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7" r:id="rId4"/>
    <p:sldId id="291" r:id="rId5"/>
    <p:sldId id="293" r:id="rId6"/>
    <p:sldId id="294" r:id="rId7"/>
    <p:sldId id="296" r:id="rId8"/>
    <p:sldId id="295"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endParaRPr lang="en-US"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7"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a:t>
            </a:r>
            <a:r>
              <a:rPr lang="en-US" dirty="0" smtClean="0"/>
              <a:t>minutes</a:t>
            </a:r>
          </a:p>
          <a:p>
            <a:pPr marL="1352550" lvl="2" indent="-609600"/>
            <a:r>
              <a:rPr lang="en-US" sz="1600" dirty="0" smtClean="0">
                <a:hlinkClick r:id="rId3"/>
              </a:rPr>
              <a:t>11-13-0443-00-00ah-march-2013-f2f-meeting-minutes.doc</a:t>
            </a:r>
            <a:endParaRPr lang="en-US" sz="1600" dirty="0" smtClean="0"/>
          </a:p>
          <a:p>
            <a:pPr marL="1009650" lvl="1" indent="-609600"/>
            <a:r>
              <a:rPr lang="en-US" dirty="0" smtClean="0"/>
              <a:t>May 8</a:t>
            </a:r>
            <a:r>
              <a:rPr lang="en-US" baseline="30000" dirty="0" smtClean="0"/>
              <a:t>th</a:t>
            </a:r>
            <a:r>
              <a:rPr lang="en-US" dirty="0" smtClean="0"/>
              <a:t> conference call </a:t>
            </a:r>
            <a:r>
              <a:rPr lang="en-US" dirty="0" smtClean="0"/>
              <a:t>minutes</a:t>
            </a:r>
          </a:p>
          <a:p>
            <a:pPr marL="1352550" lvl="2" indent="-609600"/>
            <a:r>
              <a:rPr lang="en-US" sz="1600" dirty="0" smtClean="0">
                <a:hlinkClick r:id="rId4"/>
              </a:rPr>
              <a:t>11-13-0499-00-00ah-may-8th-2013-teleconference-meeting-minutes.doc</a:t>
            </a:r>
            <a:endParaRPr lang="en-US" sz="1600"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 (Qualcomm)</a:t>
            </a:r>
            <a:endParaRPr lang="en-US"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May face to face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13/500 Proposed </a:t>
            </a:r>
            <a:r>
              <a:rPr lang="en-US" b="0" dirty="0" err="1"/>
              <a:t>TGah</a:t>
            </a:r>
            <a:r>
              <a:rPr lang="en-US" b="0" dirty="0"/>
              <a:t> Draft </a:t>
            </a:r>
            <a:r>
              <a:rPr lang="en-US" b="0" dirty="0" smtClean="0"/>
              <a:t>Amendment</a:t>
            </a:r>
          </a:p>
          <a:p>
            <a:pPr lvl="1"/>
            <a:r>
              <a:rPr lang="en-US" dirty="0"/>
              <a:t>Minyoung Park (Intel Corp.)</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13/507 </a:t>
            </a:r>
            <a:r>
              <a:rPr lang="en-US" b="0" dirty="0"/>
              <a:t>Synch frame follow </a:t>
            </a:r>
            <a:r>
              <a:rPr lang="en-US" b="0" dirty="0" smtClean="0"/>
              <a:t>up</a:t>
            </a:r>
          </a:p>
          <a:p>
            <a:pPr lvl="1"/>
            <a:r>
              <a:rPr lang="en-US" dirty="0"/>
              <a:t>Young </a:t>
            </a:r>
            <a:r>
              <a:rPr lang="en-US" dirty="0" err="1"/>
              <a:t>Hoon</a:t>
            </a:r>
            <a:r>
              <a:rPr lang="en-US" dirty="0"/>
              <a:t> Kwon (Huawei)</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13/506 </a:t>
            </a:r>
            <a:r>
              <a:rPr lang="en-US" b="0" dirty="0"/>
              <a:t>Relay Flow </a:t>
            </a:r>
            <a:r>
              <a:rPr lang="en-US" b="0" dirty="0" smtClean="0"/>
              <a:t>Control</a:t>
            </a:r>
          </a:p>
          <a:p>
            <a:pPr lvl="1"/>
            <a:r>
              <a:rPr lang="en-US" dirty="0"/>
              <a:t>Eric Wong (Broadcom)</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13/521 </a:t>
            </a:r>
            <a:r>
              <a:rPr lang="en-US" b="0" dirty="0"/>
              <a:t>Phase Rotations for 1MHz Dup </a:t>
            </a:r>
            <a:r>
              <a:rPr lang="en-US" b="0" dirty="0" smtClean="0"/>
              <a:t>Mode</a:t>
            </a:r>
          </a:p>
          <a:p>
            <a:pPr lvl="1"/>
            <a:r>
              <a:rPr lang="en-US" dirty="0"/>
              <a:t>Sameer Vermani (Qualcomm)</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3105</TotalTime>
  <Words>602</Words>
  <Application>Microsoft Office PowerPoint</Application>
  <PresentationFormat>On-screen Show (4:3)</PresentationFormat>
  <Paragraphs>149</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Microsoft Word 97 - 2003 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342</cp:revision>
  <cp:lastPrinted>1998-02-10T13:28:06Z</cp:lastPrinted>
  <dcterms:created xsi:type="dcterms:W3CDTF">2009-11-09T00:32:22Z</dcterms:created>
  <dcterms:modified xsi:type="dcterms:W3CDTF">2013-05-11T22:30:55Z</dcterms:modified>
</cp:coreProperties>
</file>