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0" r:id="rId3"/>
    <p:sldId id="287" r:id="rId4"/>
    <p:sldId id="291" r:id="rId5"/>
    <p:sldId id="293" r:id="rId6"/>
    <p:sldId id="294" r:id="rId7"/>
    <p:sldId id="296" r:id="rId8"/>
    <p:sldId id="295" r:id="rId9"/>
    <p:sldId id="279" r:id="rId10"/>
    <p:sldId id="286" r:id="rId11"/>
    <p:sldId id="273" r:id="rId12"/>
    <p:sldId id="274" r:id="rId13"/>
    <p:sldId id="275" r:id="rId14"/>
    <p:sldId id="276" r:id="rId15"/>
    <p:sldId id="27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100" d="100"/>
          <a:sy n="100" d="100"/>
        </p:scale>
        <p:origin x="-2346" y="-58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802.11-13/0403r1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443-00-00ah-march-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0499-00-00ah-may-8th-2013-teleconference-meeting-minute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endParaRPr lang="en-US"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2013-4-5</a:t>
            </a:r>
          </a:p>
        </p:txBody>
      </p:sp>
      <p:graphicFrame>
        <p:nvGraphicFramePr>
          <p:cNvPr id="1026" name="Object 11"/>
          <p:cNvGraphicFramePr>
            <a:graphicFrameLocks noChangeAspect="1"/>
          </p:cNvGraphicFramePr>
          <p:nvPr>
            <p:extLst>
              <p:ext uri="{D42A27DB-BD31-4B8C-83A1-F6EECF244321}">
                <p14:modId xmlns:p14="http://schemas.microsoft.com/office/powerpoint/2010/main" val="169548925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77"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059331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March meeting </a:t>
            </a:r>
            <a:r>
              <a:rPr lang="en-US" dirty="0" smtClean="0"/>
              <a:t>minutes</a:t>
            </a:r>
          </a:p>
          <a:p>
            <a:pPr marL="1352550" lvl="2" indent="-609600"/>
            <a:r>
              <a:rPr lang="en-US" sz="1600" dirty="0" smtClean="0">
                <a:hlinkClick r:id="rId3"/>
              </a:rPr>
              <a:t>11-13-0443-00-00ah-march-2013-f2f-meeting-minutes.doc</a:t>
            </a:r>
            <a:endParaRPr lang="en-US" sz="1600" dirty="0" smtClean="0"/>
          </a:p>
          <a:p>
            <a:pPr marL="1009650" lvl="1" indent="-609600"/>
            <a:r>
              <a:rPr lang="en-US" dirty="0" smtClean="0"/>
              <a:t>May 8</a:t>
            </a:r>
            <a:r>
              <a:rPr lang="en-US" baseline="30000" dirty="0" smtClean="0"/>
              <a:t>th</a:t>
            </a:r>
            <a:r>
              <a:rPr lang="en-US" dirty="0" smtClean="0"/>
              <a:t> conference call </a:t>
            </a:r>
            <a:r>
              <a:rPr lang="en-US" dirty="0" smtClean="0"/>
              <a:t>minutes</a:t>
            </a:r>
          </a:p>
          <a:p>
            <a:pPr marL="1352550" lvl="2" indent="-609600"/>
            <a:r>
              <a:rPr lang="en-US" sz="1600" dirty="0" smtClean="0">
                <a:hlinkClick r:id="rId4"/>
              </a:rPr>
              <a:t>11-13-0499-00-00ah-may-8th-2013-teleconference-meeting-minutes.doc</a:t>
            </a:r>
            <a:endParaRPr lang="en-US" sz="1600" dirty="0" smtClean="0"/>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2013</a:t>
            </a:r>
            <a:endParaRPr lang="en-US" smtClean="0"/>
          </a:p>
        </p:txBody>
      </p:sp>
      <p:sp>
        <p:nvSpPr>
          <p:cNvPr id="15365" name="Footer Placeholder 4"/>
          <p:cNvSpPr>
            <a:spLocks noGrp="1"/>
          </p:cNvSpPr>
          <p:nvPr>
            <p:ph type="ftr" sz="quarter" idx="11"/>
          </p:nvPr>
        </p:nvSpPr>
        <p:spPr>
          <a:noFill/>
        </p:spPr>
        <p:txBody>
          <a:bodyPr/>
          <a:lstStyle/>
          <a:p>
            <a:r>
              <a:rPr lang="en-US" smtClean="0"/>
              <a:t>David Halasz (Qualcomm)</a:t>
            </a:r>
            <a:endParaRPr lang="en-US"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May face to face</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b="0" dirty="0" smtClean="0"/>
              <a:t>13/500 Proposed </a:t>
            </a:r>
            <a:r>
              <a:rPr lang="en-US" b="0" dirty="0" err="1"/>
              <a:t>TGah</a:t>
            </a:r>
            <a:r>
              <a:rPr lang="en-US" b="0" dirty="0"/>
              <a:t> Draft </a:t>
            </a:r>
            <a:r>
              <a:rPr lang="en-US" b="0" dirty="0" smtClean="0"/>
              <a:t>Amendment</a:t>
            </a:r>
          </a:p>
          <a:p>
            <a:pPr lvl="1"/>
            <a:r>
              <a:rPr lang="en-US" dirty="0"/>
              <a:t>Minyoung Park (Intel Corp.)</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13/507 </a:t>
            </a:r>
            <a:r>
              <a:rPr lang="en-US" b="0" dirty="0"/>
              <a:t>Synch frame follow </a:t>
            </a:r>
            <a:r>
              <a:rPr lang="en-US" b="0" dirty="0" smtClean="0"/>
              <a:t>up</a:t>
            </a:r>
          </a:p>
          <a:p>
            <a:pPr lvl="1"/>
            <a:r>
              <a:rPr lang="en-US" dirty="0"/>
              <a:t>Young </a:t>
            </a:r>
            <a:r>
              <a:rPr lang="en-US" dirty="0" err="1"/>
              <a:t>Hoon</a:t>
            </a:r>
            <a:r>
              <a:rPr lang="en-US" dirty="0"/>
              <a:t> Kwon (Huawei)</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13/506 </a:t>
            </a:r>
            <a:r>
              <a:rPr lang="en-US" b="0" dirty="0"/>
              <a:t>Relay Flow </a:t>
            </a:r>
            <a:r>
              <a:rPr lang="en-US" b="0" dirty="0" smtClean="0"/>
              <a:t>Control</a:t>
            </a:r>
          </a:p>
          <a:p>
            <a:pPr lvl="1"/>
            <a:r>
              <a:rPr lang="en-US" dirty="0"/>
              <a:t>Eric Wong (Broadcom)</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05647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13/521 </a:t>
            </a:r>
            <a:r>
              <a:rPr lang="en-US" b="0" dirty="0"/>
              <a:t>Phase Rotations for 1MHz Dup </a:t>
            </a:r>
            <a:r>
              <a:rPr lang="en-US" b="0" dirty="0" smtClean="0"/>
              <a:t>Mode</a:t>
            </a:r>
          </a:p>
          <a:p>
            <a:pPr lvl="1"/>
            <a:r>
              <a:rPr lang="en-US" dirty="0"/>
              <a:t>Sameer Vermani (Qualcomm)</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57842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64413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3105</TotalTime>
  <Words>602</Words>
  <Application>Microsoft Office PowerPoint</Application>
  <PresentationFormat>On-screen Show (4:3)</PresentationFormat>
  <Paragraphs>149</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802-11-PathProtection</vt:lpstr>
      <vt:lpstr>Microsoft Word 97 - 2003 Document</vt:lpstr>
      <vt:lpstr>IEEE 802.11ah Sub 1 GHz license-exempt operation Agenda for May 2013</vt:lpstr>
      <vt:lpstr>IEEE 802.11ah Agenda</vt:lpstr>
      <vt:lpstr>IEEE 802.11ah Agenda</vt:lpstr>
      <vt:lpstr>Submissions</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342</cp:revision>
  <cp:lastPrinted>1998-02-10T13:28:06Z</cp:lastPrinted>
  <dcterms:created xsi:type="dcterms:W3CDTF">2009-11-09T00:32:22Z</dcterms:created>
  <dcterms:modified xsi:type="dcterms:W3CDTF">2013-05-11T22:30:55Z</dcterms:modified>
</cp:coreProperties>
</file>