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84" r:id="rId5"/>
    <p:sldId id="280" r:id="rId6"/>
    <p:sldId id="27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802.11-yy/xxxxr0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2B79D215-1BA9-47D7-8260-6F58BD25FB5B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5606" name="Rectangle 2"/>
          <p:cNvSpPr txBox="1">
            <a:spLocks noGrp="1" noChangeArrowheads="1"/>
          </p:cNvSpPr>
          <p:nvPr/>
        </p:nvSpPr>
        <p:spPr bwMode="auto">
          <a:xfrm>
            <a:off x="4086656" y="9517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25607" name="Rectangle 3"/>
          <p:cNvSpPr txBox="1">
            <a:spLocks noGrp="1" noChangeArrowheads="1"/>
          </p:cNvSpPr>
          <p:nvPr/>
        </p:nvSpPr>
        <p:spPr bwMode="auto">
          <a:xfrm>
            <a:off x="653292" y="95175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25608" name="Rectangle 6"/>
          <p:cNvSpPr txBox="1">
            <a:spLocks noGrp="1" noChangeArrowheads="1"/>
          </p:cNvSpPr>
          <p:nvPr/>
        </p:nvSpPr>
        <p:spPr bwMode="auto">
          <a:xfrm>
            <a:off x="3203144" y="8985755"/>
            <a:ext cx="307936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/>
            <a:r>
              <a:rPr 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25609" name="Rectangle 7"/>
          <p:cNvSpPr txBox="1">
            <a:spLocks noGrp="1" noChangeArrowheads="1"/>
          </p:cNvSpPr>
          <p:nvPr/>
        </p:nvSpPr>
        <p:spPr bwMode="auto">
          <a:xfrm>
            <a:off x="3319982" y="8985755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r"/>
            <a:r>
              <a:rPr lang="en-US"/>
              <a:t>Page </a:t>
            </a:r>
            <a:fld id="{72441576-3BCA-4FC3-97E2-F214F6C391AB}" type="slidenum">
              <a:rPr lang="en-US"/>
              <a:pPr algn="r"/>
              <a:t>4</a:t>
            </a:fld>
            <a:endParaRPr lang="en-US"/>
          </a:p>
        </p:txBody>
      </p:sp>
      <p:sp>
        <p:nvSpPr>
          <p:cNvPr id="25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5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237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 (Aruba Networks)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802.11-13/0384r0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March 2013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 (Aruba Networks)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March 2013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2013-03-21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967736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Document" r:id="rId4" imgW="8696800" imgH="4136102" progId="Word.Document.8">
                  <p:embed/>
                </p:oleObj>
              </mc:Choice>
              <mc:Fallback>
                <p:oleObj name="Document" r:id="rId4" imgW="8696800" imgH="4136102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2013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 (Aruba Networks)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March 2013.</a:t>
            </a:r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Status: comment resolution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7772400" cy="4114800"/>
          </a:xfrm>
        </p:spPr>
        <p:txBody>
          <a:bodyPr/>
          <a:lstStyle/>
          <a:p>
            <a:r>
              <a:rPr lang="en-US" dirty="0" smtClean="0"/>
              <a:t>Continued processing comments received in the recent Initial Letter Ballot</a:t>
            </a:r>
          </a:p>
          <a:p>
            <a:pPr lvl="1"/>
            <a:r>
              <a:rPr lang="en-US" altLang="ja-JP" dirty="0" smtClean="0"/>
              <a:t>801 </a:t>
            </a:r>
            <a:r>
              <a:rPr lang="en-US" altLang="ja-JP" dirty="0"/>
              <a:t>comments (713 LB, 88 remaining 2012 Call for comments</a:t>
            </a:r>
            <a:r>
              <a:rPr lang="en-US" altLang="ja-JP" dirty="0" smtClean="0"/>
              <a:t>)</a:t>
            </a:r>
          </a:p>
          <a:p>
            <a:pPr lvl="1"/>
            <a:r>
              <a:rPr lang="en-US" dirty="0" smtClean="0"/>
              <a:t>Approved resolutions to </a:t>
            </a:r>
            <a:r>
              <a:rPr lang="en-US" dirty="0" smtClean="0"/>
              <a:t>approximately 350</a:t>
            </a:r>
            <a:r>
              <a:rPr lang="en-US" dirty="0" smtClean="0"/>
              <a:t> comments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2013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 (Aruba Networks)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F67DDF6-E951-488E-BDF9-89962C356950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/>
            <a:r>
              <a:rPr lang="en-US"/>
              <a:t>Slide </a:t>
            </a:r>
            <a:fld id="{72F0B212-703F-4AF0-94AB-63B337B2ACED}" type="slidenum">
              <a:rPr lang="en-US"/>
              <a:pPr algn="ctr"/>
              <a:t>4</a:t>
            </a:fld>
            <a:endParaRPr lang="en-US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TGmc Plan of Record</a:t>
            </a:r>
            <a:endParaRPr lang="en-US" sz="200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29-30 Aug 2012 – </a:t>
            </a:r>
            <a:r>
              <a:rPr lang="en-US" sz="2000" dirty="0" err="1" smtClean="0"/>
              <a:t>NesCom</a:t>
            </a:r>
            <a:r>
              <a:rPr lang="en-US" sz="2000" dirty="0" smtClean="0"/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Begin to process input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Sept 2012 – 11aa, 11ae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Jan – First WG Letter ballot  - without 11ad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2012 – March/May 2013  – 11ad integration – </a:t>
            </a:r>
            <a:r>
              <a:rPr lang="en-US" sz="2000" dirty="0"/>
              <a:t>May/July ballot on D2.0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Dec 2013 – March 2014 – 11ac integration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 2014 – Mandatory Draft Review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Feb-March 2014 – Form Sponsor Pool (45 days)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April/May 2014 – Initial Sponsor Ballot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TBD – integration of additional completed amendments (e.g. 11af)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Nov 2014 – WG/EC Final Approval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March 2015 – </a:t>
            </a:r>
            <a:r>
              <a:rPr lang="en-US" sz="2000" dirty="0" err="1" smtClean="0"/>
              <a:t>RevCom</a:t>
            </a:r>
            <a:r>
              <a:rPr lang="en-US" sz="2000" dirty="0" smtClean="0"/>
              <a:t>/SASB Approval</a:t>
            </a:r>
          </a:p>
        </p:txBody>
      </p:sp>
    </p:spTree>
    <p:extLst>
      <p:ext uri="{BB962C8B-B14F-4D97-AF65-F5344CB8AC3E}">
        <p14:creationId xmlns:p14="http://schemas.microsoft.com/office/powerpoint/2010/main" val="26256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Conference 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sz="2400" dirty="0"/>
              <a:t>April 5, 12, 19, </a:t>
            </a:r>
            <a:r>
              <a:rPr lang="en-US" sz="2400" dirty="0" smtClean="0"/>
              <a:t>26 </a:t>
            </a:r>
            <a:r>
              <a:rPr lang="en-US" sz="2400" dirty="0" smtClean="0"/>
              <a:t>(Friday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Continued Comment Resolution</a:t>
            </a:r>
          </a:p>
          <a:p>
            <a:r>
              <a:rPr lang="en-US" dirty="0" smtClean="0"/>
              <a:t>Recirculation Letter ballot (expect July)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 (Aruba Networks)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1732</TotalTime>
  <Words>354</Words>
  <Application>Microsoft Office PowerPoint</Application>
  <PresentationFormat>On-screen Show (4:3)</PresentationFormat>
  <Paragraphs>79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Document</vt:lpstr>
      <vt:lpstr>IEEE 802.11mc Closing Report for March 2013</vt:lpstr>
      <vt:lpstr>Abstract</vt:lpstr>
      <vt:lpstr>Status: comment resolution </vt:lpstr>
      <vt:lpstr>TGmc Plan of Record</vt:lpstr>
      <vt:lpstr>Teleconferences</vt:lpstr>
      <vt:lpstr>Next Steps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lastModifiedBy>Dorothy Stanley</cp:lastModifiedBy>
  <cp:revision>193</cp:revision>
  <cp:lastPrinted>1998-02-10T13:28:06Z</cp:lastPrinted>
  <dcterms:created xsi:type="dcterms:W3CDTF">2009-11-09T00:32:22Z</dcterms:created>
  <dcterms:modified xsi:type="dcterms:W3CDTF">2013-03-21T23:38:54Z</dcterms:modified>
</cp:coreProperties>
</file>