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62" r:id="rId4"/>
    <p:sldId id="266" r:id="rId5"/>
    <p:sldId id="265" r:id="rId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420" autoAdjust="0"/>
  </p:normalViewPr>
  <p:slideViewPr>
    <p:cSldViewPr>
      <p:cViewPr>
        <p:scale>
          <a:sx n="100" d="100"/>
          <a:sy n="100" d="100"/>
        </p:scale>
        <p:origin x="-384" y="-22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802.11-13/0374r0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March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203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802.11-13/0374r0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696047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802.11-13/0374r0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802.11-13/0374r0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802.11-13/0374r0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802.11-13/0374r0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802.11-13/0374r0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Donald Eastlake, Huawei 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Donald Eastlake, Huawei 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11-13/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0374r1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March 2013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Donald Eastlake, Huawei 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 smtClean="0"/>
              <a:t>TGak</a:t>
            </a:r>
            <a:r>
              <a:rPr lang="en-GB" dirty="0" smtClean="0"/>
              <a:t> </a:t>
            </a:r>
            <a:r>
              <a:rPr lang="en-GB" dirty="0" smtClean="0"/>
              <a:t>March Closing </a:t>
            </a:r>
            <a:r>
              <a:rPr lang="en-GB" dirty="0" smtClean="0"/>
              <a:t>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2013-</a:t>
            </a:r>
            <a:r>
              <a:rPr lang="en-GB" sz="2000" b="0" dirty="0" smtClean="0"/>
              <a:t>03-21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Group 3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8798480"/>
              </p:ext>
            </p:extLst>
          </p:nvPr>
        </p:nvGraphicFramePr>
        <p:xfrm>
          <a:off x="685800" y="2438400"/>
          <a:ext cx="7772400" cy="1066801"/>
        </p:xfrm>
        <a:graphic>
          <a:graphicData uri="http://schemas.openxmlformats.org/drawingml/2006/table">
            <a:tbl>
              <a:tblPr/>
              <a:tblGrid>
                <a:gridCol w="1653952"/>
                <a:gridCol w="1368152"/>
                <a:gridCol w="1473696"/>
                <a:gridCol w="1600200"/>
                <a:gridCol w="1676400"/>
              </a:tblGrid>
              <a:tr h="3444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Address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Affiliations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Phone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Email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231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 b="0">
                          <a:effectLst/>
                          <a:latin typeface="Times New Roman"/>
                          <a:ea typeface="Times New Roman"/>
                        </a:rPr>
                        <a:t>Donald Eastlake</a:t>
                      </a:r>
                      <a:endParaRPr lang="en-US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 b="0" dirty="0">
                          <a:effectLst/>
                          <a:latin typeface="Times New Roman"/>
                          <a:ea typeface="Times New Roman"/>
                        </a:rPr>
                        <a:t>Huawei Technologies</a:t>
                      </a:r>
                      <a:endParaRPr lang="en-US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b="0">
                          <a:effectLst/>
                          <a:latin typeface="Times New Roman"/>
                          <a:ea typeface="Times New Roman"/>
                        </a:rPr>
                        <a:t>155 Beaver Street, Milford, MA 01757 USA</a:t>
                      </a:r>
                      <a:endParaRPr lang="en-US" sz="2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 b="0">
                          <a:effectLst/>
                          <a:latin typeface="Times New Roman"/>
                          <a:ea typeface="Times New Roman"/>
                        </a:rPr>
                        <a:t>+1-508-333-2270</a:t>
                      </a:r>
                      <a:endParaRPr lang="en-US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b="0" dirty="0">
                          <a:effectLst/>
                          <a:latin typeface="Times New Roman"/>
                          <a:ea typeface="Times New Roman"/>
                        </a:rPr>
                        <a:t>d3e3e3@gmail.com</a:t>
                      </a:r>
                      <a:endParaRPr lang="en-US" sz="3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March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Donald Eastlake, Huawei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Closing Report of IEEE 802.11 Task Group </a:t>
            </a:r>
            <a:r>
              <a:rPr lang="en-GB" dirty="0" smtClean="0"/>
              <a:t>AK at </a:t>
            </a:r>
            <a:r>
              <a:rPr lang="en-GB" dirty="0" smtClean="0"/>
              <a:t>the 802.11 Working Group Meeting, </a:t>
            </a:r>
            <a:r>
              <a:rPr lang="en-GB" dirty="0" smtClean="0"/>
              <a:t>March 2013</a:t>
            </a:r>
            <a:r>
              <a:rPr lang="en-GB" dirty="0" smtClean="0"/>
              <a:t>, in </a:t>
            </a:r>
            <a:r>
              <a:rPr lang="en-GB" dirty="0" err="1" smtClean="0"/>
              <a:t>Orlando</a:t>
            </a:r>
            <a:r>
              <a:rPr lang="en-GB" dirty="0" smtClean="0"/>
              <a:t>, Florida.</a:t>
            </a:r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March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Donald Eastlake, Huawei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err="1" smtClean="0"/>
              <a:t>TGak</a:t>
            </a:r>
            <a:r>
              <a:rPr lang="en-US" dirty="0" smtClean="0"/>
              <a:t> Closing Report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800" dirty="0" smtClean="0"/>
              <a:t>Accomplishments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Received and discussed </a:t>
            </a:r>
            <a:r>
              <a:rPr lang="en-GB" sz="2400" dirty="0"/>
              <a:t>4</a:t>
            </a:r>
            <a:r>
              <a:rPr lang="en-GB" sz="2400" dirty="0" smtClean="0"/>
              <a:t> </a:t>
            </a:r>
            <a:r>
              <a:rPr lang="en-GB" sz="2400" dirty="0" smtClean="0"/>
              <a:t>submissions (see list next page)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Met jointly with 802.1 Thursday morning.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The </a:t>
            </a:r>
            <a:r>
              <a:rPr lang="en-GB" sz="2400" dirty="0" smtClean="0"/>
              <a:t>minutes </a:t>
            </a:r>
            <a:r>
              <a:rPr lang="en-GB" sz="2400" dirty="0"/>
              <a:t>of </a:t>
            </a:r>
            <a:r>
              <a:rPr lang="en-GB" sz="2400" dirty="0" smtClean="0"/>
              <a:t>this </a:t>
            </a:r>
            <a:r>
              <a:rPr lang="en-GB" sz="2400" dirty="0" err="1" smtClean="0"/>
              <a:t>TGak</a:t>
            </a:r>
            <a:r>
              <a:rPr lang="en-GB" sz="2400" dirty="0" smtClean="0"/>
              <a:t> meeting will be in </a:t>
            </a:r>
            <a:r>
              <a:rPr lang="en-GB" sz="2400" dirty="0"/>
              <a:t>11-</a:t>
            </a:r>
            <a:r>
              <a:rPr lang="en-GB" sz="2400" dirty="0" smtClean="0"/>
              <a:t>13</a:t>
            </a:r>
            <a:r>
              <a:rPr lang="en-GB" sz="2400" dirty="0" smtClean="0"/>
              <a:t>/</a:t>
            </a:r>
            <a:r>
              <a:rPr lang="en-GB" sz="2400" dirty="0" smtClean="0"/>
              <a:t>375</a:t>
            </a:r>
            <a:r>
              <a:rPr lang="en-GB" sz="2400" dirty="0" smtClean="0"/>
              <a:t> </a:t>
            </a:r>
            <a:r>
              <a:rPr lang="en-GB" sz="2400" dirty="0"/>
              <a:t>and an annotated agenda is in 11-</a:t>
            </a:r>
            <a:r>
              <a:rPr lang="en-GB" sz="2400" dirty="0" smtClean="0"/>
              <a:t>13</a:t>
            </a:r>
            <a:r>
              <a:rPr lang="en-GB" sz="2400" dirty="0" smtClean="0"/>
              <a:t>/</a:t>
            </a:r>
            <a:r>
              <a:rPr lang="en-GB" sz="2400" dirty="0" smtClean="0"/>
              <a:t>0273</a:t>
            </a:r>
            <a:r>
              <a:rPr lang="en-GB" sz="2400" dirty="0" smtClean="0"/>
              <a:t>r5.</a:t>
            </a:r>
          </a:p>
          <a:p>
            <a:pPr>
              <a:buFont typeface="Times New Roman" pitchFamily="16" charset="0"/>
              <a:buChar char="•"/>
            </a:pPr>
            <a:r>
              <a:rPr lang="en-GB" sz="2800" dirty="0"/>
              <a:t>Teleconferences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err="1"/>
              <a:t>TGak</a:t>
            </a:r>
            <a:r>
              <a:rPr lang="en-GB" sz="2400" dirty="0"/>
              <a:t> voted to hold 1 hour teleconferences on </a:t>
            </a:r>
            <a:r>
              <a:rPr lang="en-US" sz="2400" dirty="0"/>
              <a:t>Mondays, April 8</a:t>
            </a:r>
            <a:r>
              <a:rPr lang="en-US" sz="2400" baseline="30000" dirty="0"/>
              <a:t>th</a:t>
            </a:r>
            <a:r>
              <a:rPr lang="en-US" sz="2400" dirty="0"/>
              <a:t>, April 22</a:t>
            </a:r>
            <a:r>
              <a:rPr lang="en-US" sz="2400" baseline="30000" dirty="0"/>
              <a:t>nd</a:t>
            </a:r>
            <a:r>
              <a:rPr lang="en-US" sz="2400" dirty="0"/>
              <a:t>, and May 6</a:t>
            </a:r>
            <a:r>
              <a:rPr lang="en-US" sz="2400" baseline="30000" dirty="0"/>
              <a:t>th</a:t>
            </a:r>
            <a:r>
              <a:rPr lang="en-US" sz="2400" dirty="0"/>
              <a:t>, at 5pm Eastern US time</a:t>
            </a:r>
            <a:r>
              <a:rPr lang="en-GB" sz="2400" dirty="0"/>
              <a:t> joint with 802.1Qbz.</a:t>
            </a:r>
          </a:p>
          <a:p>
            <a:pPr marL="457200" lvl="1" indent="0"/>
            <a:endParaRPr lang="en-GB" sz="2400" dirty="0"/>
          </a:p>
          <a:p>
            <a:pPr lvl="1">
              <a:buFont typeface="Times New Roman" pitchFamily="16" charset="0"/>
              <a:buChar char="•"/>
            </a:pPr>
            <a:endParaRPr lang="en-GB" sz="2400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March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Donald Eastlake, Huawei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3600" dirty="0" err="1" smtClean="0"/>
              <a:t>TGak</a:t>
            </a:r>
            <a:r>
              <a:rPr lang="en-US" sz="3600" dirty="0" smtClean="0"/>
              <a:t> Closing Report</a:t>
            </a:r>
            <a:endParaRPr lang="en-US" sz="3600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800" dirty="0" smtClean="0"/>
              <a:t>Presentations</a:t>
            </a:r>
          </a:p>
          <a:p>
            <a:pPr lvl="1">
              <a:lnSpc>
                <a:spcPct val="80000"/>
              </a:lnSpc>
              <a:buFont typeface="Arial"/>
              <a:buChar char="•"/>
            </a:pPr>
            <a:r>
              <a:rPr lang="en-US" dirty="0"/>
              <a:t>11-13/0183r0, “</a:t>
            </a:r>
            <a:r>
              <a:rPr lang="en-GB" dirty="0"/>
              <a:t>Proposal of Preliminary Functional Requirements for 802.1Qbz-802.11ak”, </a:t>
            </a:r>
            <a:r>
              <a:rPr lang="en-US" dirty="0"/>
              <a:t>Mitsuru </a:t>
            </a:r>
            <a:r>
              <a:rPr lang="en-US" dirty="0" err="1"/>
              <a:t>Iwaoka</a:t>
            </a:r>
            <a:r>
              <a:rPr lang="en-US" dirty="0"/>
              <a:t> (Yokogawa Electric Co.)</a:t>
            </a:r>
          </a:p>
          <a:p>
            <a:pPr lvl="1">
              <a:lnSpc>
                <a:spcPct val="80000"/>
              </a:lnSpc>
              <a:buFont typeface="Arial"/>
              <a:buChar char="•"/>
            </a:pPr>
            <a:r>
              <a:rPr lang="en-US" dirty="0"/>
              <a:t>11-13/185r1, “</a:t>
            </a:r>
            <a:r>
              <a:rPr lang="en-GB" dirty="0"/>
              <a:t>Problems to be solved by 802.11ak/802.1Qbz</a:t>
            </a:r>
            <a:r>
              <a:rPr lang="en-US" dirty="0"/>
              <a:t>”, Donald Eastlake (Huawei Technologies</a:t>
            </a:r>
            <a:r>
              <a:rPr lang="en-US" dirty="0" smtClean="0"/>
              <a:t>)</a:t>
            </a:r>
          </a:p>
          <a:p>
            <a:pPr lvl="1">
              <a:lnSpc>
                <a:spcPct val="90000"/>
              </a:lnSpc>
              <a:buFont typeface="Arial"/>
              <a:buChar char="•"/>
            </a:pPr>
            <a:r>
              <a:rPr lang="en-US" dirty="0"/>
              <a:t>11-13/221r2, “</a:t>
            </a:r>
            <a:r>
              <a:rPr lang="en-US" altLang="zh-TW" dirty="0">
                <a:ea typeface="ＭＳ Ｐゴシック" pitchFamily="34" charset="-128"/>
              </a:rPr>
              <a:t>802.11 </a:t>
            </a:r>
            <a:r>
              <a:rPr lang="en-US" altLang="zh-TW" dirty="0" err="1">
                <a:ea typeface="ＭＳ Ｐゴシック" pitchFamily="34" charset="-128"/>
              </a:rPr>
              <a:t>QoS</a:t>
            </a:r>
            <a:r>
              <a:rPr lang="en-US" altLang="zh-TW" dirty="0">
                <a:ea typeface="ＭＳ Ｐゴシック" pitchFamily="34" charset="-128"/>
              </a:rPr>
              <a:t> Queue Architecture and Possible 802.1bz Bridge Model</a:t>
            </a:r>
            <a:r>
              <a:rPr lang="en-US" dirty="0"/>
              <a:t>”, Philippe Klein (Broadcom)</a:t>
            </a:r>
          </a:p>
          <a:p>
            <a:pPr lvl="1">
              <a:buFont typeface="Arial"/>
              <a:buChar char="•"/>
            </a:pPr>
            <a:r>
              <a:rPr lang="en-US" dirty="0"/>
              <a:t>11-13/0253r0, “Changes to 802.1Q required by 802.1Qbz”, Norm Finn (Cisco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10286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March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Donald Eastlake, Huawei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err="1" smtClean="0"/>
              <a:t>TGak</a:t>
            </a:r>
            <a:r>
              <a:rPr lang="en-US" dirty="0" smtClean="0"/>
              <a:t> Closing Report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May Plans</a:t>
            </a:r>
            <a:endParaRPr lang="en-GB" dirty="0" smtClean="0"/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Develop a firm list of Problems to be solved by this effort</a:t>
            </a:r>
            <a:r>
              <a:rPr lang="en-GB" dirty="0" smtClean="0"/>
              <a:t>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Develop an architectural model for 802.11ak.</a:t>
            </a:r>
            <a:endParaRPr lang="en-GB" dirty="0" smtClean="0"/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Receive and discuss technical presentations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Develop process and timeline for </a:t>
            </a:r>
            <a:r>
              <a:rPr lang="en-GB" dirty="0" err="1" smtClean="0"/>
              <a:t>TGak</a:t>
            </a:r>
            <a:endParaRPr lang="en-GB" dirty="0"/>
          </a:p>
          <a:p>
            <a:pPr lvl="1">
              <a:buFont typeface="Times New Roman" pitchFamily="16" charset="0"/>
              <a:buChar char="•"/>
            </a:pP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361910370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1570</TotalTime>
  <Words>406</Words>
  <Application>Microsoft Macintosh PowerPoint</Application>
  <PresentationFormat>On-screen Show (4:3)</PresentationFormat>
  <Paragraphs>69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TGak March Closing Report</vt:lpstr>
      <vt:lpstr>Abstract</vt:lpstr>
      <vt:lpstr>TGak Closing Report</vt:lpstr>
      <vt:lpstr>TGak Closing Report</vt:lpstr>
      <vt:lpstr>TGak Closing Report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September Closing Report</dc:title>
  <dc:subject/>
  <dc:creator>Donald Eastlake</dc:creator>
  <cp:keywords/>
  <dc:description/>
  <cp:lastModifiedBy>Donald Eastlake</cp:lastModifiedBy>
  <cp:revision>36</cp:revision>
  <cp:lastPrinted>1601-01-01T00:00:00Z</cp:lastPrinted>
  <dcterms:created xsi:type="dcterms:W3CDTF">2010-02-15T12:38:41Z</dcterms:created>
  <dcterms:modified xsi:type="dcterms:W3CDTF">2013-03-21T16:15:27Z</dcterms:modified>
  <cp:category/>
</cp:coreProperties>
</file>