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802.11-13/0370r0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802.11-13/0370r0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802.11-13/0370r0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802.11-13/0370r0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2013-03-22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</a:t>
            </a:r>
            <a:r>
              <a:rPr lang="en-GB" sz="3200" dirty="0" smtClean="0"/>
              <a:t>March</a:t>
            </a:r>
            <a:r>
              <a:rPr lang="en-GB" sz="3200" dirty="0" smtClean="0"/>
              <a:t> </a:t>
            </a:r>
            <a:r>
              <a:rPr lang="en-GB" sz="3200" dirty="0" smtClean="0"/>
              <a:t>2013, </a:t>
            </a:r>
            <a:r>
              <a:rPr lang="en-GB" sz="3200" dirty="0" err="1" smtClean="0"/>
              <a:t>Orlando</a:t>
            </a:r>
            <a:r>
              <a:rPr lang="en-GB" sz="3200" dirty="0" smtClean="0"/>
              <a:t>, FL, USA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dirty="0" smtClean="0"/>
              <a:t>Summary</a:t>
            </a:r>
            <a:endParaRPr lang="en-GB" sz="2400" dirty="0" smtClean="0"/>
          </a:p>
          <a:p>
            <a:pPr lvl="1"/>
            <a:r>
              <a:rPr lang="en-GB" sz="2400" dirty="0" smtClean="0"/>
              <a:t>Use case</a:t>
            </a:r>
            <a:endParaRPr lang="en-GB" sz="2400" dirty="0" smtClean="0"/>
          </a:p>
          <a:p>
            <a:pPr lvl="2"/>
            <a:r>
              <a:rPr lang="en-GB" sz="2200" dirty="0" smtClean="0"/>
              <a:t>11-13-0125-04-00aq-use-case-analysis.docx</a:t>
            </a:r>
            <a:endParaRPr lang="en-GB" sz="2200" dirty="0" smtClean="0"/>
          </a:p>
          <a:p>
            <a:pPr lvl="2"/>
            <a:r>
              <a:rPr lang="en-GB" sz="2200" dirty="0" smtClean="0"/>
              <a:t>Use case collection now closed</a:t>
            </a:r>
            <a:endParaRPr lang="en-GB" sz="2200" dirty="0" smtClean="0"/>
          </a:p>
          <a:p>
            <a:pPr lvl="1"/>
            <a:r>
              <a:rPr lang="en-GB" sz="2400" dirty="0"/>
              <a:t>Requirements and </a:t>
            </a:r>
            <a:r>
              <a:rPr lang="en-GB" sz="2400" dirty="0" smtClean="0"/>
              <a:t>terminology documents</a:t>
            </a:r>
          </a:p>
          <a:p>
            <a:pPr lvl="2"/>
            <a:r>
              <a:rPr lang="en-GB" sz="2200" dirty="0" smtClean="0"/>
              <a:t>11-13-0299-00-00aq-draft-tgaq-terminology.docx</a:t>
            </a:r>
          </a:p>
          <a:p>
            <a:pPr lvl="1"/>
            <a:r>
              <a:rPr lang="en-GB" sz="2400" dirty="0" smtClean="0"/>
              <a:t>Initial protocol design discussion</a:t>
            </a:r>
          </a:p>
          <a:p>
            <a:pPr lvl="2"/>
            <a:r>
              <a:rPr lang="en-GB" sz="2200" dirty="0" smtClean="0"/>
              <a:t>11-13-0057-02-00aq-design-options.ppt</a:t>
            </a:r>
          </a:p>
          <a:p>
            <a:pPr lvl="1"/>
            <a:r>
              <a:rPr lang="en-GB" sz="2400" dirty="0" smtClean="0"/>
              <a:t>Detailed scoping discussion</a:t>
            </a:r>
            <a:endParaRPr lang="en-GB" sz="2400" dirty="0" smtClean="0"/>
          </a:p>
          <a:p>
            <a:pPr lvl="1"/>
            <a:r>
              <a:rPr lang="en-GB" sz="2400" dirty="0"/>
              <a:t>Teleconference : Monday 22nd April </a:t>
            </a:r>
            <a:r>
              <a:rPr lang="en-GB" sz="2400" dirty="0" smtClean="0"/>
              <a:t>10:00 ET</a:t>
            </a:r>
            <a:endParaRPr lang="en-GB" sz="2400" dirty="0" smtClean="0"/>
          </a:p>
          <a:p>
            <a:r>
              <a:rPr lang="en-GB" sz="2800" dirty="0" smtClean="0"/>
              <a:t>Plans for </a:t>
            </a:r>
            <a:r>
              <a:rPr lang="en-GB" sz="2800" dirty="0" smtClean="0"/>
              <a:t>May </a:t>
            </a:r>
            <a:r>
              <a:rPr lang="en-GB" sz="2800" dirty="0" smtClean="0"/>
              <a:t>2013</a:t>
            </a:r>
            <a:endParaRPr lang="en-GB" dirty="0" smtClean="0"/>
          </a:p>
          <a:p>
            <a:pPr lvl="1"/>
            <a:r>
              <a:rPr lang="en-GB" sz="2400" dirty="0" smtClean="0"/>
              <a:t>Call for </a:t>
            </a:r>
            <a:r>
              <a:rPr lang="en-GB" sz="2400" dirty="0" smtClean="0"/>
              <a:t>technical presentations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12993</TotalTime>
  <Words>124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724</cp:revision>
  <cp:lastPrinted>1998-02-10T13:28:06Z</cp:lastPrinted>
  <dcterms:created xsi:type="dcterms:W3CDTF">2004-12-02T14:01:45Z</dcterms:created>
  <dcterms:modified xsi:type="dcterms:W3CDTF">2013-03-21T13:26:14Z</dcterms:modified>
</cp:coreProperties>
</file>