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802.11-13/359r0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4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341015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5" imgW="8700545" imgH="4144264" progId="Word.Document.8">
                  <p:embed/>
                </p:oleObj>
              </mc:Choice>
              <mc:Fallback>
                <p:oleObj name="Document" r:id="rId5" imgW="8700545" imgH="4144264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11-11-1137-14-00ah-specification-framework-for-tgah.docx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Timeline move out two months</a:t>
            </a:r>
          </a:p>
          <a:p>
            <a:pPr lvl="1"/>
            <a:r>
              <a:rPr lang="en-US" dirty="0" smtClean="0"/>
              <a:t>Draft text not available beyond 12/1257. Hence internal task group letter ballot move out to May of 2013.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Wrap up on specification framework</a:t>
            </a:r>
          </a:p>
          <a:p>
            <a:r>
              <a:rPr lang="en-US" dirty="0" smtClean="0"/>
              <a:t>Move forward with draft text.</a:t>
            </a:r>
          </a:p>
          <a:p>
            <a:r>
              <a:rPr lang="en-US" dirty="0" smtClean="0"/>
              <a:t>Start internal task group letter ballot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May 8 at 10 </a:t>
            </a:r>
            <a:r>
              <a:rPr lang="en-US" dirty="0"/>
              <a:t>A</a:t>
            </a:r>
            <a:r>
              <a:rPr lang="en-US" dirty="0" smtClean="0"/>
              <a:t>M ET 1 hour</a:t>
            </a:r>
          </a:p>
          <a:p>
            <a:pPr marL="1009650" lvl="1" indent="-609600"/>
            <a:r>
              <a:rPr lang="en-US" dirty="0" smtClean="0"/>
              <a:t>Prepare for May 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Move out two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1620</TotalTime>
  <Words>162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March 2013</vt:lpstr>
      <vt:lpstr>Activity in TGah</vt:lpstr>
      <vt:lpstr>Going forward</vt:lpstr>
      <vt:lpstr>Teleconference</vt:lpstr>
      <vt:lpstr>Timeline – Move out two months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Dave Halasz</cp:lastModifiedBy>
  <cp:revision>189</cp:revision>
  <cp:lastPrinted>1998-02-10T13:28:06Z</cp:lastPrinted>
  <dcterms:created xsi:type="dcterms:W3CDTF">2009-11-09T00:32:22Z</dcterms:created>
  <dcterms:modified xsi:type="dcterms:W3CDTF">2013-03-20T18:57:30Z</dcterms:modified>
</cp:coreProperties>
</file>