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305"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1" d="100"/>
          <a:sy n="81" d="100"/>
        </p:scale>
        <p:origin x="-1362" y="-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0"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13/328 </a:t>
            </a:r>
            <a:r>
              <a:rPr lang="en-US" b="0" dirty="0"/>
              <a:t>F</a:t>
            </a:r>
            <a:r>
              <a:rPr lang="en-US" b="0" dirty="0" smtClean="0"/>
              <a:t>lexible </a:t>
            </a:r>
            <a:r>
              <a:rPr lang="en-US" b="0" dirty="0"/>
              <a:t>multicast follow </a:t>
            </a:r>
            <a:r>
              <a:rPr lang="en-US" b="0" dirty="0" smtClean="0"/>
              <a:t>up</a:t>
            </a:r>
          </a:p>
          <a:p>
            <a:pPr lvl="1"/>
            <a:r>
              <a:rPr lang="en-US" dirty="0"/>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13/291 </a:t>
            </a:r>
            <a:r>
              <a:rPr lang="en-US" b="0" dirty="0"/>
              <a:t>AID update procedure for TDLS peer </a:t>
            </a:r>
            <a:r>
              <a:rPr lang="en-US" b="0" dirty="0" smtClean="0"/>
              <a:t>STA</a:t>
            </a:r>
          </a:p>
          <a:p>
            <a:pPr lvl="1"/>
            <a:r>
              <a:rPr lang="en-US" dirty="0" err="1"/>
              <a:t>Jeongki</a:t>
            </a:r>
            <a:r>
              <a:rPr lang="en-US" dirty="0"/>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13/304 </a:t>
            </a:r>
            <a:r>
              <a:rPr lang="en-US" b="0" dirty="0"/>
              <a:t>Operation with small </a:t>
            </a:r>
            <a:r>
              <a:rPr lang="en-US" b="0" dirty="0" smtClean="0"/>
              <a:t>batteries</a:t>
            </a:r>
          </a:p>
          <a:p>
            <a:pPr lvl="1"/>
            <a:r>
              <a:rPr lang="en-US" dirty="0"/>
              <a:t>Simone Merlin (Qualcomm</a:t>
            </a:r>
            <a:r>
              <a:rPr lang="en-US" dirty="0" smtClean="0"/>
              <a:t>)</a:t>
            </a:r>
          </a:p>
          <a:p>
            <a:r>
              <a:rPr lang="en-US" dirty="0" smtClean="0"/>
              <a:t>13/318 </a:t>
            </a:r>
            <a:r>
              <a:rPr lang="en-US" b="0" dirty="0"/>
              <a:t>Short MAC Header </a:t>
            </a:r>
            <a:r>
              <a:rPr lang="en-US" b="0" dirty="0" smtClean="0"/>
              <a:t>Design</a:t>
            </a:r>
          </a:p>
          <a:p>
            <a:pPr lvl="1"/>
            <a:r>
              <a:rPr lang="en-US" dirty="0"/>
              <a:t>Alfred </a:t>
            </a:r>
            <a:r>
              <a:rPr lang="en-US" dirty="0" err="1"/>
              <a:t>Asterjadhi</a:t>
            </a:r>
            <a:r>
              <a:rPr lang="en-US" dirty="0"/>
              <a:t> (Qualcomm</a:t>
            </a:r>
            <a:r>
              <a:rPr lang="en-US" dirty="0" smtClean="0"/>
              <a:t>)</a:t>
            </a:r>
          </a:p>
          <a:p>
            <a:r>
              <a:rPr lang="en-US" dirty="0" smtClean="0"/>
              <a:t>13/319 </a:t>
            </a:r>
            <a:r>
              <a:rPr lang="en-US" b="0" dirty="0"/>
              <a:t>Very Low Energy Paging </a:t>
            </a:r>
            <a:r>
              <a:rPr lang="en-US" b="0" dirty="0" err="1" smtClean="0"/>
              <a:t>Followup</a:t>
            </a:r>
            <a:endParaRPr lang="en-US" b="0" dirty="0" smtClean="0"/>
          </a:p>
          <a:p>
            <a:pPr lvl="1"/>
            <a:r>
              <a:rPr lang="en-US" dirty="0"/>
              <a:t>Amin </a:t>
            </a:r>
            <a:r>
              <a:rPr lang="en-US" dirty="0" err="1"/>
              <a:t>Jafarian</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13/308 </a:t>
            </a:r>
            <a:r>
              <a:rPr lang="en-US" b="0" dirty="0"/>
              <a:t>Active Scanning for 11ah Follow </a:t>
            </a:r>
            <a:r>
              <a:rPr lang="en-US" b="0" dirty="0" smtClean="0"/>
              <a:t>Up</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13/325 </a:t>
            </a:r>
            <a:r>
              <a:rPr lang="en-US" b="0" dirty="0"/>
              <a:t>Utilization of Direct Link for Power </a:t>
            </a:r>
            <a:r>
              <a:rPr lang="en-US" b="0" dirty="0" smtClean="0"/>
              <a:t>Saving</a:t>
            </a:r>
          </a:p>
          <a:p>
            <a:pPr lvl="1"/>
            <a:r>
              <a:rPr lang="en-US" dirty="0"/>
              <a:t>Shusaku Shimada (</a:t>
            </a:r>
            <a:r>
              <a:rPr lang="en-US" dirty="0" err="1"/>
              <a:t>Schubiquist</a:t>
            </a:r>
            <a:r>
              <a:rPr lang="en-US" dirty="0"/>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13/285 </a:t>
            </a:r>
            <a:r>
              <a:rPr lang="en-US" b="0" dirty="0"/>
              <a:t>Resource Allocation Frame Format for RAW-based Medium </a:t>
            </a:r>
            <a:r>
              <a:rPr lang="en-US" b="0" dirty="0" smtClean="0"/>
              <a:t>Access</a:t>
            </a:r>
          </a:p>
          <a:p>
            <a:pPr lvl="1"/>
            <a:r>
              <a:rPr lang="en-US" dirty="0" err="1"/>
              <a:t>Chittabrata</a:t>
            </a:r>
            <a:r>
              <a:rPr lang="en-US" dirty="0"/>
              <a:t> </a:t>
            </a:r>
            <a:r>
              <a:rPr lang="en-US" dirty="0" err="1"/>
              <a:t>Ghosh</a:t>
            </a:r>
            <a:r>
              <a:rPr lang="en-US" dirty="0"/>
              <a:t> (Nokia)</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21179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January meeting minutes 13/0155r0</a:t>
            </a:r>
          </a:p>
          <a:p>
            <a:pPr marL="1009650" lvl="1" indent="-609600"/>
            <a:r>
              <a:rPr lang="en-US" dirty="0" smtClean="0"/>
              <a:t>March 13</a:t>
            </a:r>
            <a:r>
              <a:rPr lang="en-US" baseline="30000" dirty="0" smtClean="0"/>
              <a:t>th</a:t>
            </a:r>
            <a:r>
              <a:rPr lang="en-US" dirty="0" smtClean="0"/>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March face to face</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13/286 </a:t>
            </a:r>
            <a:r>
              <a:rPr lang="en-US" b="0" dirty="0"/>
              <a:t>RAW slot assignment follow </a:t>
            </a:r>
            <a:r>
              <a:rPr lang="en-US" b="0" dirty="0" smtClean="0"/>
              <a:t>up</a:t>
            </a:r>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13/297 </a:t>
            </a:r>
            <a:r>
              <a:rPr lang="en-US" b="0" dirty="0" err="1"/>
              <a:t>TGah</a:t>
            </a:r>
            <a:r>
              <a:rPr lang="en-US" b="0" dirty="0"/>
              <a:t> MCS </a:t>
            </a:r>
            <a:r>
              <a:rPr lang="en-US" b="0" dirty="0" smtClean="0"/>
              <a:t>Table</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13/301 </a:t>
            </a:r>
            <a:r>
              <a:rPr lang="en-US" b="0" dirty="0"/>
              <a:t>F</a:t>
            </a:r>
            <a:r>
              <a:rPr lang="en-US" b="0" dirty="0" smtClean="0"/>
              <a:t>ormat </a:t>
            </a:r>
            <a:r>
              <a:rPr lang="en-US" b="0" dirty="0"/>
              <a:t>of open loop link </a:t>
            </a:r>
            <a:r>
              <a:rPr lang="en-US" b="0" dirty="0" err="1"/>
              <a:t>magin</a:t>
            </a:r>
            <a:r>
              <a:rPr lang="en-US" b="0" dirty="0"/>
              <a:t> index </a:t>
            </a:r>
            <a:r>
              <a:rPr lang="en-US" b="0" dirty="0" smtClean="0"/>
              <a:t>field</a:t>
            </a:r>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13/295 </a:t>
            </a:r>
            <a:r>
              <a:rPr lang="en-US" b="0" dirty="0"/>
              <a:t>PRAW Follow </a:t>
            </a:r>
            <a:r>
              <a:rPr lang="en-US" b="0" dirty="0" smtClean="0"/>
              <a:t>Up</a:t>
            </a:r>
          </a:p>
          <a:p>
            <a:pPr lvl="1"/>
            <a:r>
              <a:rPr lang="en-US" dirty="0"/>
              <a:t>Young </a:t>
            </a:r>
            <a:r>
              <a:rPr lang="en-US" dirty="0" err="1"/>
              <a:t>Hoon</a:t>
            </a:r>
            <a:r>
              <a:rPr lang="en-US" dirty="0"/>
              <a:t> Kwon (Huawei</a:t>
            </a:r>
            <a:r>
              <a:rPr lang="en-US" dirty="0" smtClean="0"/>
              <a:t>)</a:t>
            </a:r>
          </a:p>
          <a:p>
            <a:r>
              <a:rPr lang="en-US" dirty="0" smtClean="0"/>
              <a:t>13/296 </a:t>
            </a:r>
            <a:r>
              <a:rPr lang="en-US" b="0" dirty="0"/>
              <a:t>Response Frame </a:t>
            </a:r>
            <a:r>
              <a:rPr lang="en-US" b="0" dirty="0" smtClean="0"/>
              <a:t>Indication</a:t>
            </a:r>
          </a:p>
          <a:p>
            <a:pPr lvl="1"/>
            <a:r>
              <a:rPr lang="en-US" dirty="0"/>
              <a:t>Young </a:t>
            </a:r>
            <a:r>
              <a:rPr lang="en-US" dirty="0" err="1"/>
              <a:t>Hoon</a:t>
            </a:r>
            <a:r>
              <a:rPr lang="en-US" dirty="0"/>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13/307</a:t>
            </a:r>
            <a:r>
              <a:rPr lang="en-US" dirty="0" smtClean="0"/>
              <a:t> </a:t>
            </a:r>
            <a:r>
              <a:rPr lang="en-US" dirty="0"/>
              <a:t>Spectral Flatness for 11ah</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3082</TotalTime>
  <Words>808</Words>
  <Application>Microsoft Office PowerPoint</Application>
  <PresentationFormat>On-screen Show (4:3)</PresentationFormat>
  <Paragraphs>216</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345</cp:revision>
  <cp:lastPrinted>1998-02-10T13:28:06Z</cp:lastPrinted>
  <dcterms:created xsi:type="dcterms:W3CDTF">2009-11-09T00:32:22Z</dcterms:created>
  <dcterms:modified xsi:type="dcterms:W3CDTF">2013-03-18T17:50:48Z</dcterms:modified>
</cp:coreProperties>
</file>