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20" r:id="rId2"/>
    <p:sldId id="356" r:id="rId3"/>
    <p:sldId id="357" r:id="rId4"/>
    <p:sldId id="323" r:id="rId5"/>
    <p:sldId id="350" r:id="rId6"/>
    <p:sldId id="351" r:id="rId7"/>
    <p:sldId id="352" r:id="rId8"/>
    <p:sldId id="353" r:id="rId9"/>
    <p:sldId id="354" r:id="rId10"/>
    <p:sldId id="355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13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B05363D-26DD-4F58-AE40-E56C96493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8603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0953695-CCAC-417B-BB57-5399F9630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03958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Filename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574EA27-B91D-4ADE-95CC-1448B54EC95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FBB84D-2431-4B02-932E-D840017E2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64269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4B19E79-AD5D-414B-B396-B6AC72EE7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98186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65D1AF-7463-4192-A1A8-424FECA6A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8669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DF5EDC4-A949-4047-95A8-36AE2F915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50825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285B56C-1113-4D3E-AE45-5F0A59200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4357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F24F0A-5BAA-4467-B3CD-FCEB05B4F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7999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5B65A9-47B3-4F9D-B425-060FC457E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383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539B813-7F6A-44FB-9D3E-14A423F35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62607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CDDBB-15D8-4E2F-807F-9235B578C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2883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CF189E-0CB4-4226-BCBC-AC37523BE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28461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1ACBA3-AB0C-45EF-9D0A-C618BFD09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0014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82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00775"/>
            <a:ext cx="7772400" cy="4685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11CE71-169A-4D2F-A398-E56E7D64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802.11-13/0295r0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762000"/>
          </a:xfrm>
          <a:noFill/>
        </p:spPr>
        <p:txBody>
          <a:bodyPr/>
          <a:lstStyle/>
          <a:p>
            <a:r>
              <a:rPr lang="en-US" dirty="0" smtClean="0"/>
              <a:t>PRAW Follow Up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  <a:noFill/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2013-3-18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462665" y="185439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  <p:graphicFrame>
        <p:nvGraphicFramePr>
          <p:cNvPr id="4097" name="Object 1"/>
          <p:cNvGraphicFramePr>
            <a:graphicFrameLocks noChangeAspect="1"/>
          </p:cNvGraphicFramePr>
          <p:nvPr/>
        </p:nvGraphicFramePr>
        <p:xfrm>
          <a:off x="1293813" y="2232025"/>
          <a:ext cx="6851650" cy="4346575"/>
        </p:xfrm>
        <a:graphic>
          <a:graphicData uri="http://schemas.openxmlformats.org/presentationml/2006/ole">
            <p:oleObj spid="_x0000_s4097" name="Document" r:id="rId4" imgW="9133940" imgH="5797251" progId="Word.Documen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86586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6875" indent="-396875">
              <a:buNone/>
            </a:pPr>
            <a:r>
              <a:rPr lang="en-US" sz="2000" dirty="0" smtClean="0"/>
              <a:t>[</a:t>
            </a:r>
            <a:r>
              <a:rPr lang="en-US" dirty="0" smtClean="0"/>
              <a:t>1] IEEE 802.11-12/1311r0 Periodic channel access</a:t>
            </a:r>
          </a:p>
          <a:p>
            <a:pPr marL="396875" indent="-396875">
              <a:buNone/>
            </a:pPr>
            <a:r>
              <a:rPr lang="en-US" dirty="0" smtClean="0"/>
              <a:t>[2] IEEE 802.11-12/0843r0 Restricted Access Window signaling for uplink channel access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3165" y="932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1266825" y="1519098"/>
          <a:ext cx="6427788" cy="4291012"/>
        </p:xfrm>
        <a:graphic>
          <a:graphicData uri="http://schemas.openxmlformats.org/presentationml/2006/ole">
            <p:oleObj spid="_x0000_s19458" name="Document" r:id="rId3" imgW="8744216" imgH="5964868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3165" y="932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1293813" y="1403328"/>
          <a:ext cx="6288087" cy="5021262"/>
        </p:xfrm>
        <a:graphic>
          <a:graphicData uri="http://schemas.openxmlformats.org/presentationml/2006/ole">
            <p:oleObj spid="_x0000_s20482" name="Document" r:id="rId3" imgW="8550007" imgH="6840525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799" y="1700775"/>
            <a:ext cx="8072345" cy="468541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TGah</a:t>
            </a:r>
            <a:r>
              <a:rPr lang="en-US" dirty="0" smtClean="0"/>
              <a:t> accepted concept of PRAW [1]:</a:t>
            </a:r>
          </a:p>
          <a:p>
            <a:pPr lvl="1"/>
            <a:r>
              <a:rPr lang="en-US" dirty="0" smtClean="0"/>
              <a:t>AP allocates resource for group of scheduled active polling STAs and indicates the resource allocation once in a long while.</a:t>
            </a:r>
          </a:p>
          <a:p>
            <a:pPr lvl="2"/>
            <a:r>
              <a:rPr lang="en-US" dirty="0" smtClean="0"/>
              <a:t>Not indicated in every short beacon frame (E.g., once in every long beacon frame)</a:t>
            </a:r>
          </a:p>
          <a:p>
            <a:pPr lvl="1"/>
            <a:r>
              <a:rPr lang="en-US" dirty="0" smtClean="0"/>
              <a:t>Once PRAW is setup, AP allocates the resource periodically to a group of scheduled active polling STAs.</a:t>
            </a:r>
          </a:p>
          <a:p>
            <a:pPr lvl="1"/>
            <a:r>
              <a:rPr lang="en-US" dirty="0" smtClean="0"/>
              <a:t>Allocated resource for PRAW will not be changed until updated PRAW information is broadcasted.</a:t>
            </a:r>
          </a:p>
          <a:p>
            <a:pPr lvl="1"/>
            <a:r>
              <a:rPr lang="en-US" dirty="0" smtClean="0"/>
              <a:t>Resource for scheduled active polling STAs can be allocated within the PRAW duration.</a:t>
            </a:r>
          </a:p>
          <a:p>
            <a:pPr lvl="2"/>
            <a:r>
              <a:rPr lang="en-US" dirty="0" smtClean="0"/>
              <a:t>Whenever scheduled active polling STA has data packet to send, it wakes up at its designated slot within the PRAW and send the packet after basic CCA.</a:t>
            </a:r>
          </a:p>
          <a:p>
            <a:pPr lvl="1"/>
            <a:r>
              <a:rPr lang="en-US" dirty="0" smtClean="0"/>
              <a:t>TIM STAs are not allowed to access the channel during this window.</a:t>
            </a:r>
          </a:p>
          <a:p>
            <a:pPr lvl="1"/>
            <a:r>
              <a:rPr lang="en-US" dirty="0" smtClean="0"/>
              <a:t>Within PRAW, each STA follows EDCA based channel access scheme.</a:t>
            </a:r>
          </a:p>
          <a:p>
            <a:r>
              <a:rPr lang="en-US" dirty="0" smtClean="0"/>
              <a:t>In this contribution, we’d like to define PRAW signaling method.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RPS 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RPS IE contents [2]: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March 2013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3499" y="2798471"/>
            <a:ext cx="6667501" cy="2535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PRAW Signaling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700775"/>
            <a:ext cx="8149155" cy="4685410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Propose to modify current RPS_IE to include PRAW Signaling.</a:t>
            </a:r>
          </a:p>
          <a:p>
            <a:pPr lvl="1">
              <a:lnSpc>
                <a:spcPct val="120000"/>
              </a:lnSpc>
            </a:pPr>
            <a:r>
              <a:rPr lang="en-US" sz="1800" dirty="0" smtClean="0"/>
              <a:t>For each RAW indication, add 1 bit for “PRAW indication”.</a:t>
            </a:r>
          </a:p>
          <a:p>
            <a:pPr lvl="2">
              <a:lnSpc>
                <a:spcPct val="120000"/>
              </a:lnSpc>
            </a:pPr>
            <a:r>
              <a:rPr lang="en-US" sz="1600" dirty="0" smtClean="0"/>
              <a:t>If PRAW indication = 0, it means this RAW indication is for a normal RAW definition.</a:t>
            </a:r>
          </a:p>
          <a:p>
            <a:pPr lvl="1">
              <a:lnSpc>
                <a:spcPct val="120000"/>
              </a:lnSpc>
            </a:pPr>
            <a:r>
              <a:rPr lang="en-US" sz="1800" dirty="0" smtClean="0"/>
              <a:t>If PRAW indication is set, </a:t>
            </a:r>
          </a:p>
          <a:p>
            <a:pPr lvl="2">
              <a:lnSpc>
                <a:spcPct val="120000"/>
              </a:lnSpc>
            </a:pPr>
            <a:r>
              <a:rPr lang="en-US" sz="1600" dirty="0" smtClean="0"/>
              <a:t>it includes PRAW specific information such as</a:t>
            </a:r>
          </a:p>
          <a:p>
            <a:pPr lvl="3">
              <a:lnSpc>
                <a:spcPct val="120000"/>
              </a:lnSpc>
            </a:pPr>
            <a:r>
              <a:rPr lang="en-US" sz="1400" dirty="0" smtClean="0"/>
              <a:t>Periodicity (TBD bits): Period of PRAW occurrence in the unit of short beacon interval</a:t>
            </a:r>
          </a:p>
          <a:p>
            <a:pPr lvl="3">
              <a:lnSpc>
                <a:spcPct val="120000"/>
              </a:lnSpc>
            </a:pPr>
            <a:r>
              <a:rPr lang="en-US" sz="1400" dirty="0" smtClean="0"/>
              <a:t>Start Offset (TBD bits): Offset value to a short beacon frame that the first window of the PRAW appears from a reference point. (How to set a reference point and unit is TBD)</a:t>
            </a:r>
          </a:p>
          <a:p>
            <a:pPr lvl="2">
              <a:lnSpc>
                <a:spcPct val="120000"/>
              </a:lnSpc>
            </a:pPr>
            <a:r>
              <a:rPr lang="en-US" sz="1600" dirty="0" smtClean="0"/>
              <a:t>Also, Option and Slot definition subfields can be removed if PRAW indication is set. </a:t>
            </a:r>
            <a:endParaRPr lang="en-US" sz="1600" dirty="0" smtClean="0">
              <a:solidFill>
                <a:srgbClr val="FF0000"/>
              </a:solidFill>
            </a:endParaRPr>
          </a:p>
          <a:p>
            <a:pPr lvl="3">
              <a:lnSpc>
                <a:spcPct val="120000"/>
              </a:lnSpc>
            </a:pPr>
            <a:r>
              <a:rPr lang="en-US" sz="1400" dirty="0" smtClean="0"/>
              <a:t>As PRAW broadcasting is for TIM STAs who are not allowed to attend during PRAW duration, detailed slot definition within PRAW is not informative.</a:t>
            </a:r>
          </a:p>
          <a:p>
            <a:pPr lvl="2">
              <a:lnSpc>
                <a:spcPct val="120000"/>
              </a:lnSpc>
            </a:pPr>
            <a:r>
              <a:rPr lang="en-US" sz="1600" dirty="0" smtClean="0"/>
              <a:t>RAW group, RAW start time, and RAW duration are included.</a:t>
            </a:r>
          </a:p>
          <a:p>
            <a:pPr lvl="3">
              <a:lnSpc>
                <a:spcPct val="120000"/>
              </a:lnSpc>
            </a:pPr>
            <a:r>
              <a:rPr lang="en-US" sz="1400" dirty="0" smtClean="0"/>
              <a:t>RAW group: Indicates Non-TIM user group that may be scheduled in the PRAW.</a:t>
            </a:r>
          </a:p>
          <a:p>
            <a:pPr lvl="3">
              <a:lnSpc>
                <a:spcPct val="120000"/>
              </a:lnSpc>
            </a:pPr>
            <a:r>
              <a:rPr lang="en-US" sz="1400" dirty="0" smtClean="0"/>
              <a:t>RAW start time: Indicates start time of PRAW with respect to the end of beacon transmission.</a:t>
            </a:r>
          </a:p>
          <a:p>
            <a:pPr lvl="3">
              <a:lnSpc>
                <a:spcPct val="120000"/>
              </a:lnSpc>
            </a:pPr>
            <a:r>
              <a:rPr lang="en-US" sz="1400" dirty="0" smtClean="0"/>
              <a:t>RAW duration: Indicates duration of PRAW.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PRAW Signaling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Modified RPS_IE 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438400"/>
            <a:ext cx="7503279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775"/>
            <a:ext cx="8033940" cy="4685410"/>
          </a:xfrm>
        </p:spPr>
        <p:txBody>
          <a:bodyPr/>
          <a:lstStyle/>
          <a:p>
            <a:r>
              <a:rPr lang="en-US" dirty="0" smtClean="0"/>
              <a:t>Proposed to modify RPS_IE to include PRAW signaling.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modify RPS_IE to include PRAW signaling as shown in slide 6?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29114</TotalTime>
  <Words>537</Words>
  <Application>Microsoft Office PowerPoint</Application>
  <PresentationFormat>On-screen Show (4:3)</PresentationFormat>
  <Paragraphs>73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PRAW Follow Up</vt:lpstr>
      <vt:lpstr>Slide 2</vt:lpstr>
      <vt:lpstr>Slide 3</vt:lpstr>
      <vt:lpstr>Background</vt:lpstr>
      <vt:lpstr>RPS IE</vt:lpstr>
      <vt:lpstr>PRAW Signaling</vt:lpstr>
      <vt:lpstr>PRAW Signaling</vt:lpstr>
      <vt:lpstr>Conclusions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doc.: IEEE 802.11-12/840r0</dc:title>
  <dc:creator>Minyoung Park</dc:creator>
  <cp:lastModifiedBy>Young Hoon Kwon</cp:lastModifiedBy>
  <cp:revision>819</cp:revision>
  <cp:lastPrinted>1998-02-10T13:28:06Z</cp:lastPrinted>
  <dcterms:created xsi:type="dcterms:W3CDTF">2007-05-21T21:00:37Z</dcterms:created>
  <dcterms:modified xsi:type="dcterms:W3CDTF">2013-03-14T22:40:08Z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(2)k8Vir4zrgvfyPiImi0kI9IZWnHSj6ea60Uh77mgn10ACjT6qkJh8jnuRaQw26RXTMbvBpM5w_x000d_
z1lUE+dLI4O/kQbmHSAe9DBMArGxrsn0Oo6DDjwIqHsAD25Gz/SBhaM2Fst58f6NJS9jyg4Q_x000d_
JYQC34dO+m7Q2gHBHNGfNqOKdnKrcc3uqpHTVP92A3tbpKoF4b5JZZfoANDlW70LJE/orw2m_x000d_
0xOPUJZAF9VzUwCpKX</vt:lpwstr>
  </property>
  <property fmtid="{D5CDD505-2E9C-101B-9397-08002B2CF9AE}" pid="3" name="_ms_pID_7253431">
    <vt:lpwstr>BKlpLqMOWg+4xlZEET9mSVaALeZ4r+J3eWnfbNNksrFlhEs9bP+KuM_x000d_
rxWTeL6yg8sLxjBV2PdJPFSzvVW6+UGN6wjpHcoSwd/l64QQSHnzzrWaAgZS3bEa/brvU8jr_x000d_
PuY=</vt:lpwstr>
  </property>
  <property fmtid="{D5CDD505-2E9C-101B-9397-08002B2CF9AE}" pid="4" name="sflag">
    <vt:lpwstr>1363278489</vt:lpwstr>
  </property>
</Properties>
</file>