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9" r:id="rId2"/>
    <p:sldId id="271" r:id="rId3"/>
    <p:sldId id="358" r:id="rId4"/>
    <p:sldId id="404" r:id="rId5"/>
    <p:sldId id="313" r:id="rId6"/>
    <p:sldId id="393" r:id="rId7"/>
    <p:sldId id="394" r:id="rId8"/>
    <p:sldId id="395" r:id="rId9"/>
    <p:sldId id="396" r:id="rId10"/>
    <p:sldId id="397" r:id="rId11"/>
    <p:sldId id="398" r:id="rId12"/>
    <p:sldId id="411" r:id="rId13"/>
    <p:sldId id="374" r:id="rId14"/>
    <p:sldId id="410" r:id="rId15"/>
    <p:sldId id="39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103" d="100"/>
          <a:sy n="103" d="100"/>
        </p:scale>
        <p:origin x="-27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1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P802.11-13/273r0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P802.11-13/273r0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13</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14</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15</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6</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P802.11-13/273r0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P802.11-13/273r0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P802.11-13/273r0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-13/0273r5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2012-03-19</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19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Caribbean 5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b="0" dirty="0" smtClean="0"/>
              <a:t>11-13/185r1, “</a:t>
            </a:r>
            <a:r>
              <a:rPr lang="en-GB" dirty="0"/>
              <a:t>Problems to be solved by 802.11ak/</a:t>
            </a:r>
            <a:r>
              <a:rPr lang="en-GB" dirty="0" smtClean="0"/>
              <a:t>802.1Qbz</a:t>
            </a:r>
            <a:r>
              <a:rPr lang="en-US" b="0" dirty="0" smtClean="0"/>
              <a:t>”, Donald Eastlake (Huawei Technologies)</a:t>
            </a:r>
          </a:p>
          <a:p>
            <a:pPr>
              <a:lnSpc>
                <a:spcPct val="90000"/>
              </a:lnSpc>
            </a:pPr>
            <a:r>
              <a:rPr lang="en-US" altLang="ja-JP" b="0" dirty="0" smtClean="0">
                <a:cs typeface="ＭＳ Ｐゴシック" charset="0"/>
              </a:rPr>
              <a:t>Recess until 08:00 Thursday</a:t>
            </a:r>
            <a:endParaRPr lang="en-US" b="0"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20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 Caribbean 5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endParaRPr lang="en-US" sz="3200" dirty="0" smtClean="0"/>
          </a:p>
          <a:p>
            <a:pPr>
              <a:lnSpc>
                <a:spcPct val="90000"/>
              </a:lnSpc>
            </a:pPr>
            <a:r>
              <a:rPr lang="en-US" sz="3200" dirty="0" smtClean="0"/>
              <a:t>Cancelled</a:t>
            </a:r>
            <a:endParaRPr lang="en-US" dirty="0"/>
          </a:p>
        </p:txBody>
      </p:sp>
    </p:spTree>
    <p:extLst>
      <p:ext uri="{BB962C8B-B14F-4D97-AF65-F5344CB8AC3E}">
        <p14:creationId xmlns:p14="http://schemas.microsoft.com/office/powerpoint/2010/main" val="401555257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13</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21 March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08:00-10:00, Caribbean 6 Room</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a:t>
            </a:r>
            <a:r>
              <a:rPr lang="en-US" b="0" dirty="0" smtClean="0"/>
              <a:t>Order.</a:t>
            </a:r>
            <a:endParaRPr lang="en-US" b="0" dirty="0"/>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Joint </a:t>
            </a:r>
            <a:r>
              <a:rPr lang="en-US" b="0" dirty="0"/>
              <a:t>meeting with </a:t>
            </a:r>
            <a:r>
              <a:rPr lang="en-US" b="0" dirty="0" smtClean="0"/>
              <a:t>802.1</a:t>
            </a:r>
          </a:p>
          <a:p>
            <a:pPr>
              <a:lnSpc>
                <a:spcPct val="90000"/>
              </a:lnSpc>
            </a:pPr>
            <a:r>
              <a:rPr lang="en-US" b="0" dirty="0" smtClean="0"/>
              <a:t>IEEE 1905.1 Update</a:t>
            </a:r>
          </a:p>
          <a:p>
            <a:pPr>
              <a:lnSpc>
                <a:spcPct val="90000"/>
              </a:lnSpc>
            </a:pPr>
            <a:r>
              <a:rPr lang="en-US" b="0" dirty="0"/>
              <a:t>Presentation and Discussion of </a:t>
            </a:r>
            <a:r>
              <a:rPr lang="en-US" b="0" dirty="0" smtClean="0"/>
              <a:t>Submissions</a:t>
            </a:r>
          </a:p>
          <a:p>
            <a:pPr lvl="1">
              <a:lnSpc>
                <a:spcPct val="90000"/>
              </a:lnSpc>
            </a:pPr>
            <a:r>
              <a:rPr lang="en-US" b="0" dirty="0" smtClean="0"/>
              <a:t>11-13/221r2, “</a:t>
            </a:r>
            <a:r>
              <a:rPr lang="en-US" altLang="zh-TW" dirty="0">
                <a:ea typeface="ＭＳ Ｐゴシック" pitchFamily="34" charset="-128"/>
              </a:rPr>
              <a:t>802.11 </a:t>
            </a:r>
            <a:r>
              <a:rPr lang="en-US" altLang="zh-TW" dirty="0" err="1">
                <a:ea typeface="ＭＳ Ｐゴシック" pitchFamily="34" charset="-128"/>
              </a:rPr>
              <a:t>QoS</a:t>
            </a:r>
            <a:r>
              <a:rPr lang="en-US" altLang="zh-TW" dirty="0">
                <a:ea typeface="ＭＳ Ｐゴシック" pitchFamily="34" charset="-128"/>
              </a:rPr>
              <a:t> Queue </a:t>
            </a:r>
            <a:r>
              <a:rPr lang="en-US" altLang="zh-TW" dirty="0" smtClean="0">
                <a:ea typeface="ＭＳ Ｐゴシック" pitchFamily="34" charset="-128"/>
              </a:rPr>
              <a:t>Architecture and </a:t>
            </a:r>
            <a:r>
              <a:rPr lang="en-US" altLang="zh-TW" dirty="0">
                <a:ea typeface="ＭＳ Ｐゴシック" pitchFamily="34" charset="-128"/>
              </a:rPr>
              <a:t>Possible 802.1bz Bridge Model</a:t>
            </a:r>
            <a:r>
              <a:rPr lang="en-US" b="0" dirty="0" smtClean="0"/>
              <a:t>”, Philippe Klein (Broadcom</a:t>
            </a:r>
            <a:r>
              <a:rPr lang="en-US" b="0" dirty="0" smtClean="0"/>
              <a:t>)</a:t>
            </a:r>
            <a:endParaRPr lang="en-US" dirty="0"/>
          </a:p>
          <a:p>
            <a:pPr lvl="1"/>
            <a:r>
              <a:rPr lang="en-US" dirty="0"/>
              <a:t>11-13/0253r0, “Changes to 802.1Q required by 802.1Qbz”, Norm Finn (Cisco)</a:t>
            </a:r>
          </a:p>
          <a:p>
            <a:pPr marL="457200" lvl="1" indent="0">
              <a:lnSpc>
                <a:spcPct val="90000"/>
              </a:lnSpc>
              <a:buNone/>
            </a:pPr>
            <a:endParaRPr lang="en-US" b="0" dirty="0"/>
          </a:p>
          <a:p>
            <a:pPr>
              <a:lnSpc>
                <a:spcPct val="90000"/>
              </a:lnSpc>
            </a:pPr>
            <a:endParaRPr lang="en-US" b="0" dirty="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14</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 15 January 2013</a:t>
            </a:r>
            <a:br>
              <a:rPr lang="en-US" sz="3600" dirty="0" smtClean="0">
                <a:latin typeface="Arial" charset="0"/>
                <a:cs typeface="Arial" charset="0"/>
              </a:rPr>
            </a:br>
            <a:r>
              <a:rPr lang="en-US" sz="2800" dirty="0" smtClean="0">
                <a:latin typeface="Arial" charset="0"/>
                <a:cs typeface="Arial" charset="0"/>
              </a:rPr>
              <a:t> </a:t>
            </a:r>
            <a:r>
              <a:rPr lang="en-US" dirty="0" smtClean="0">
                <a:latin typeface="Arial" charset="0"/>
                <a:cs typeface="Arial" charset="0"/>
              </a:rPr>
              <a:t>08:00-10:00, Caribbean 6 Room (Cont.)</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Teleconferences:</a:t>
            </a:r>
          </a:p>
          <a:p>
            <a:pPr lvl="1">
              <a:lnSpc>
                <a:spcPct val="80000"/>
              </a:lnSpc>
            </a:pPr>
            <a:r>
              <a:rPr lang="en-US" b="1" dirty="0"/>
              <a:t>Moved,</a:t>
            </a:r>
            <a:r>
              <a:rPr lang="en-US" dirty="0"/>
              <a:t> to authorize 1-hour teleconferences through the </a:t>
            </a:r>
            <a:r>
              <a:rPr lang="en-US" dirty="0" smtClean="0"/>
              <a:t>May 2013 </a:t>
            </a:r>
            <a:r>
              <a:rPr lang="en-US" dirty="0"/>
              <a:t>802 </a:t>
            </a:r>
            <a:r>
              <a:rPr lang="en-US" dirty="0" smtClean="0"/>
              <a:t>.11 Interim meeting on Monday</a:t>
            </a:r>
            <a:r>
              <a:rPr lang="en-US" dirty="0"/>
              <a:t>, </a:t>
            </a:r>
            <a:r>
              <a:rPr lang="en-US" dirty="0" smtClean="0"/>
              <a:t>April 8, April 22, and May 6 </a:t>
            </a:r>
            <a:r>
              <a:rPr lang="en-US" dirty="0" smtClean="0"/>
              <a:t>at 5pm </a:t>
            </a:r>
            <a:r>
              <a:rPr lang="en-US" dirty="0" smtClean="0"/>
              <a:t>Eastern </a:t>
            </a:r>
            <a:r>
              <a:rPr lang="en-US" dirty="0"/>
              <a:t>US time. Call to be joint with the corresponding 802.1 Study Group if mutually convenient</a:t>
            </a:r>
            <a:r>
              <a:rPr lang="en-US" dirty="0" smtClean="0"/>
              <a:t>.</a:t>
            </a:r>
          </a:p>
          <a:p>
            <a:pPr lvl="1">
              <a:lnSpc>
                <a:spcPct val="80000"/>
              </a:lnSpc>
            </a:pPr>
            <a:r>
              <a:rPr lang="en-US" dirty="0" smtClean="0"/>
              <a:t>Approved by </a:t>
            </a:r>
            <a:r>
              <a:rPr lang="en-US" smtClean="0"/>
              <a:t>unanimous consent</a:t>
            </a:r>
            <a:endParaRPr lang="en-US" dirty="0" smtClean="0"/>
          </a:p>
          <a:p>
            <a:pPr>
              <a:lnSpc>
                <a:spcPct val="80000"/>
              </a:lnSpc>
            </a:pPr>
            <a:endParaRPr lang="en-US" b="0" dirty="0" smtClean="0"/>
          </a:p>
          <a:p>
            <a:pPr>
              <a:lnSpc>
                <a:spcPct val="90000"/>
              </a:lnSpc>
            </a:pPr>
            <a:r>
              <a:rPr lang="en-US" b="0" dirty="0" smtClean="0"/>
              <a:t>Adjourn </a:t>
            </a:r>
            <a:r>
              <a:rPr lang="en-US" b="0" i="1" dirty="0"/>
              <a:t>sine </a:t>
            </a:r>
            <a:r>
              <a:rPr lang="en-US" b="0" i="1" dirty="0" smtClean="0"/>
              <a:t>die</a:t>
            </a:r>
            <a:r>
              <a:rPr lang="en-US" b="0" dirty="0" smtClean="0"/>
              <a:t>.</a:t>
            </a:r>
            <a:endParaRPr lang="en-US" b="0" i="1" dirty="0"/>
          </a:p>
        </p:txBody>
      </p:sp>
    </p:spTree>
    <p:extLst>
      <p:ext uri="{BB962C8B-B14F-4D97-AF65-F5344CB8AC3E}">
        <p14:creationId xmlns:p14="http://schemas.microsoft.com/office/powerpoint/2010/main" val="10099958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15</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GB" sz="2200" dirty="0" smtClean="0"/>
              <a:t>802.11ak PAR </a:t>
            </a:r>
            <a:r>
              <a:rPr lang="en-GB" sz="2200" dirty="0"/>
              <a:t>and Five Criterion</a:t>
            </a:r>
          </a:p>
          <a:p>
            <a:pPr lvl="1">
              <a:lnSpc>
                <a:spcPct val="80000"/>
              </a:lnSpc>
            </a:pPr>
            <a:r>
              <a:rPr lang="en-GB" sz="1800" dirty="0"/>
              <a:t>12/1207r1, “802.11 GLK Draft PAR”</a:t>
            </a:r>
          </a:p>
          <a:p>
            <a:pPr lvl="1">
              <a:lnSpc>
                <a:spcPct val="80000"/>
              </a:lnSpc>
            </a:pPr>
            <a:r>
              <a:rPr lang="en-GB" sz="1800" dirty="0"/>
              <a:t>12/1208r0, “802.11 GLK Draft 5C</a:t>
            </a:r>
            <a:r>
              <a:rPr lang="en-GB" sz="1800" dirty="0" smtClean="0"/>
              <a:t>”</a:t>
            </a:r>
            <a:endParaRPr lang="en-US" sz="18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Orlando, Florida</a:t>
            </a:r>
            <a:endParaRPr lang="en-US" sz="2800" dirty="0">
              <a:latin typeface="Arial" charset="0"/>
            </a:endParaRPr>
          </a:p>
          <a:p>
            <a:pPr algn="ctr">
              <a:lnSpc>
                <a:spcPct val="90000"/>
              </a:lnSpc>
              <a:buFontTx/>
              <a:buNone/>
            </a:pPr>
            <a:r>
              <a:rPr lang="en-US" sz="2800" dirty="0" smtClean="0">
                <a:latin typeface="Arial" charset="0"/>
              </a:rPr>
              <a:t>18-21 March,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22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800" b="0" dirty="0" smtClean="0">
                <a:latin typeface="Arial" charset="0"/>
              </a:rPr>
              <a:t>Mailing list: STDS-802-11-TGAK@listserv.ieee.org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latin typeface="Arial"/>
                <a:cs typeface="Arial"/>
              </a:rPr>
              <a:t>Caribe Royale, Orlando, Florida</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1600199" y="1677878"/>
            <a:ext cx="5494173" cy="36561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18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0-15:30, </a:t>
            </a:r>
            <a:r>
              <a:rPr lang="en-US" dirty="0">
                <a:latin typeface="Arial" charset="0"/>
                <a:cs typeface="Arial" charset="0"/>
              </a:rPr>
              <a:t>C</a:t>
            </a:r>
            <a:r>
              <a:rPr lang="en-US" dirty="0" smtClean="0">
                <a:latin typeface="Arial" charset="0"/>
                <a:cs typeface="Arial" charset="0"/>
              </a:rPr>
              <a:t>aribbean 5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 at 13:34.</a:t>
            </a:r>
            <a:endParaRPr lang="en-US" b="0" dirty="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a:t>Approval of the Minutes of the </a:t>
            </a:r>
            <a:r>
              <a:rPr lang="en-US" dirty="0" smtClean="0"/>
              <a:t>802.11ak Meeting </a:t>
            </a:r>
            <a:r>
              <a:rPr lang="en-US" dirty="0"/>
              <a:t>in </a:t>
            </a:r>
            <a:r>
              <a:rPr lang="en-US" dirty="0" smtClean="0"/>
              <a:t>Vancouver, British Columbia.</a:t>
            </a:r>
            <a:endParaRPr lang="en-US" b="0" dirty="0"/>
          </a:p>
          <a:p>
            <a:pPr lvl="1">
              <a:lnSpc>
                <a:spcPct val="80000"/>
              </a:lnSpc>
            </a:pPr>
            <a:r>
              <a:rPr lang="en-US" dirty="0"/>
              <a:t>Approve 11-</a:t>
            </a:r>
            <a:r>
              <a:rPr lang="en-US" dirty="0" smtClean="0"/>
              <a:t>13/0150r0 </a:t>
            </a:r>
            <a:r>
              <a:rPr lang="en-US" dirty="0"/>
              <a:t>as the minutes of the </a:t>
            </a:r>
            <a:r>
              <a:rPr lang="en-US" dirty="0" smtClean="0"/>
              <a:t>January 802.11 </a:t>
            </a:r>
            <a:r>
              <a:rPr lang="en-US" dirty="0"/>
              <a:t>GLK Meeting.</a:t>
            </a:r>
          </a:p>
          <a:p>
            <a:pPr lvl="1">
              <a:lnSpc>
                <a:spcPct val="80000"/>
              </a:lnSpc>
            </a:pPr>
            <a:r>
              <a:rPr lang="en-US" dirty="0" smtClean="0"/>
              <a:t>Approved by </a:t>
            </a:r>
            <a:r>
              <a:rPr lang="en-US" dirty="0"/>
              <a:t>u</a:t>
            </a:r>
            <a:r>
              <a:rPr lang="en-US" dirty="0" smtClean="0"/>
              <a:t>nanimous consent.</a:t>
            </a:r>
            <a:endParaRPr lang="en-US" dirty="0"/>
          </a:p>
          <a:p>
            <a:pPr>
              <a:lnSpc>
                <a:spcPct val="80000"/>
              </a:lnSpc>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a:latin typeface="Arial" charset="0"/>
                <a:cs typeface="Arial" charset="0"/>
              </a:rPr>
              <a:t>18 March 2013</a:t>
            </a:r>
            <a:br>
              <a:rPr lang="en-US" sz="3600" dirty="0">
                <a:latin typeface="Arial" charset="0"/>
                <a:cs typeface="Arial" charset="0"/>
              </a:rPr>
            </a:br>
            <a:r>
              <a:rPr lang="en-US" dirty="0">
                <a:latin typeface="Arial" charset="0"/>
                <a:cs typeface="Arial" charset="0"/>
              </a:rPr>
              <a:t> 13:30-15:</a:t>
            </a:r>
            <a:r>
              <a:rPr lang="en-US" dirty="0" smtClean="0">
                <a:latin typeface="Arial" charset="0"/>
                <a:cs typeface="Arial" charset="0"/>
              </a:rPr>
              <a:t>30, </a:t>
            </a:r>
            <a:r>
              <a:rPr lang="en-US" dirty="0">
                <a:latin typeface="Arial" charset="0"/>
                <a:cs typeface="Arial" charset="0"/>
              </a:rPr>
              <a:t>Caribbean 5 Room </a:t>
            </a:r>
            <a:r>
              <a:rPr lang="en-US" sz="2800" dirty="0" smtClean="0">
                <a:latin typeface="Arial" charset="0"/>
                <a:cs typeface="Arial" charset="0"/>
              </a:rPr>
              <a:t>(cont.)</a:t>
            </a:r>
            <a:endParaRPr lang="en-US" sz="28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Approve Minutes of Teleconferences:</a:t>
            </a:r>
          </a:p>
          <a:p>
            <a:pPr lvl="1">
              <a:lnSpc>
                <a:spcPct val="80000"/>
              </a:lnSpc>
            </a:pPr>
            <a:r>
              <a:rPr lang="en-US" dirty="0" smtClean="0"/>
              <a:t>28 January 2013, 13/0197r0</a:t>
            </a:r>
            <a:r>
              <a:rPr lang="en-US" dirty="0"/>
              <a:t>, </a:t>
            </a:r>
            <a:r>
              <a:rPr lang="en-US" dirty="0" smtClean="0"/>
              <a:t>“</a:t>
            </a:r>
            <a:r>
              <a:rPr lang="sv-SE" dirty="0"/>
              <a:t>11-13-0197-00-00ak-11ak-telecon-minutes-20130128.docx</a:t>
            </a:r>
            <a:r>
              <a:rPr lang="en-US" dirty="0" smtClean="0"/>
              <a:t>”</a:t>
            </a:r>
          </a:p>
          <a:p>
            <a:pPr lvl="2">
              <a:lnSpc>
                <a:spcPct val="80000"/>
              </a:lnSpc>
            </a:pPr>
            <a:r>
              <a:rPr lang="en-US" dirty="0" smtClean="0"/>
              <a:t>Approved by unanimous consent.</a:t>
            </a:r>
            <a:endParaRPr lang="en-US" dirty="0"/>
          </a:p>
          <a:p>
            <a:pPr lvl="1">
              <a:lnSpc>
                <a:spcPct val="80000"/>
              </a:lnSpc>
            </a:pPr>
            <a:r>
              <a:rPr lang="en-US" dirty="0" smtClean="0"/>
              <a:t>4 March 2013</a:t>
            </a:r>
            <a:r>
              <a:rPr lang="en-US" dirty="0"/>
              <a:t>, </a:t>
            </a:r>
            <a:r>
              <a:rPr lang="en-US" dirty="0" smtClean="0"/>
              <a:t>13/0317r0, “</a:t>
            </a:r>
            <a:r>
              <a:rPr lang="nl-NL" dirty="0"/>
              <a:t>11-13-0317-00-00ak-11ak-telecon-minutes-20130304-dee3.docx</a:t>
            </a:r>
            <a:r>
              <a:rPr lang="en-US" dirty="0" smtClean="0"/>
              <a:t>”</a:t>
            </a:r>
          </a:p>
          <a:p>
            <a:pPr lvl="2">
              <a:lnSpc>
                <a:spcPct val="80000"/>
              </a:lnSpc>
            </a:pPr>
            <a:r>
              <a:rPr lang="en-US" dirty="0" smtClean="0"/>
              <a:t>Approved by unanimous consent.</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a:t>11-13/0183r0, “</a:t>
            </a:r>
            <a:r>
              <a:rPr lang="en-GB" dirty="0"/>
              <a:t>Proposal of Preliminary Functional Requirements for 802.1Qbz-802.11ak”, </a:t>
            </a:r>
            <a:r>
              <a:rPr lang="en-US" dirty="0"/>
              <a:t>Mitsuru </a:t>
            </a:r>
            <a:r>
              <a:rPr lang="en-US" dirty="0" err="1"/>
              <a:t>Iwaoka</a:t>
            </a:r>
            <a:r>
              <a:rPr lang="en-US" dirty="0"/>
              <a:t> (Yokogawa Electric Co.</a:t>
            </a:r>
            <a:r>
              <a:rPr lang="en-US" dirty="0" smtClean="0"/>
              <a:t>)</a:t>
            </a:r>
            <a:endParaRPr lang="en-US" b="0" dirty="0" smtClean="0"/>
          </a:p>
          <a:p>
            <a:pPr>
              <a:lnSpc>
                <a:spcPct val="80000"/>
              </a:lnSpc>
            </a:pPr>
            <a:r>
              <a:rPr lang="en-US" b="0" dirty="0" smtClean="0"/>
              <a:t>Recess at 14:19 until 10:30 Tuesday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6</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7</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8</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9</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19324</TotalTime>
  <Words>1223</Words>
  <Application>Microsoft Macintosh PowerPoint</Application>
  <PresentationFormat>On-screen Show (4:3)</PresentationFormat>
  <Paragraphs>213</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802-11-Submission</vt:lpstr>
      <vt:lpstr>March 2013 802.11ak Agenda</vt:lpstr>
      <vt:lpstr>IEEE 802.11ak/GLK: Enhancements For Transit Links Within Bridged Networks</vt:lpstr>
      <vt:lpstr>Venue</vt:lpstr>
      <vt:lpstr>Monday, 18 March 2013  13:30-15:30, Caribbean 5 Room</vt:lpstr>
      <vt:lpstr>Monday, 18 March 2013  13:30-15:30, Caribbean 5 Room (cont.)</vt:lpstr>
      <vt:lpstr>Participants, Patents, and Duty to Inform</vt:lpstr>
      <vt:lpstr>Patent Related Links</vt:lpstr>
      <vt:lpstr>Call for Potentially Essential Patents</vt:lpstr>
      <vt:lpstr>Other Documents and WebPages to Review</vt:lpstr>
      <vt:lpstr>Other Guidelines for IEEE WG Meetings</vt:lpstr>
      <vt:lpstr>Tuesday, 19 March 2013  10:30-12:30, Caribbean 5 Room</vt:lpstr>
      <vt:lpstr>Wednesday, 20 March 2013  16:00-18:00, Caribbean 5 Room</vt:lpstr>
      <vt:lpstr>Thursday, 21 March 2013  08:00-10:00, Caribbean 6 Room</vt:lpstr>
      <vt:lpstr>Thursday, 15 January 2013  08:00-10:00, Caribbean 6 Room (Cont.)</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304</cp:revision>
  <cp:lastPrinted>1998-02-10T13:28:06Z</cp:lastPrinted>
  <dcterms:created xsi:type="dcterms:W3CDTF">2006-12-04T03:46:13Z</dcterms:created>
  <dcterms:modified xsi:type="dcterms:W3CDTF">2013-03-21T15:33:35Z</dcterms:modified>
  <cp:category/>
</cp:coreProperties>
</file>