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313" r:id="rId6"/>
    <p:sldId id="412" r:id="rId7"/>
    <p:sldId id="393" r:id="rId8"/>
    <p:sldId id="394" r:id="rId9"/>
    <p:sldId id="395" r:id="rId10"/>
    <p:sldId id="396" r:id="rId11"/>
    <p:sldId id="397" r:id="rId12"/>
    <p:sldId id="398" r:id="rId13"/>
    <p:sldId id="411" r:id="rId14"/>
    <p:sldId id="374" r:id="rId15"/>
    <p:sldId id="410"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120" y="-2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/0273r2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a:t>
            </a:r>
            <a:r>
              <a:rPr lang="en-US" sz="1800" b="0" dirty="0" smtClean="0">
                <a:latin typeface="Arial" charset="0"/>
              </a:rPr>
              <a:t>18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a:t>
            </a:r>
            <a:r>
              <a:rPr lang="en-US" altLang="ja-JP" b="0" dirty="0">
                <a:cs typeface="ＭＳ Ｐゴシック" charset="0"/>
              </a:rPr>
              <a:t>until 08:00 </a:t>
            </a:r>
            <a:r>
              <a:rPr lang="en-US" altLang="ja-JP" b="0" dirty="0" smtClean="0">
                <a:cs typeface="ＭＳ Ｐゴシック" charset="0"/>
              </a:rPr>
              <a:t>Thursday</a:t>
            </a:r>
            <a:endParaRPr lang="en-US" b="0"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 </a:t>
            </a:r>
            <a:r>
              <a:rPr lang="en-US" dirty="0" smtClean="0">
                <a:latin typeface="Arial" charset="0"/>
                <a:cs typeface="Arial" charset="0"/>
              </a:rPr>
              <a:t>Caribbean 6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a:t>
            </a:r>
            <a:r>
              <a:rPr lang="en-US" b="0" dirty="0" smtClean="0"/>
              <a:t>Submissions</a:t>
            </a:r>
          </a:p>
          <a:p>
            <a:pPr lvl="1">
              <a:lnSpc>
                <a:spcPct val="90000"/>
              </a:lnSpc>
            </a:pPr>
            <a:r>
              <a:rPr lang="en-US" b="0" dirty="0" smtClean="0"/>
              <a:t>11-13/221r1, “</a:t>
            </a:r>
            <a:r>
              <a:rPr lang="en-US" altLang="zh-TW" dirty="0">
                <a:ea typeface="ＭＳ Ｐゴシック" pitchFamily="34" charset="-128"/>
              </a:rPr>
              <a:t>802.11 </a:t>
            </a:r>
            <a:r>
              <a:rPr lang="en-US" altLang="zh-TW" dirty="0" err="1">
                <a:ea typeface="ＭＳ Ｐゴシック" pitchFamily="34" charset="-128"/>
              </a:rPr>
              <a:t>QoS</a:t>
            </a:r>
            <a:r>
              <a:rPr lang="en-US" altLang="zh-TW" dirty="0">
                <a:ea typeface="ＭＳ Ｐゴシック" pitchFamily="34" charset="-128"/>
              </a:rPr>
              <a:t> Queue </a:t>
            </a:r>
            <a:r>
              <a:rPr lang="en-US" altLang="zh-TW" dirty="0" smtClean="0">
                <a:ea typeface="ＭＳ Ｐゴシック" pitchFamily="34" charset="-128"/>
              </a:rPr>
              <a:t>Architecture and </a:t>
            </a:r>
            <a:r>
              <a:rPr lang="en-US" altLang="zh-TW" dirty="0">
                <a:ea typeface="ＭＳ Ｐゴシック" pitchFamily="34" charset="-128"/>
              </a:rPr>
              <a:t>Possible 802.1bz Bridge Model</a:t>
            </a:r>
            <a:r>
              <a:rPr lang="en-US" b="0" dirty="0" smtClean="0"/>
              <a:t>”, Philippe Klein (Broadcom)</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 15 January 2013</a:t>
            </a:r>
            <a:br>
              <a:rPr lang="en-US" sz="3600" dirty="0" smtClean="0">
                <a:latin typeface="Arial" charset="0"/>
                <a:cs typeface="Arial" charset="0"/>
              </a:rPr>
            </a:br>
            <a:r>
              <a:rPr lang="en-US" sz="2800" dirty="0" smtClean="0">
                <a:latin typeface="Arial" charset="0"/>
                <a:cs typeface="Arial" charset="0"/>
              </a:rPr>
              <a:t> </a:t>
            </a:r>
            <a:r>
              <a:rPr lang="en-US" dirty="0" smtClean="0">
                <a:latin typeface="Arial" charset="0"/>
                <a:cs typeface="Arial" charset="0"/>
              </a:rPr>
              <a:t>08</a:t>
            </a:r>
            <a:r>
              <a:rPr lang="en-US" dirty="0" smtClean="0">
                <a:latin typeface="Arial" charset="0"/>
                <a:cs typeface="Arial" charset="0"/>
              </a:rPr>
              <a:t>:00-10:</a:t>
            </a:r>
            <a:r>
              <a:rPr lang="en-US" dirty="0" smtClean="0">
                <a:latin typeface="Arial" charset="0"/>
                <a:cs typeface="Arial" charset="0"/>
              </a:rPr>
              <a:t>00, Caribbean 6 Room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 at … Eastern </a:t>
            </a:r>
            <a:r>
              <a:rPr lang="en-US" dirty="0"/>
              <a:t>US time. Call to be joint with the corresponding 802.1 Study Group if mutually convenient</a:t>
            </a:r>
            <a:r>
              <a:rPr lang="en-US" dirty="0" smtClean="0"/>
              <a:t>.</a:t>
            </a:r>
          </a:p>
          <a:p>
            <a:pPr>
              <a:lnSpc>
                <a:spcPct val="80000"/>
              </a:lnSpc>
            </a:pPr>
            <a:r>
              <a:rPr lang="en-US" b="0" dirty="0" smtClean="0"/>
              <a:t>Announcements</a:t>
            </a:r>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a:t>Moved</a:t>
            </a:r>
            <a:r>
              <a:rPr lang="en-US" dirty="0" smtClean="0"/>
              <a:t>:    Seconder: </a:t>
            </a:r>
          </a:p>
          <a:p>
            <a:pPr lvl="1">
              <a:lnSpc>
                <a:spcPct val="80000"/>
              </a:lnSpc>
            </a:pPr>
            <a:r>
              <a:rPr lang="en-US" dirty="0" smtClean="0"/>
              <a:t>Yes:    No:     Abstain: </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dirty="0">
                <a:latin typeface="Arial" charset="0"/>
                <a:cs typeface="Arial" charset="0"/>
              </a:rPr>
              <a:t> 13:30-15:</a:t>
            </a:r>
            <a:r>
              <a:rPr lang="en-US" dirty="0" smtClean="0">
                <a:latin typeface="Arial" charset="0"/>
                <a:cs typeface="Arial" charset="0"/>
              </a:rPr>
              <a:t>30, </a:t>
            </a:r>
            <a:r>
              <a:rPr lang="en-US" dirty="0">
                <a:latin typeface="Arial" charset="0"/>
                <a:cs typeface="Arial" charset="0"/>
              </a:rPr>
              <a:t>Caribbean 5 Room </a:t>
            </a:r>
            <a:r>
              <a:rPr lang="en-US" sz="2800" dirty="0" smtClean="0">
                <a:latin typeface="Arial" charset="0"/>
                <a:cs typeface="Arial" charset="0"/>
              </a:rPr>
              <a:t>(cont.)</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endParaRPr lang="en-US" dirty="0"/>
          </a:p>
          <a:p>
            <a:pPr lvl="1">
              <a:lnSpc>
                <a:spcPct val="80000"/>
              </a:lnSpc>
            </a:pPr>
            <a:r>
              <a:rPr lang="en-US" dirty="0" smtClean="0"/>
              <a:t>4 March 2013</a:t>
            </a:r>
            <a:r>
              <a:rPr lang="en-US" dirty="0"/>
              <a:t>, </a:t>
            </a:r>
            <a:r>
              <a:rPr lang="en-US" dirty="0" smtClean="0"/>
              <a:t>13/0317r0, “</a:t>
            </a:r>
            <a:r>
              <a:rPr lang="nl-NL" dirty="0"/>
              <a:t>11-13-0317-00-00ak-11ak-telecon-minutes-20130304-dee3.docx</a:t>
            </a:r>
            <a:r>
              <a:rPr lang="en-US" dirty="0" smtClean="0"/>
              <a:t>”</a:t>
            </a:r>
            <a:endParaRPr lang="en-US" dirty="0"/>
          </a:p>
          <a:p>
            <a:pPr lvl="1">
              <a:lnSpc>
                <a:spcPct val="80000"/>
              </a:lnSpc>
            </a:pPr>
            <a:r>
              <a:rPr lang="en-US" dirty="0"/>
              <a:t>Moved:    Seconder: </a:t>
            </a:r>
          </a:p>
          <a:p>
            <a:pPr lvl="1">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80000"/>
              </a:lnSpc>
            </a:pPr>
            <a:r>
              <a:rPr lang="en-US" b="0" dirty="0" smtClean="0"/>
              <a:t>Recess 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3600" dirty="0" smtClean="0">
                <a:solidFill>
                  <a:srgbClr val="0000FF"/>
                </a:solidFill>
                <a:latin typeface="Arial"/>
                <a:cs typeface="Arial"/>
              </a:rPr>
              <a:t>Presentations</a:t>
            </a:r>
            <a:endParaRPr lang="en-US" sz="3600" dirty="0">
              <a:solidFill>
                <a:srgbClr val="0000FF"/>
              </a:solidFill>
              <a:latin typeface="Arial"/>
              <a:cs typeface="Arial"/>
            </a:endParaRPr>
          </a:p>
        </p:txBody>
      </p:sp>
      <p:sp>
        <p:nvSpPr>
          <p:cNvPr id="3" name="Content Placeholder 2"/>
          <p:cNvSpPr>
            <a:spLocks noGrp="1"/>
          </p:cNvSpPr>
          <p:nvPr>
            <p:ph idx="1"/>
          </p:nvPr>
        </p:nvSpPr>
        <p:spPr>
          <a:xfrm>
            <a:off x="685800" y="1600200"/>
            <a:ext cx="7772400" cy="4495800"/>
          </a:xfrm>
        </p:spPr>
        <p:txBody>
          <a:bodyPr/>
          <a:lstStyle/>
          <a:p>
            <a:r>
              <a:rPr lang="en-US" dirty="0" smtClean="0"/>
              <a:t>11-13/0183r0, “</a:t>
            </a:r>
            <a:r>
              <a:rPr lang="en-GB" dirty="0"/>
              <a:t>Proposal of Preliminary Functional Requirements for 802.1Qbz-</a:t>
            </a:r>
            <a:r>
              <a:rPr lang="en-GB" dirty="0" smtClean="0"/>
              <a:t>802.11ak”, </a:t>
            </a:r>
            <a:r>
              <a:rPr lang="en-US" dirty="0"/>
              <a:t>Mitsuru </a:t>
            </a:r>
            <a:r>
              <a:rPr lang="en-US" dirty="0" err="1"/>
              <a:t>Iwaoka</a:t>
            </a:r>
            <a:r>
              <a:rPr lang="en-US" dirty="0"/>
              <a:t> (Yokogawa Electric Co.</a:t>
            </a:r>
            <a:r>
              <a:rPr lang="en-US" dirty="0" smtClean="0"/>
              <a:t>)</a:t>
            </a:r>
          </a:p>
          <a:p>
            <a:endParaRPr lang="en-US" dirty="0"/>
          </a:p>
          <a:p>
            <a:r>
              <a:rPr lang="en-US" dirty="0" smtClean="0"/>
              <a:t>?</a:t>
            </a:r>
          </a:p>
          <a:p>
            <a:pPr lvl="1"/>
            <a:r>
              <a:rPr lang="en-US" dirty="0" smtClean="0"/>
              <a:t>11</a:t>
            </a:r>
            <a:r>
              <a:rPr lang="en-US" dirty="0" smtClean="0"/>
              <a:t>-13/0253r0, “Changes </a:t>
            </a:r>
            <a:r>
              <a:rPr lang="en-US" dirty="0"/>
              <a:t>to 802.1Q required by </a:t>
            </a:r>
            <a:r>
              <a:rPr lang="en-US" dirty="0" smtClean="0"/>
              <a:t>802.1Qbz”, Norm Finn (Cisco)</a:t>
            </a:r>
          </a:p>
          <a:p>
            <a:pPr lvl="1"/>
            <a:r>
              <a:rPr lang="en-US" dirty="0" smtClean="0"/>
              <a:t>11-13/0254r0, “</a:t>
            </a:r>
            <a:r>
              <a:rPr lang="en-US" dirty="0"/>
              <a:t>Changes to 802.1AC for </a:t>
            </a:r>
            <a:r>
              <a:rPr lang="en-US" dirty="0" smtClean="0"/>
              <a:t>802.11ak”, Norm Finn (Cisco)</a:t>
            </a:r>
            <a:endParaRPr lang="en-US" dirty="0"/>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263902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18571</TotalTime>
  <Words>1235</Words>
  <Application>Microsoft Macintosh PowerPoint</Application>
  <PresentationFormat>On-screen Show (4:3)</PresentationFormat>
  <Paragraphs>225</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Caribbean 5 Room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Caribbean 6 Room</vt:lpstr>
      <vt:lpstr>Thursday, 15 January 2013  08:00-10:00, Caribbean 6 Room (Cont.)</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292</cp:revision>
  <cp:lastPrinted>1998-02-10T13:28:06Z</cp:lastPrinted>
  <dcterms:created xsi:type="dcterms:W3CDTF">2006-12-04T03:46:13Z</dcterms:created>
  <dcterms:modified xsi:type="dcterms:W3CDTF">2013-03-18T16:34:36Z</dcterms:modified>
  <cp:category/>
</cp:coreProperties>
</file>