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handoutMasterIdLst>
    <p:handoutMasterId r:id="rId18"/>
  </p:handoutMasterIdLst>
  <p:sldIdLst>
    <p:sldId id="269" r:id="rId2"/>
    <p:sldId id="271" r:id="rId3"/>
    <p:sldId id="358" r:id="rId4"/>
    <p:sldId id="404" r:id="rId5"/>
    <p:sldId id="313" r:id="rId6"/>
    <p:sldId id="393" r:id="rId7"/>
    <p:sldId id="394" r:id="rId8"/>
    <p:sldId id="395" r:id="rId9"/>
    <p:sldId id="396" r:id="rId10"/>
    <p:sldId id="397" r:id="rId11"/>
    <p:sldId id="398" r:id="rId12"/>
    <p:sldId id="411" r:id="rId13"/>
    <p:sldId id="374" r:id="rId14"/>
    <p:sldId id="410" r:id="rId15"/>
    <p:sldId id="39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6" d="100"/>
          <a:sy n="86" d="100"/>
        </p:scale>
        <p:origin x="-120" y="-23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P802.11-13/273r0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13</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15</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P802.11-13/273r0</a:t>
            </a:r>
            <a:endParaRPr lang="en-US"/>
          </a:p>
        </p:txBody>
      </p:sp>
      <p:sp>
        <p:nvSpPr>
          <p:cNvPr id="5" name="Rectangle 3"/>
          <p:cNvSpPr>
            <a:spLocks noGrp="1" noChangeArrowheads="1"/>
          </p:cNvSpPr>
          <p:nvPr>
            <p:ph type="dt" idx="1"/>
          </p:nvPr>
        </p:nvSpPr>
        <p:spPr>
          <a:ln/>
        </p:spPr>
        <p:txBody>
          <a:bodyPr/>
          <a:lstStyle/>
          <a:p>
            <a:r>
              <a:rPr lang="en-US" smtClean="0"/>
              <a:t>March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P802.11-13/273r0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98529" y="332601"/>
            <a:ext cx="2846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-13/273r0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2012-03-</a:t>
            </a:r>
            <a:r>
              <a:rPr lang="en-US" sz="1800" b="0" dirty="0" smtClean="0">
                <a:latin typeface="Arial" charset="0"/>
              </a:rPr>
              <a:t>16</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19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smtClean="0">
                <a:latin typeface="Arial" charset="0"/>
                <a:cs typeface="Arial" charset="0"/>
              </a:rPr>
              <a:t>30,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endParaRPr lang="en-US" b="0" dirty="0" smtClean="0"/>
          </a:p>
          <a:p>
            <a:pPr>
              <a:lnSpc>
                <a:spcPct val="90000"/>
              </a:lnSpc>
            </a:pPr>
            <a:r>
              <a:rPr lang="en-US" altLang="ja-JP" b="0" dirty="0" smtClean="0">
                <a:cs typeface="ＭＳ Ｐゴシック" charset="0"/>
              </a:rPr>
              <a:t>Recess until 16:00 Wednesday</a:t>
            </a:r>
            <a:endParaRPr lang="en-US" b="0"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20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a:t>
            </a:r>
            <a:r>
              <a:rPr lang="en-US" dirty="0" smtClean="0">
                <a:latin typeface="Arial" charset="0"/>
                <a:cs typeface="Arial" charset="0"/>
              </a:rPr>
              <a:t>00, Caribbean 5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endParaRPr lang="en-US" b="0" dirty="0" smtClean="0"/>
          </a:p>
          <a:p>
            <a:pPr>
              <a:lnSpc>
                <a:spcPct val="90000"/>
              </a:lnSpc>
            </a:pPr>
            <a:r>
              <a:rPr lang="en-US" altLang="ja-JP" b="0" dirty="0" smtClean="0">
                <a:cs typeface="ＭＳ Ｐゴシック" charset="0"/>
              </a:rPr>
              <a:t>Recess </a:t>
            </a:r>
            <a:r>
              <a:rPr lang="en-US" altLang="ja-JP" b="0" dirty="0">
                <a:cs typeface="ＭＳ Ｐゴシック" charset="0"/>
              </a:rPr>
              <a:t>until 08:00 </a:t>
            </a:r>
            <a:r>
              <a:rPr lang="en-US" altLang="ja-JP" b="0" dirty="0" smtClean="0">
                <a:cs typeface="ＭＳ Ｐゴシック" charset="0"/>
              </a:rPr>
              <a:t>Thursday</a:t>
            </a:r>
            <a:endParaRPr lang="en-US" b="0" dirty="0"/>
          </a:p>
        </p:txBody>
      </p:sp>
    </p:spTree>
    <p:extLst>
      <p:ext uri="{BB962C8B-B14F-4D97-AF65-F5344CB8AC3E}">
        <p14:creationId xmlns:p14="http://schemas.microsoft.com/office/powerpoint/2010/main" val="401555257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13</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21 March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a:t>
            </a:r>
            <a:r>
              <a:rPr lang="en-US" dirty="0" smtClean="0">
                <a:latin typeface="Arial" charset="0"/>
                <a:cs typeface="Arial" charset="0"/>
              </a:rPr>
              <a:t>00, Room TBD</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a:t>
            </a:r>
            <a:r>
              <a:rPr lang="en-US" b="0" dirty="0" smtClean="0"/>
              <a:t>Order.</a:t>
            </a:r>
            <a:endParaRPr lang="en-US" b="0" dirty="0"/>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a:lnSpc>
                <a:spcPct val="90000"/>
              </a:lnSpc>
            </a:pPr>
            <a:r>
              <a:rPr lang="en-US" b="0" dirty="0" smtClean="0"/>
              <a:t>IEEE 1905.1 Update</a:t>
            </a:r>
          </a:p>
          <a:p>
            <a:pPr>
              <a:lnSpc>
                <a:spcPct val="90000"/>
              </a:lnSpc>
            </a:pPr>
            <a:r>
              <a:rPr lang="en-US" b="0" dirty="0"/>
              <a:t>Presentation and Discussion of Submissions</a:t>
            </a:r>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C-D, 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Teleconferences:</a:t>
            </a:r>
          </a:p>
          <a:p>
            <a:pPr lvl="1">
              <a:lnSpc>
                <a:spcPct val="80000"/>
              </a:lnSpc>
            </a:pPr>
            <a:r>
              <a:rPr lang="en-US" b="1" dirty="0"/>
              <a:t>Moved,</a:t>
            </a:r>
            <a:r>
              <a:rPr lang="en-US" dirty="0"/>
              <a:t> to authorize 1-hour teleconferences through the </a:t>
            </a:r>
            <a:r>
              <a:rPr lang="en-US" dirty="0" smtClean="0"/>
              <a:t>May 2013 </a:t>
            </a:r>
            <a:r>
              <a:rPr lang="en-US" dirty="0"/>
              <a:t>802 </a:t>
            </a:r>
            <a:r>
              <a:rPr lang="en-US" dirty="0" smtClean="0"/>
              <a:t>.11 Interim meeting on Monday</a:t>
            </a:r>
            <a:r>
              <a:rPr lang="en-US" dirty="0"/>
              <a:t>, </a:t>
            </a:r>
            <a:r>
              <a:rPr lang="en-US" dirty="0" smtClean="0"/>
              <a:t>… at … Eastern </a:t>
            </a:r>
            <a:r>
              <a:rPr lang="en-US" dirty="0"/>
              <a:t>US time. Call to be joint with the corresponding 802.1 Study Group if mutually convenient</a:t>
            </a:r>
            <a:r>
              <a:rPr lang="en-US" dirty="0" smtClean="0"/>
              <a:t>.</a:t>
            </a:r>
          </a:p>
          <a:p>
            <a:pPr>
              <a:lnSpc>
                <a:spcPct val="80000"/>
              </a:lnSpc>
            </a:pPr>
            <a:r>
              <a:rPr lang="en-US" b="0" dirty="0" smtClean="0"/>
              <a:t>Announcements</a:t>
            </a:r>
          </a:p>
          <a:p>
            <a:pPr>
              <a:lnSpc>
                <a:spcPct val="80000"/>
              </a:lnSpc>
            </a:pPr>
            <a:endParaRPr lang="en-US" b="0" dirty="0" smtClean="0"/>
          </a:p>
          <a:p>
            <a:pPr>
              <a:lnSpc>
                <a:spcPct val="90000"/>
              </a:lnSpc>
            </a:pPr>
            <a:r>
              <a:rPr lang="en-US" b="0" dirty="0" smtClean="0"/>
              <a:t>Adjourn </a:t>
            </a:r>
            <a:r>
              <a:rPr lang="en-US" b="0" i="1" dirty="0"/>
              <a:t>sine </a:t>
            </a:r>
            <a:r>
              <a:rPr lang="en-US" b="0" i="1" dirty="0" smtClean="0"/>
              <a:t>die</a:t>
            </a:r>
            <a:r>
              <a:rPr lang="en-US" b="0" dirty="0" smtClean="0"/>
              <a:t>.</a:t>
            </a:r>
            <a:endParaRPr lang="en-US" b="0" i="1" dirty="0"/>
          </a:p>
        </p:txBody>
      </p:sp>
    </p:spTree>
    <p:extLst>
      <p:ext uri="{BB962C8B-B14F-4D97-AF65-F5344CB8AC3E}">
        <p14:creationId xmlns:p14="http://schemas.microsoft.com/office/powerpoint/2010/main" val="100999580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15</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r>
              <a:rPr lang="en-GB" sz="1800" dirty="0" smtClean="0"/>
              <a:t>”</a:t>
            </a:r>
            <a:endParaRPr lang="en-US" sz="18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Orlando, Florida</a:t>
            </a:r>
            <a:endParaRPr lang="en-US" sz="2800" dirty="0">
              <a:latin typeface="Arial" charset="0"/>
            </a:endParaRPr>
          </a:p>
          <a:p>
            <a:pPr algn="ctr">
              <a:lnSpc>
                <a:spcPct val="90000"/>
              </a:lnSpc>
              <a:buFontTx/>
              <a:buNone/>
            </a:pPr>
            <a:r>
              <a:rPr lang="en-US" sz="2800" dirty="0" smtClean="0">
                <a:latin typeface="Arial" charset="0"/>
              </a:rPr>
              <a:t>18-21 March,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latin typeface="Arial"/>
                <a:cs typeface="Arial"/>
              </a:rPr>
              <a:t>Caribe Royale, Orlando, Florida</a:t>
            </a:r>
            <a:endParaRPr lang="en-US" dirty="0">
              <a:latin typeface="Arial"/>
              <a:cs typeface="Arial"/>
            </a:endParaRPr>
          </a:p>
        </p:txBody>
      </p:sp>
      <p:pic>
        <p:nvPicPr>
          <p:cNvPr id="4" name="Picture 3"/>
          <p:cNvPicPr>
            <a:picLocks noChangeAspect="1"/>
          </p:cNvPicPr>
          <p:nvPr/>
        </p:nvPicPr>
        <p:blipFill>
          <a:blip r:embed="rId3"/>
          <a:stretch>
            <a:fillRect/>
          </a:stretch>
        </p:blipFill>
        <p:spPr>
          <a:xfrm>
            <a:off x="1600199" y="1677878"/>
            <a:ext cx="5494173" cy="36561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18 March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0-15:</a:t>
            </a:r>
            <a:r>
              <a:rPr lang="en-US" dirty="0" smtClean="0">
                <a:latin typeface="Arial" charset="0"/>
                <a:cs typeface="Arial" charset="0"/>
              </a:rPr>
              <a:t>30, </a:t>
            </a:r>
            <a:r>
              <a:rPr lang="en-US" dirty="0">
                <a:latin typeface="Arial" charset="0"/>
                <a:cs typeface="Arial" charset="0"/>
              </a:rPr>
              <a:t>C</a:t>
            </a:r>
            <a:r>
              <a:rPr lang="en-US" dirty="0" smtClean="0">
                <a:latin typeface="Arial" charset="0"/>
                <a:cs typeface="Arial" charset="0"/>
              </a:rPr>
              <a:t>aribbean 5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a:t>Approval of the Minutes of the </a:t>
            </a:r>
            <a:r>
              <a:rPr lang="en-US" dirty="0" smtClean="0"/>
              <a:t>802.11ak Meeting </a:t>
            </a:r>
            <a:r>
              <a:rPr lang="en-US" dirty="0"/>
              <a:t>in </a:t>
            </a:r>
            <a:r>
              <a:rPr lang="en-US" dirty="0" smtClean="0"/>
              <a:t>Vancouver, British Columbia.</a:t>
            </a:r>
            <a:endParaRPr lang="en-US" b="0" dirty="0"/>
          </a:p>
          <a:p>
            <a:pPr lvl="1">
              <a:lnSpc>
                <a:spcPct val="80000"/>
              </a:lnSpc>
            </a:pPr>
            <a:r>
              <a:rPr lang="en-US" dirty="0"/>
              <a:t>Approve 11-</a:t>
            </a:r>
            <a:r>
              <a:rPr lang="en-US" dirty="0" smtClean="0"/>
              <a:t>13/0150r0 </a:t>
            </a:r>
            <a:r>
              <a:rPr lang="en-US" dirty="0"/>
              <a:t>as the minutes of the </a:t>
            </a:r>
            <a:r>
              <a:rPr lang="en-US" dirty="0" smtClean="0"/>
              <a:t>January 802.11 </a:t>
            </a:r>
            <a:r>
              <a:rPr lang="en-US" dirty="0"/>
              <a:t>GLK Meeting.</a:t>
            </a:r>
          </a:p>
          <a:p>
            <a:pPr lvl="1">
              <a:lnSpc>
                <a:spcPct val="80000"/>
              </a:lnSpc>
            </a:pPr>
            <a:r>
              <a:rPr lang="en-US" dirty="0"/>
              <a:t>Moved</a:t>
            </a:r>
            <a:r>
              <a:rPr lang="en-US" dirty="0" smtClean="0"/>
              <a:t>:    Seconder: </a:t>
            </a:r>
          </a:p>
          <a:p>
            <a:pPr lvl="1">
              <a:lnSpc>
                <a:spcPct val="80000"/>
              </a:lnSpc>
            </a:pPr>
            <a:r>
              <a:rPr lang="en-US" dirty="0" smtClean="0"/>
              <a:t>Yes:    No:     Abstain: </a:t>
            </a: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a:latin typeface="Arial" charset="0"/>
                <a:cs typeface="Arial" charset="0"/>
              </a:rPr>
              <a:t>18 March 2013</a:t>
            </a:r>
            <a:br>
              <a:rPr lang="en-US" sz="3600" dirty="0">
                <a:latin typeface="Arial" charset="0"/>
                <a:cs typeface="Arial" charset="0"/>
              </a:rPr>
            </a:br>
            <a:r>
              <a:rPr lang="en-US" sz="3600" dirty="0">
                <a:latin typeface="Arial" charset="0"/>
                <a:cs typeface="Arial" charset="0"/>
              </a:rPr>
              <a:t> 13:30-15:</a:t>
            </a:r>
            <a:r>
              <a:rPr lang="en-US" sz="3600" dirty="0" smtClean="0">
                <a:latin typeface="Arial" charset="0"/>
                <a:cs typeface="Arial" charset="0"/>
              </a:rPr>
              <a:t>30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smtClean="0"/>
              <a:t>28 January 2013, 13/0197r0</a:t>
            </a:r>
            <a:r>
              <a:rPr lang="en-US" dirty="0"/>
              <a:t>, </a:t>
            </a:r>
            <a:r>
              <a:rPr lang="en-US" dirty="0" smtClean="0"/>
              <a:t>“</a:t>
            </a:r>
            <a:r>
              <a:rPr lang="sv-SE" dirty="0"/>
              <a:t>11-13-0197-00-00ak-11ak-telecon-minutes-20130128.docx</a:t>
            </a:r>
            <a:r>
              <a:rPr lang="en-US" dirty="0" smtClean="0"/>
              <a:t>”</a:t>
            </a:r>
            <a:endParaRPr lang="en-US" dirty="0"/>
          </a:p>
          <a:p>
            <a:pPr lvl="1">
              <a:lnSpc>
                <a:spcPct val="80000"/>
              </a:lnSpc>
            </a:pPr>
            <a:r>
              <a:rPr lang="en-US" dirty="0" smtClean="0"/>
              <a:t>4 March 2013</a:t>
            </a:r>
            <a:r>
              <a:rPr lang="en-US" dirty="0"/>
              <a:t>, </a:t>
            </a:r>
            <a:r>
              <a:rPr lang="en-US" dirty="0" err="1" smtClean="0"/>
              <a:t>tbd</a:t>
            </a:r>
            <a:endParaRPr lang="en-US" dirty="0"/>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18380</TotalTime>
  <Words>1099</Words>
  <Application>Microsoft Macintosh PowerPoint</Application>
  <PresentationFormat>On-screen Show (4:3)</PresentationFormat>
  <Paragraphs>212</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March 2013 802.11ak Agenda</vt:lpstr>
      <vt:lpstr>IEEE 802.11ak/GLK: Enhancements For Transit Links Within Bridged Networks</vt:lpstr>
      <vt:lpstr>Venue</vt:lpstr>
      <vt:lpstr>Monday, 18 March 2013  13:30-15:30, Caribbean 5 Room</vt:lpstr>
      <vt:lpstr>Monday, 18 March 2013  13:30-15:30 (cont.)</vt:lpstr>
      <vt:lpstr>Participants, Patents, and Duty to Inform</vt:lpstr>
      <vt:lpstr>Patent Related Links</vt:lpstr>
      <vt:lpstr>Call for Potentially Essential Patents</vt:lpstr>
      <vt:lpstr>Other Documents and WebPages to Review</vt:lpstr>
      <vt:lpstr>Other Guidelines for IEEE WG Meetings</vt:lpstr>
      <vt:lpstr>Tuesday, 19 March 2013  10:30-12:30, Caribbean 5 Room</vt:lpstr>
      <vt:lpstr>Wednesday, 20 March 2013  16:00-18:00, Caribbean 5 Room</vt:lpstr>
      <vt:lpstr>Thursday, 21 March 2013  08:00-10:00, Room TBD</vt:lpstr>
      <vt:lpstr>Thursday, 15 January 2013  Regency C-D,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cp:lastModifiedBy>
  <cp:revision>286</cp:revision>
  <cp:lastPrinted>1998-02-10T13:28:06Z</cp:lastPrinted>
  <dcterms:created xsi:type="dcterms:W3CDTF">2006-12-04T03:46:13Z</dcterms:created>
  <dcterms:modified xsi:type="dcterms:W3CDTF">2013-03-17T01:35:28Z</dcterms:modified>
  <cp:category/>
</cp:coreProperties>
</file>