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4" r:id="rId3"/>
    <p:sldId id="280" r:id="rId4"/>
    <p:sldId id="268" r:id="rId5"/>
    <p:sldId id="270" r:id="rId6"/>
    <p:sldId id="279" r:id="rId7"/>
    <p:sldId id="275" r:id="rId8"/>
    <p:sldId id="276" r:id="rId9"/>
    <p:sldId id="277" r:id="rId10"/>
    <p:sldId id="262" r:id="rId11"/>
    <p:sldId id="281" r:id="rId12"/>
    <p:sldId id="278" r:id="rId13"/>
    <p:sldId id="264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94" autoAdjust="0"/>
    <p:restoredTop sz="94660"/>
  </p:normalViewPr>
  <p:slideViewPr>
    <p:cSldViewPr>
      <p:cViewPr>
        <p:scale>
          <a:sx n="90" d="100"/>
          <a:sy n="90" d="100"/>
        </p:scale>
        <p:origin x="-1576" y="-13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7" d="100"/>
          <a:sy n="47" d="100"/>
        </p:scale>
        <p:origin x="-1723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Hiroyo Ogawa,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673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Hiroyo Ogawa,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3404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doc.: IEEE 802.11-yy/xxxxr0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Month Year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zh-CN" smtClean="0"/>
              <a:t>John Doe, Some Company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401D27A4-B99B-43BB-AAB1-B3204CA3EBE7}" type="slidenum">
              <a:rPr lang="en-US" altLang="zh-CN" smtClean="0"/>
              <a:pPr>
                <a:defRPr/>
              </a:pPr>
              <a:t>3</a:t>
            </a:fld>
            <a:endParaRPr lang="en-US" altLang="zh-CN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40262" cy="3479800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C12B40B6-0C30-4931-97C1-DFFDB7D54A9B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363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6913"/>
            <a:ext cx="4637088" cy="3479800"/>
          </a:xfrm>
          <a:ln/>
        </p:spPr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739" y="4408489"/>
            <a:ext cx="5546725" cy="4175125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7EF63CB8-85C3-45CE-8E09-AE7E956E4E2C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6913"/>
            <a:ext cx="4637088" cy="3479800"/>
          </a:xfrm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9"/>
            <a:ext cx="5086350" cy="4175125"/>
          </a:xfrm>
        </p:spPr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CABCDCE5-E762-46E3-A6C9-F4A538BAC1A6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373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6913"/>
            <a:ext cx="4637088" cy="3479800"/>
          </a:xfrm>
          <a:ln/>
        </p:spPr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739" y="4408489"/>
            <a:ext cx="5546725" cy="4175125"/>
          </a:xfrm>
        </p:spPr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4836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Tetsuya Kawanishi, NICT,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Tetsuya Kawanishi, NICT,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2013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Tetsuya Kawanishi, NICT,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Tetsuya Kawanishi, NICT,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Tetsuya Kawanishi, NICT,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Tetsuya Kawanishi, NICT,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Tetsuya Kawanishi, NICT,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Tetsuya Kawanishi, NICT,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Tetsuya Kawanishi, NICT,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Tetsuya Kawanishi, NICT,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/0177r0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8.emf"/><Relationship Id="rId20" Type="http://schemas.openxmlformats.org/officeDocument/2006/relationships/image" Target="../media/image19.emf"/><Relationship Id="rId21" Type="http://schemas.openxmlformats.org/officeDocument/2006/relationships/image" Target="../media/image20.jpeg"/><Relationship Id="rId10" Type="http://schemas.openxmlformats.org/officeDocument/2006/relationships/image" Target="../media/image9.png"/><Relationship Id="rId11" Type="http://schemas.openxmlformats.org/officeDocument/2006/relationships/image" Target="../media/image10.emf"/><Relationship Id="rId12" Type="http://schemas.openxmlformats.org/officeDocument/2006/relationships/image" Target="../media/image11.emf"/><Relationship Id="rId13" Type="http://schemas.openxmlformats.org/officeDocument/2006/relationships/image" Target="../media/image12.emf"/><Relationship Id="rId14" Type="http://schemas.openxmlformats.org/officeDocument/2006/relationships/image" Target="../media/image13.emf"/><Relationship Id="rId15" Type="http://schemas.openxmlformats.org/officeDocument/2006/relationships/image" Target="../media/image14.emf"/><Relationship Id="rId16" Type="http://schemas.openxmlformats.org/officeDocument/2006/relationships/image" Target="../media/image15.emf"/><Relationship Id="rId17" Type="http://schemas.openxmlformats.org/officeDocument/2006/relationships/image" Target="../media/image16.emf"/><Relationship Id="rId18" Type="http://schemas.openxmlformats.org/officeDocument/2006/relationships/image" Target="../media/image17.jpeg"/><Relationship Id="rId19" Type="http://schemas.openxmlformats.org/officeDocument/2006/relationships/image" Target="../media/image18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eg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8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emf"/><Relationship Id="rId3" Type="http://schemas.openxmlformats.org/officeDocument/2006/relationships/image" Target="../media/image2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smtClean="0"/>
              <a:t>Tetsuya Kawanishi, NICT,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071048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Proposal of</a:t>
            </a:r>
            <a:r>
              <a:rPr lang="en-GB" dirty="0" smtClean="0"/>
              <a:t> </a:t>
            </a:r>
            <a:r>
              <a:rPr lang="en-US" altLang="ja-JP" dirty="0" err="1" smtClean="0"/>
              <a:t>RoF</a:t>
            </a:r>
            <a:r>
              <a:rPr lang="ja-JP" altLang="en-US" dirty="0"/>
              <a:t> </a:t>
            </a:r>
            <a:r>
              <a:rPr lang="en-US" altLang="ja-JP" dirty="0" smtClean="0"/>
              <a:t>Extension Link Backhaul for Category 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2995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2013-01-23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5860589"/>
              </p:ext>
            </p:extLst>
          </p:nvPr>
        </p:nvGraphicFramePr>
        <p:xfrm>
          <a:off x="511175" y="2880841"/>
          <a:ext cx="8132763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Document" r:id="rId4" imgW="8257636" imgH="2535533" progId="Word.Document.8">
                  <p:embed/>
                </p:oleObj>
              </mc:Choice>
              <mc:Fallback>
                <p:oleObj name="Document" r:id="rId4" imgW="8257636" imgH="253553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880841"/>
                        <a:ext cx="8132763" cy="2492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da-DK" smtClean="0"/>
              <a:t>Tetsuya Kawanishi, NICT, 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4632" cy="872579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err="1" smtClean="0"/>
              <a:t>RoF</a:t>
            </a:r>
            <a:r>
              <a:rPr lang="en-GB" dirty="0" smtClean="0"/>
              <a:t> extension link backhaul was proposed for Category 4 (Backhaul)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err="1" smtClean="0"/>
              <a:t>RoF</a:t>
            </a:r>
            <a:r>
              <a:rPr lang="en-GB" dirty="0" smtClean="0"/>
              <a:t> extension link backhaul can extend wireless access area through optical </a:t>
            </a:r>
            <a:r>
              <a:rPr lang="en-GB" dirty="0" err="1" smtClean="0"/>
              <a:t>fiber</a:t>
            </a:r>
            <a:r>
              <a:rPr lang="en-GB" dirty="0" smtClean="0"/>
              <a:t> up to 20 km without signal degradation and frequency interference.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amplitude characteristics at 40-48 GHz and 56-67 GHz bands of </a:t>
            </a:r>
            <a:r>
              <a:rPr lang="en-GB" dirty="0" err="1" smtClean="0"/>
              <a:t>RoF</a:t>
            </a:r>
            <a:r>
              <a:rPr lang="en-GB" dirty="0" smtClean="0"/>
              <a:t> link were experimentally evaluated and the amplitude deviation less than 2 </a:t>
            </a:r>
            <a:r>
              <a:rPr lang="en-GB" dirty="0" err="1" smtClean="0"/>
              <a:t>dBp</a:t>
            </a:r>
            <a:r>
              <a:rPr lang="en-GB" dirty="0" smtClean="0"/>
              <a:t>-p was achieved.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Data transmission experiment of </a:t>
            </a:r>
            <a:r>
              <a:rPr lang="en-GB" dirty="0" err="1" smtClean="0"/>
              <a:t>RoF</a:t>
            </a:r>
            <a:r>
              <a:rPr lang="en-GB" dirty="0" smtClean="0"/>
              <a:t> link will be presented at the next meeting.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da-DK" smtClean="0"/>
              <a:t>Tetsuya Kawanishi, NICT, 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Do you agree that IEEE802.11aj Task Group considers that the proposed </a:t>
            </a:r>
            <a:r>
              <a:rPr lang="en-GB" dirty="0" err="1" smtClean="0"/>
              <a:t>RoF</a:t>
            </a:r>
            <a:r>
              <a:rPr lang="en-GB" dirty="0" smtClean="0"/>
              <a:t> extension link can be one of usage models of backhaul ?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marL="0" indent="0"/>
            <a:r>
              <a:rPr lang="en-GB" b="0" dirty="0" smtClean="0"/>
              <a:t>    - Yes: </a:t>
            </a:r>
          </a:p>
          <a:p>
            <a:pPr marL="0" indent="0"/>
            <a:r>
              <a:rPr lang="en-GB" b="0" dirty="0" smtClean="0"/>
              <a:t>    - No:</a:t>
            </a:r>
          </a:p>
          <a:p>
            <a:pPr marL="0" indent="0"/>
            <a:r>
              <a:rPr lang="en-GB" b="0" dirty="0" smtClean="0"/>
              <a:t>    - Abstain: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343996457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da-DK" smtClean="0"/>
              <a:t>Tetsuya Kawanishi, NICT, 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Do you agree that IEEE802.11aj Task Group considers that the proposed </a:t>
            </a:r>
            <a:r>
              <a:rPr lang="en-GB" dirty="0" err="1" smtClean="0"/>
              <a:t>RoF</a:t>
            </a:r>
            <a:r>
              <a:rPr lang="en-GB" dirty="0" smtClean="0"/>
              <a:t> extension link should be </a:t>
            </a:r>
            <a:r>
              <a:rPr lang="en-GB" dirty="0" err="1" smtClean="0"/>
              <a:t>icluded</a:t>
            </a:r>
            <a:r>
              <a:rPr lang="en-GB" dirty="0" smtClean="0"/>
              <a:t> in the Functional Requirement Document for 11aj?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marL="0" indent="0"/>
            <a:r>
              <a:rPr lang="en-GB" b="0" dirty="0" smtClean="0"/>
              <a:t>    - Yes: </a:t>
            </a:r>
          </a:p>
          <a:p>
            <a:pPr marL="0" indent="0"/>
            <a:r>
              <a:rPr lang="en-GB" b="0" dirty="0" smtClean="0"/>
              <a:t>    - No:</a:t>
            </a:r>
          </a:p>
          <a:p>
            <a:pPr marL="0" indent="0"/>
            <a:r>
              <a:rPr lang="en-GB" b="0" dirty="0" smtClean="0"/>
              <a:t>    - Abstain: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231671731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a-DK" smtClean="0"/>
              <a:t>Tetsuya Kawanishi, NICT, 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Acknowledgments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altLang="ja-JP" dirty="0"/>
              <a:t> </a:t>
            </a:r>
            <a:endParaRPr lang="ja-JP" altLang="ja-JP" dirty="0"/>
          </a:p>
          <a:p>
            <a:r>
              <a:rPr lang="en-US" altLang="ja-JP" dirty="0"/>
              <a:t>This work was supported in part by "The research and</a:t>
            </a:r>
            <a:endParaRPr lang="ja-JP" altLang="ja-JP" dirty="0"/>
          </a:p>
          <a:p>
            <a:r>
              <a:rPr lang="en-US" altLang="ja-JP" dirty="0"/>
              <a:t>development project for the expansion of radio spectrum</a:t>
            </a:r>
            <a:endParaRPr lang="ja-JP" altLang="ja-JP" dirty="0"/>
          </a:p>
          <a:p>
            <a:r>
              <a:rPr lang="en-US" altLang="ja-JP" dirty="0"/>
              <a:t>resources" of the Ministry of Internal Affairs and</a:t>
            </a:r>
            <a:endParaRPr lang="ja-JP" altLang="ja-JP" dirty="0"/>
          </a:p>
          <a:p>
            <a:r>
              <a:rPr lang="en-US" altLang="ja-JP" dirty="0"/>
              <a:t>Communications in Japan.</a:t>
            </a:r>
            <a:endParaRPr lang="ja-JP" altLang="ja-JP" dirty="0"/>
          </a:p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smtClean="0"/>
              <a:t>Tetsuya Kawanishi, NICT, 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7099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846640" cy="4546848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err="1" smtClean="0"/>
              <a:t>RoF</a:t>
            </a:r>
            <a:r>
              <a:rPr lang="en-GB" dirty="0" smtClean="0"/>
              <a:t> (Radio on </a:t>
            </a:r>
            <a:r>
              <a:rPr lang="en-GB" dirty="0" err="1" smtClean="0"/>
              <a:t>Fiber</a:t>
            </a:r>
            <a:r>
              <a:rPr lang="en-GB" dirty="0" smtClean="0"/>
              <a:t>) extension link is proposed as one of usage models of 11aj backhaul. </a:t>
            </a:r>
            <a:r>
              <a:rPr lang="en-GB" dirty="0" err="1" smtClean="0"/>
              <a:t>RoF</a:t>
            </a:r>
            <a:r>
              <a:rPr lang="en-GB" dirty="0" smtClean="0"/>
              <a:t> extension link can extend wireless access area to the different location without signal degradation and frequency interference. </a:t>
            </a:r>
            <a:r>
              <a:rPr lang="en-GB" dirty="0" err="1" smtClean="0"/>
              <a:t>RoF</a:t>
            </a:r>
            <a:r>
              <a:rPr lang="en-GB" dirty="0" smtClean="0"/>
              <a:t> extension link has broadband transmission capability because of O/E and E/O broadband conversion characteristics and can transmit signals at 45-GHz and 60-GHz bands simultaneously. The experimental results of </a:t>
            </a:r>
            <a:r>
              <a:rPr lang="en-GB" dirty="0" err="1" smtClean="0"/>
              <a:t>RoF</a:t>
            </a:r>
            <a:r>
              <a:rPr lang="en-GB" dirty="0" smtClean="0"/>
              <a:t> extension link are also presented.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aim of this contribution is to add usage model </a:t>
            </a:r>
            <a:r>
              <a:rPr lang="en-GB" altLang="ja-JP" dirty="0" smtClean="0"/>
              <a:t>4c in the </a:t>
            </a:r>
            <a:r>
              <a:rPr lang="en-US" altLang="zh-CN" dirty="0">
                <a:ea typeface="宋体" charset="-122"/>
              </a:rPr>
              <a:t>IEEE 802.11aj Usage Models </a:t>
            </a:r>
            <a:r>
              <a:rPr lang="en-US" altLang="zh-CN" dirty="0" smtClean="0">
                <a:ea typeface="宋体" charset="-122"/>
              </a:rPr>
              <a:t>Document IEEE 802.11-12/1145r1.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961861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2" y="352376"/>
            <a:ext cx="1786855" cy="2683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r>
              <a:rPr lang="en-US" altLang="ja-JP" sz="1800" b="1" dirty="0" smtClean="0"/>
              <a:t>January 2013 </a:t>
            </a:r>
            <a:endParaRPr lang="en-US" altLang="zh-CN" sz="1800" b="1" dirty="0" smtClean="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372200" y="6475412"/>
            <a:ext cx="2171725" cy="26595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r>
              <a:rPr lang="en-US" altLang="zh-CN" dirty="0" smtClean="0"/>
              <a:t>Tetsuya </a:t>
            </a:r>
            <a:r>
              <a:rPr lang="en-US" altLang="zh-CN" dirty="0" err="1" smtClean="0"/>
              <a:t>Kawanishi</a:t>
            </a:r>
            <a:r>
              <a:rPr lang="en-US" altLang="zh-CN" dirty="0" smtClean="0"/>
              <a:t>, NICT, et al.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r>
              <a:rPr lang="en-US" altLang="zh-CN" smtClean="0"/>
              <a:t>Slide </a:t>
            </a:r>
            <a:fld id="{2D3E5E7C-934E-4D8E-A6FB-DAF419893DF6}" type="slidenum">
              <a:rPr lang="en-US" altLang="zh-CN" smtClean="0"/>
              <a:pPr/>
              <a:t>3</a:t>
            </a:fld>
            <a:endParaRPr lang="en-US" altLang="zh-CN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533400"/>
            <a:ext cx="7772400" cy="533400"/>
          </a:xfrm>
        </p:spPr>
        <p:txBody>
          <a:bodyPr/>
          <a:lstStyle/>
          <a:p>
            <a:r>
              <a:rPr lang="en-US" altLang="zh-CN" sz="2600" dirty="0" smtClean="0">
                <a:solidFill>
                  <a:schemeClr val="tx1"/>
                </a:solidFill>
                <a:ea typeface="宋体" charset="-122"/>
              </a:rPr>
              <a:t>Overview of WFA VHT </a:t>
            </a:r>
            <a:r>
              <a:rPr lang="en-US" altLang="zh-CN" sz="2800" dirty="0" smtClean="0">
                <a:ea typeface="宋体" charset="-122"/>
              </a:rPr>
              <a:t>usage models for 802.11ad</a:t>
            </a:r>
            <a:endParaRPr lang="en-US" altLang="zh-CN" sz="2600" dirty="0" smtClean="0">
              <a:solidFill>
                <a:schemeClr val="tx1"/>
              </a:solidFill>
              <a:ea typeface="宋体" charset="-122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838200" y="1066800"/>
          <a:ext cx="7543800" cy="5229236"/>
        </p:xfrm>
        <a:graphic>
          <a:graphicData uri="http://schemas.openxmlformats.org/drawingml/2006/table">
            <a:tbl>
              <a:tblPr/>
              <a:tblGrid>
                <a:gridCol w="2590800"/>
                <a:gridCol w="381000"/>
                <a:gridCol w="45720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Category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#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Usage Model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1.Wireless Display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1a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Desktop Storage &amp; Display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2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1b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Projection to TV or Projector in Conf Rom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2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1c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In room Gaming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2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1d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Streaming from Camcorder to Display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2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1e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Broadcast TV Field Pick Up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2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1f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Medical Imaging Surgical Procedure Support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2.Distribution of HDTV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2a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Lightly compressed video streaming around home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2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2b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Compr. video steaming in a room/ t.o. home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2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2c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Intra Large Vehicle (e.g. airplane ) Applications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2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2d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Wireless Networking for Small Office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2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2e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Remote medical assistance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3.Rapid Upload / Download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3a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Rapid Sync-n-Go file transfer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2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3b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Picture by Picture viewing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2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3c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Airplane docking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2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3d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Movie Content Download to car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2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3e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Police / Surveillance Car Upload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4.Backhaul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4a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Multi-Media Mesh backhaul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2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4b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Point to Point backhaul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5.Outdoor Campus /Auditorium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5a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Video demos / telepresence in Auditorium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2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5b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Public Safety Mesh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6.Manufacturing Floor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6a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Manufacturing floor automation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7.Cordless computing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7a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Wireless IO / Docking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3213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6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Tetsuya Kawanishi, NICT, et al.</a:t>
            </a:r>
            <a:endParaRPr lang="en-US" altLang="ja-JP"/>
          </a:p>
        </p:txBody>
      </p:sp>
      <p:sp>
        <p:nvSpPr>
          <p:cNvPr id="7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D5B5FDBC-B85F-4AFD-A40C-08143C215FFE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362498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altLang="ja-JP">
                <a:ea typeface="ＭＳ Ｐゴシック" charset="-128"/>
              </a:rPr>
              <a:t>Category 4: </a:t>
            </a:r>
            <a:r>
              <a:rPr lang="en-US" altLang="ja-JP" sz="3300">
                <a:ea typeface="ＭＳ Ｐゴシック" charset="-128"/>
              </a:rPr>
              <a:t>Backhaul </a:t>
            </a:r>
          </a:p>
        </p:txBody>
      </p:sp>
      <p:sp>
        <p:nvSpPr>
          <p:cNvPr id="362499" name="Content Placeholder 2"/>
          <p:cNvSpPr>
            <a:spLocks noGrp="1"/>
          </p:cNvSpPr>
          <p:nvPr>
            <p:ph idx="4294967295"/>
          </p:nvPr>
        </p:nvSpPr>
        <p:spPr>
          <a:xfrm>
            <a:off x="228600" y="1676400"/>
            <a:ext cx="8626475" cy="4648200"/>
          </a:xfrm>
        </p:spPr>
        <p:txBody>
          <a:bodyPr lIns="91440" tIns="45720" rIns="91440" bIns="45720"/>
          <a:lstStyle/>
          <a:p>
            <a:pPr marL="457200" indent="-457200">
              <a:buFontTx/>
              <a:buAutoNum type="alphaLcPeriod"/>
            </a:pPr>
            <a:r>
              <a:rPr lang="en-US" altLang="ja-JP" sz="2800" dirty="0">
                <a:ea typeface="ＭＳ Ｐゴシック" charset="-128"/>
              </a:rPr>
              <a:t>Multi-Media Mesh Backhaul</a:t>
            </a:r>
          </a:p>
          <a:p>
            <a:pPr marL="914400" lvl="1" indent="-457200">
              <a:buFontTx/>
              <a:buChar char="•"/>
            </a:pPr>
            <a:r>
              <a:rPr lang="en-US" altLang="ja-JP" sz="2400" dirty="0">
                <a:ea typeface="ＭＳ Ｐゴシック" charset="-128"/>
              </a:rPr>
              <a:t>Hotspot</a:t>
            </a:r>
          </a:p>
          <a:p>
            <a:pPr marL="914400" lvl="1" indent="-457200">
              <a:buFontTx/>
              <a:buChar char="•"/>
            </a:pPr>
            <a:r>
              <a:rPr lang="en-US" altLang="ja-JP" sz="2400" dirty="0">
                <a:ea typeface="ＭＳ Ｐゴシック" charset="-128"/>
              </a:rPr>
              <a:t>Enterprise</a:t>
            </a:r>
          </a:p>
          <a:p>
            <a:pPr marL="914400" lvl="1" indent="-457200">
              <a:buFontTx/>
              <a:buChar char="•"/>
            </a:pPr>
            <a:r>
              <a:rPr lang="en-US" altLang="ja-JP" sz="2400" dirty="0">
                <a:ea typeface="ＭＳ Ｐゴシック" charset="-128"/>
              </a:rPr>
              <a:t>Small Office or Home</a:t>
            </a:r>
          </a:p>
          <a:p>
            <a:pPr marL="914400" lvl="1" indent="-457200">
              <a:buFontTx/>
              <a:buChar char="•"/>
            </a:pPr>
            <a:r>
              <a:rPr lang="en-US" altLang="ja-JP" sz="2400" dirty="0">
                <a:ea typeface="ＭＳ Ｐゴシック" charset="-128"/>
              </a:rPr>
              <a:t>Campus-wide deployments</a:t>
            </a:r>
          </a:p>
          <a:p>
            <a:pPr marL="914400" lvl="1" indent="-457200">
              <a:buFontTx/>
              <a:buChar char="•"/>
            </a:pPr>
            <a:r>
              <a:rPr lang="en-US" altLang="ja-JP" sz="2400" dirty="0">
                <a:ea typeface="ＭＳ Ｐゴシック" charset="-128"/>
              </a:rPr>
              <a:t>Municipal deployments</a:t>
            </a:r>
          </a:p>
          <a:p>
            <a:pPr marL="457200" indent="-457200">
              <a:buFontTx/>
              <a:buAutoNum type="alphaLcPeriod"/>
            </a:pPr>
            <a:r>
              <a:rPr lang="en-US" altLang="ja-JP" sz="2800" dirty="0">
                <a:ea typeface="ＭＳ Ｐゴシック" charset="-128"/>
              </a:rPr>
              <a:t>Point-to-Point Backhaul </a:t>
            </a:r>
            <a:endParaRPr lang="en-US" altLang="ja-JP" sz="2800" dirty="0" smtClean="0">
              <a:ea typeface="ＭＳ Ｐゴシック" charset="-128"/>
            </a:endParaRPr>
          </a:p>
          <a:p>
            <a:pPr marL="457200" indent="-457200">
              <a:buFontTx/>
              <a:buAutoNum type="alphaLcPeriod"/>
            </a:pPr>
            <a:r>
              <a:rPr lang="en-US" altLang="ja-JP" sz="2800" u="sng" dirty="0" err="1" smtClean="0">
                <a:ea typeface="ＭＳ Ｐゴシック" charset="-128"/>
              </a:rPr>
              <a:t>RoF</a:t>
            </a:r>
            <a:r>
              <a:rPr lang="en-US" altLang="ja-JP" sz="2800" u="sng" dirty="0" smtClean="0">
                <a:ea typeface="ＭＳ Ｐゴシック" charset="-128"/>
              </a:rPr>
              <a:t>* Extension Link Backhaul</a:t>
            </a:r>
          </a:p>
          <a:p>
            <a:pPr marL="457200" indent="-457200">
              <a:buFontTx/>
              <a:buAutoNum type="alphaLcPeriod"/>
            </a:pPr>
            <a:endParaRPr lang="en-US" altLang="ja-JP" sz="2800" u="sng" dirty="0">
              <a:ea typeface="ＭＳ Ｐゴシック" charset="-128"/>
            </a:endParaRPr>
          </a:p>
          <a:p>
            <a:pPr marL="0" indent="0"/>
            <a:r>
              <a:rPr lang="en-US" altLang="ja-JP" sz="2000" u="sng" dirty="0" smtClean="0">
                <a:ea typeface="ＭＳ Ｐゴシック" charset="-128"/>
              </a:rPr>
              <a:t>* Radio on Fiber</a:t>
            </a:r>
            <a:endParaRPr lang="en-US" altLang="ja-JP" sz="2000" u="sng" dirty="0">
              <a:ea typeface="ＭＳ Ｐゴシック" charset="-128"/>
            </a:endParaRPr>
          </a:p>
          <a:p>
            <a:pPr marL="457200" indent="-457200"/>
            <a:endParaRPr lang="en-US" altLang="ja-JP" sz="2800" dirty="0">
              <a:ea typeface="ＭＳ Ｐゴシック" charset="-128"/>
            </a:endParaRPr>
          </a:p>
        </p:txBody>
      </p:sp>
      <p:sp>
        <p:nvSpPr>
          <p:cNvPr id="362500" name="Slide Number Placeholder 3"/>
          <p:cNvSpPr txBox="1">
            <a:spLocks noGrp="1"/>
          </p:cNvSpPr>
          <p:nvPr/>
        </p:nvSpPr>
        <p:spPr bwMode="auto">
          <a:xfrm>
            <a:off x="6553200" y="6492875"/>
            <a:ext cx="1905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9B888A6D-C4C5-4E8B-AC21-9FE4882F46DF}" type="slidenum">
              <a:rPr lang="en-US" altLang="ja-JP" sz="10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pPr algn="r"/>
              <a:t>4</a:t>
            </a:fld>
            <a:endParaRPr lang="en-US" altLang="ja-JP" sz="1000" b="1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8897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4294967295"/>
          </p:nvPr>
        </p:nvSpPr>
        <p:spPr>
          <a:xfrm>
            <a:off x="710208" y="260648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294967295"/>
          </p:nvPr>
        </p:nvSpPr>
        <p:spPr>
          <a:xfrm>
            <a:off x="5652120" y="6492875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 smtClean="0"/>
              <a:t>Tetsuya </a:t>
            </a:r>
            <a:r>
              <a:rPr lang="en-US" altLang="ja-JP" dirty="0" err="1" smtClean="0"/>
              <a:t>Kawanishi</a:t>
            </a:r>
            <a:r>
              <a:rPr lang="en-US" altLang="ja-JP" dirty="0" smtClean="0"/>
              <a:t>, NICT, et al.</a:t>
            </a: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79F56EB7-F46D-47E0-B0B4-B5ED6B418419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1"/>
            <a:ext cx="7770813" cy="582960"/>
          </a:xfrm>
        </p:spPr>
        <p:txBody>
          <a:bodyPr>
            <a:normAutofit fontScale="90000"/>
          </a:bodyPr>
          <a:lstStyle/>
          <a:p>
            <a:r>
              <a:rPr lang="en-US" altLang="ja-JP" dirty="0">
                <a:ea typeface="ＭＳ Ｐゴシック" charset="-128"/>
              </a:rPr>
              <a:t>Usage Model </a:t>
            </a:r>
            <a:r>
              <a:rPr lang="en-US" altLang="ja-JP" dirty="0" smtClean="0">
                <a:ea typeface="ＭＳ Ｐゴシック" charset="-128"/>
              </a:rPr>
              <a:t>4c: </a:t>
            </a:r>
            <a:r>
              <a:rPr lang="en-US" altLang="ja-JP" dirty="0" err="1" smtClean="0">
                <a:ea typeface="ＭＳ Ｐゴシック" charset="-128"/>
              </a:rPr>
              <a:t>RoF</a:t>
            </a:r>
            <a:r>
              <a:rPr lang="en-US" altLang="ja-JP" dirty="0" smtClean="0">
                <a:ea typeface="ＭＳ Ｐゴシック" charset="-128"/>
              </a:rPr>
              <a:t> Extension Link Backhaul </a:t>
            </a:r>
            <a:endParaRPr lang="en-US" altLang="ja-JP" dirty="0">
              <a:ea typeface="ＭＳ Ｐゴシック" charset="-128"/>
            </a:endParaRPr>
          </a:p>
        </p:txBody>
      </p:sp>
      <p:pic>
        <p:nvPicPr>
          <p:cNvPr id="7" name="図 6" descr="t126249924379716226514.jpg"/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979712" y="1565920"/>
            <a:ext cx="5364427" cy="4023320"/>
          </a:xfrm>
          <a:prstGeom prst="rect">
            <a:avLst/>
          </a:prstGeom>
        </p:spPr>
      </p:pic>
      <p:sp>
        <p:nvSpPr>
          <p:cNvPr id="8" name="AutoShape 3"/>
          <p:cNvSpPr>
            <a:spLocks noChangeAspect="1" noChangeArrowheads="1" noTextEdit="1"/>
          </p:cNvSpPr>
          <p:nvPr/>
        </p:nvSpPr>
        <p:spPr bwMode="auto">
          <a:xfrm>
            <a:off x="3203575" y="2717775"/>
            <a:ext cx="3232150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9" name="Group 52"/>
          <p:cNvGrpSpPr>
            <a:grpSpLocks/>
          </p:cNvGrpSpPr>
          <p:nvPr/>
        </p:nvGrpSpPr>
        <p:grpSpPr bwMode="auto">
          <a:xfrm>
            <a:off x="2447008" y="3644230"/>
            <a:ext cx="738188" cy="563563"/>
            <a:chOff x="2267" y="1428"/>
            <a:chExt cx="465" cy="355"/>
          </a:xfrm>
        </p:grpSpPr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2337" y="1723"/>
              <a:ext cx="326" cy="59"/>
            </a:xfrm>
            <a:custGeom>
              <a:avLst/>
              <a:gdLst/>
              <a:ahLst/>
              <a:cxnLst>
                <a:cxn ang="0">
                  <a:pos x="275" y="59"/>
                </a:cxn>
                <a:cxn ang="0">
                  <a:pos x="0" y="25"/>
                </a:cxn>
                <a:cxn ang="0">
                  <a:pos x="55" y="0"/>
                </a:cxn>
                <a:cxn ang="0">
                  <a:pos x="326" y="32"/>
                </a:cxn>
                <a:cxn ang="0">
                  <a:pos x="275" y="59"/>
                </a:cxn>
              </a:cxnLst>
              <a:rect l="0" t="0" r="r" b="b"/>
              <a:pathLst>
                <a:path w="326" h="59">
                  <a:moveTo>
                    <a:pt x="275" y="59"/>
                  </a:moveTo>
                  <a:lnTo>
                    <a:pt x="0" y="25"/>
                  </a:lnTo>
                  <a:lnTo>
                    <a:pt x="55" y="0"/>
                  </a:lnTo>
                  <a:lnTo>
                    <a:pt x="326" y="32"/>
                  </a:lnTo>
                  <a:lnTo>
                    <a:pt x="275" y="59"/>
                  </a:ln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2337" y="1748"/>
              <a:ext cx="275" cy="35"/>
            </a:xfrm>
            <a:custGeom>
              <a:avLst/>
              <a:gdLst/>
              <a:ahLst/>
              <a:cxnLst>
                <a:cxn ang="0">
                  <a:pos x="275" y="35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75" y="34"/>
                </a:cxn>
                <a:cxn ang="0">
                  <a:pos x="275" y="35"/>
                </a:cxn>
              </a:cxnLst>
              <a:rect l="0" t="0" r="r" b="b"/>
              <a:pathLst>
                <a:path w="275" h="35">
                  <a:moveTo>
                    <a:pt x="275" y="35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75" y="34"/>
                  </a:lnTo>
                  <a:lnTo>
                    <a:pt x="275" y="35"/>
                  </a:lnTo>
                  <a:close/>
                </a:path>
              </a:pathLst>
            </a:custGeom>
            <a:solidFill>
              <a:srgbClr val="AAA9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2555" y="1731"/>
              <a:ext cx="1" cy="2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23"/>
                </a:cxn>
                <a:cxn ang="0">
                  <a:pos x="0" y="23"/>
                </a:cxn>
                <a:cxn ang="0">
                  <a:pos x="0" y="24"/>
                </a:cxn>
                <a:cxn ang="0">
                  <a:pos x="1" y="25"/>
                </a:cxn>
                <a:cxn ang="0">
                  <a:pos x="1" y="0"/>
                </a:cxn>
              </a:cxnLst>
              <a:rect l="0" t="0" r="r" b="b"/>
              <a:pathLst>
                <a:path w="1" h="25">
                  <a:moveTo>
                    <a:pt x="1" y="0"/>
                  </a:moveTo>
                  <a:lnTo>
                    <a:pt x="0" y="0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4"/>
                  </a:lnTo>
                  <a:lnTo>
                    <a:pt x="1" y="2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2C2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2556" y="1731"/>
              <a:ext cx="2" cy="25"/>
            </a:xfrm>
            <a:custGeom>
              <a:avLst/>
              <a:gdLst/>
              <a:ahLst/>
              <a:cxnLst>
                <a:cxn ang="0">
                  <a:pos x="2" y="25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2" y="25"/>
                </a:cxn>
                <a:cxn ang="0">
                  <a:pos x="2" y="25"/>
                </a:cxn>
              </a:cxnLst>
              <a:rect l="0" t="0" r="r" b="b"/>
              <a:pathLst>
                <a:path w="2" h="25">
                  <a:moveTo>
                    <a:pt x="2" y="25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2" y="25"/>
                  </a:lnTo>
                  <a:lnTo>
                    <a:pt x="2" y="25"/>
                  </a:lnTo>
                  <a:close/>
                </a:path>
              </a:pathLst>
            </a:custGeom>
            <a:solidFill>
              <a:srgbClr val="B9B9B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2558" y="1731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B0B0B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2559" y="1731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A7A7A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2560" y="1731"/>
              <a:ext cx="1" cy="27"/>
            </a:xfrm>
            <a:custGeom>
              <a:avLst/>
              <a:gdLst/>
              <a:ahLst/>
              <a:cxnLst>
                <a:cxn ang="0">
                  <a:pos x="1" y="27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7"/>
                </a:cxn>
                <a:cxn ang="0">
                  <a:pos x="1" y="27"/>
                </a:cxn>
              </a:cxnLst>
              <a:rect l="0" t="0" r="r" b="b"/>
              <a:pathLst>
                <a:path w="1" h="27">
                  <a:moveTo>
                    <a:pt x="1" y="27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7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9E9E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2561" y="1731"/>
              <a:ext cx="2" cy="27"/>
            </a:xfrm>
            <a:custGeom>
              <a:avLst/>
              <a:gdLst/>
              <a:ahLst/>
              <a:cxnLst>
                <a:cxn ang="0">
                  <a:pos x="2" y="27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2" y="27"/>
                </a:cxn>
                <a:cxn ang="0">
                  <a:pos x="2" y="27"/>
                </a:cxn>
              </a:cxnLst>
              <a:rect l="0" t="0" r="r" b="b"/>
              <a:pathLst>
                <a:path w="2" h="27">
                  <a:moveTo>
                    <a:pt x="2" y="27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2" y="27"/>
                  </a:lnTo>
                  <a:lnTo>
                    <a:pt x="2" y="27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2563" y="1731"/>
              <a:ext cx="1" cy="27"/>
            </a:xfrm>
            <a:custGeom>
              <a:avLst/>
              <a:gdLst/>
              <a:ahLst/>
              <a:cxnLst>
                <a:cxn ang="0">
                  <a:pos x="1" y="27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1" y="27"/>
                </a:cxn>
                <a:cxn ang="0">
                  <a:pos x="1" y="27"/>
                </a:cxn>
              </a:cxnLst>
              <a:rect l="0" t="0" r="r" b="b"/>
              <a:pathLst>
                <a:path w="1" h="27">
                  <a:moveTo>
                    <a:pt x="1" y="27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8D8D8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2564" y="1731"/>
              <a:ext cx="1" cy="27"/>
            </a:xfrm>
            <a:custGeom>
              <a:avLst/>
              <a:gdLst/>
              <a:ahLst/>
              <a:cxnLst>
                <a:cxn ang="0">
                  <a:pos x="1" y="27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1" y="27"/>
                </a:cxn>
                <a:cxn ang="0">
                  <a:pos x="1" y="27"/>
                </a:cxn>
              </a:cxnLst>
              <a:rect l="0" t="0" r="r" b="b"/>
              <a:pathLst>
                <a:path w="1" h="27">
                  <a:moveTo>
                    <a:pt x="1" y="27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84848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2565" y="1731"/>
              <a:ext cx="1" cy="27"/>
            </a:xfrm>
            <a:custGeom>
              <a:avLst/>
              <a:gdLst/>
              <a:ahLst/>
              <a:cxnLst>
                <a:cxn ang="0">
                  <a:pos x="1" y="27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1" y="27"/>
                </a:cxn>
                <a:cxn ang="0">
                  <a:pos x="1" y="27"/>
                </a:cxn>
              </a:cxnLst>
              <a:rect l="0" t="0" r="r" b="b"/>
              <a:pathLst>
                <a:path w="1" h="27">
                  <a:moveTo>
                    <a:pt x="1" y="27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7B7B7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2566" y="1731"/>
              <a:ext cx="2" cy="27"/>
            </a:xfrm>
            <a:custGeom>
              <a:avLst/>
              <a:gdLst/>
              <a:ahLst/>
              <a:cxnLst>
                <a:cxn ang="0">
                  <a:pos x="2" y="27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2" y="27"/>
                </a:cxn>
                <a:cxn ang="0">
                  <a:pos x="2" y="27"/>
                </a:cxn>
              </a:cxnLst>
              <a:rect l="0" t="0" r="r" b="b"/>
              <a:pathLst>
                <a:path w="2" h="27">
                  <a:moveTo>
                    <a:pt x="2" y="27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2" y="27"/>
                  </a:lnTo>
                  <a:lnTo>
                    <a:pt x="2" y="27"/>
                  </a:lnTo>
                  <a:close/>
                </a:path>
              </a:pathLst>
            </a:custGeom>
            <a:solidFill>
              <a:srgbClr val="7272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2568" y="1731"/>
              <a:ext cx="1" cy="27"/>
            </a:xfrm>
            <a:custGeom>
              <a:avLst/>
              <a:gdLst/>
              <a:ahLst/>
              <a:cxnLst>
                <a:cxn ang="0">
                  <a:pos x="1" y="27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1" y="27"/>
                </a:cxn>
                <a:cxn ang="0">
                  <a:pos x="1" y="27"/>
                </a:cxn>
              </a:cxnLst>
              <a:rect l="0" t="0" r="r" b="b"/>
              <a:pathLst>
                <a:path w="1" h="27">
                  <a:moveTo>
                    <a:pt x="1" y="27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69696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2569" y="1731"/>
              <a:ext cx="2" cy="27"/>
            </a:xfrm>
            <a:custGeom>
              <a:avLst/>
              <a:gdLst/>
              <a:ahLst/>
              <a:cxnLst>
                <a:cxn ang="0">
                  <a:pos x="2" y="26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2" y="26"/>
                </a:cxn>
                <a:cxn ang="0">
                  <a:pos x="2" y="26"/>
                </a:cxn>
              </a:cxnLst>
              <a:rect l="0" t="0" r="r" b="b"/>
              <a:pathLst>
                <a:path w="2" h="27">
                  <a:moveTo>
                    <a:pt x="2" y="26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2" y="26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61616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2571" y="1731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58585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2572" y="1731"/>
              <a:ext cx="1" cy="26"/>
            </a:xfrm>
            <a:custGeom>
              <a:avLst/>
              <a:gdLst/>
              <a:ahLst/>
              <a:cxnLst>
                <a:cxn ang="0">
                  <a:pos x="1" y="25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5"/>
                </a:cxn>
                <a:cxn ang="0">
                  <a:pos x="1" y="25"/>
                </a:cxn>
              </a:cxnLst>
              <a:rect l="0" t="0" r="r" b="b"/>
              <a:pathLst>
                <a:path w="1" h="26">
                  <a:moveTo>
                    <a:pt x="1" y="25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5"/>
                  </a:lnTo>
                  <a:lnTo>
                    <a:pt x="1" y="25"/>
                  </a:lnTo>
                  <a:close/>
                </a:path>
              </a:pathLst>
            </a:custGeom>
            <a:solidFill>
              <a:srgbClr val="4F4F4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2573" y="1731"/>
              <a:ext cx="1" cy="25"/>
            </a:xfrm>
            <a:custGeom>
              <a:avLst/>
              <a:gdLst/>
              <a:ahLst/>
              <a:cxnLst>
                <a:cxn ang="0">
                  <a:pos x="1" y="25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5"/>
                </a:cxn>
                <a:cxn ang="0">
                  <a:pos x="1" y="25"/>
                </a:cxn>
              </a:cxnLst>
              <a:rect l="0" t="0" r="r" b="b"/>
              <a:pathLst>
                <a:path w="1" h="25">
                  <a:moveTo>
                    <a:pt x="1" y="25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5"/>
                  </a:lnTo>
                  <a:lnTo>
                    <a:pt x="1" y="25"/>
                  </a:lnTo>
                  <a:close/>
                </a:path>
              </a:pathLst>
            </a:custGeom>
            <a:solidFill>
              <a:srgbClr val="46464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2574" y="1731"/>
              <a:ext cx="1" cy="25"/>
            </a:xfrm>
            <a:custGeom>
              <a:avLst/>
              <a:gdLst/>
              <a:ahLst/>
              <a:cxnLst>
                <a:cxn ang="0">
                  <a:pos x="1" y="23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4"/>
                </a:cxn>
                <a:cxn ang="0">
                  <a:pos x="1" y="23"/>
                </a:cxn>
                <a:cxn ang="0">
                  <a:pos x="1" y="23"/>
                </a:cxn>
              </a:cxnLst>
              <a:rect l="0" t="0" r="r" b="b"/>
              <a:pathLst>
                <a:path w="1" h="25">
                  <a:moveTo>
                    <a:pt x="1" y="23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4"/>
                  </a:lnTo>
                  <a:lnTo>
                    <a:pt x="1" y="23"/>
                  </a:lnTo>
                  <a:lnTo>
                    <a:pt x="1" y="23"/>
                  </a:lnTo>
                  <a:close/>
                </a:path>
              </a:pathLst>
            </a:custGeom>
            <a:solidFill>
              <a:srgbClr val="3D3D3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2424" y="1714"/>
              <a:ext cx="1" cy="2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23"/>
                </a:cxn>
                <a:cxn ang="0">
                  <a:pos x="0" y="23"/>
                </a:cxn>
                <a:cxn ang="0">
                  <a:pos x="1" y="24"/>
                </a:cxn>
                <a:cxn ang="0">
                  <a:pos x="1" y="25"/>
                </a:cxn>
                <a:cxn ang="0">
                  <a:pos x="1" y="0"/>
                </a:cxn>
              </a:cxnLst>
              <a:rect l="0" t="0" r="r" b="b"/>
              <a:pathLst>
                <a:path w="1" h="25">
                  <a:moveTo>
                    <a:pt x="1" y="0"/>
                  </a:moveTo>
                  <a:lnTo>
                    <a:pt x="0" y="0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1" y="24"/>
                  </a:lnTo>
                  <a:lnTo>
                    <a:pt x="1" y="2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2C2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2425" y="1714"/>
              <a:ext cx="2" cy="25"/>
            </a:xfrm>
            <a:custGeom>
              <a:avLst/>
              <a:gdLst/>
              <a:ahLst/>
              <a:cxnLst>
                <a:cxn ang="0">
                  <a:pos x="2" y="25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2" y="25"/>
                </a:cxn>
                <a:cxn ang="0">
                  <a:pos x="2" y="25"/>
                </a:cxn>
              </a:cxnLst>
              <a:rect l="0" t="0" r="r" b="b"/>
              <a:pathLst>
                <a:path w="2" h="25">
                  <a:moveTo>
                    <a:pt x="2" y="25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2" y="25"/>
                  </a:lnTo>
                  <a:lnTo>
                    <a:pt x="2" y="25"/>
                  </a:lnTo>
                  <a:close/>
                </a:path>
              </a:pathLst>
            </a:custGeom>
            <a:solidFill>
              <a:srgbClr val="B9B9B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2427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B0B0B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2428" y="1714"/>
              <a:ext cx="2" cy="26"/>
            </a:xfrm>
            <a:custGeom>
              <a:avLst/>
              <a:gdLst/>
              <a:ahLst/>
              <a:cxnLst>
                <a:cxn ang="0">
                  <a:pos x="2" y="26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26"/>
                </a:cxn>
                <a:cxn ang="0">
                  <a:pos x="2" y="26"/>
                </a:cxn>
              </a:cxnLst>
              <a:rect l="0" t="0" r="r" b="b"/>
              <a:pathLst>
                <a:path w="2" h="26">
                  <a:moveTo>
                    <a:pt x="2" y="26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26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A7A7A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2430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9E9E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2431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2432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8D8D8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2433" y="1714"/>
              <a:ext cx="2" cy="26"/>
            </a:xfrm>
            <a:custGeom>
              <a:avLst/>
              <a:gdLst/>
              <a:ahLst/>
              <a:cxnLst>
                <a:cxn ang="0">
                  <a:pos x="2" y="26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26"/>
                </a:cxn>
                <a:cxn ang="0">
                  <a:pos x="2" y="26"/>
                </a:cxn>
              </a:cxnLst>
              <a:rect l="0" t="0" r="r" b="b"/>
              <a:pathLst>
                <a:path w="2" h="26">
                  <a:moveTo>
                    <a:pt x="2" y="26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26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84848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2435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7B7B7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2436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7272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2437" y="1714"/>
              <a:ext cx="2" cy="26"/>
            </a:xfrm>
            <a:custGeom>
              <a:avLst/>
              <a:gdLst/>
              <a:ahLst/>
              <a:cxnLst>
                <a:cxn ang="0">
                  <a:pos x="2" y="26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26"/>
                </a:cxn>
                <a:cxn ang="0">
                  <a:pos x="2" y="26"/>
                </a:cxn>
              </a:cxnLst>
              <a:rect l="0" t="0" r="r" b="b"/>
              <a:pathLst>
                <a:path w="2" h="26">
                  <a:moveTo>
                    <a:pt x="2" y="26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26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69696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2439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61616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2440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58585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2441" y="1714"/>
              <a:ext cx="2" cy="26"/>
            </a:xfrm>
            <a:custGeom>
              <a:avLst/>
              <a:gdLst/>
              <a:ahLst/>
              <a:cxnLst>
                <a:cxn ang="0">
                  <a:pos x="2" y="25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25"/>
                </a:cxn>
                <a:cxn ang="0">
                  <a:pos x="2" y="25"/>
                </a:cxn>
              </a:cxnLst>
              <a:rect l="0" t="0" r="r" b="b"/>
              <a:pathLst>
                <a:path w="2" h="26">
                  <a:moveTo>
                    <a:pt x="2" y="25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25"/>
                  </a:lnTo>
                  <a:lnTo>
                    <a:pt x="2" y="25"/>
                  </a:lnTo>
                  <a:close/>
                </a:path>
              </a:pathLst>
            </a:custGeom>
            <a:solidFill>
              <a:srgbClr val="4F4F4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2443" y="1714"/>
              <a:ext cx="1" cy="25"/>
            </a:xfrm>
            <a:custGeom>
              <a:avLst/>
              <a:gdLst/>
              <a:ahLst/>
              <a:cxnLst>
                <a:cxn ang="0">
                  <a:pos x="1" y="25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5"/>
                </a:cxn>
                <a:cxn ang="0">
                  <a:pos x="1" y="25"/>
                </a:cxn>
              </a:cxnLst>
              <a:rect l="0" t="0" r="r" b="b"/>
              <a:pathLst>
                <a:path w="1" h="25">
                  <a:moveTo>
                    <a:pt x="1" y="25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5"/>
                  </a:lnTo>
                  <a:lnTo>
                    <a:pt x="1" y="25"/>
                  </a:lnTo>
                  <a:close/>
                </a:path>
              </a:pathLst>
            </a:custGeom>
            <a:solidFill>
              <a:srgbClr val="46464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2444" y="1714"/>
              <a:ext cx="1" cy="25"/>
            </a:xfrm>
            <a:custGeom>
              <a:avLst/>
              <a:gdLst/>
              <a:ahLst/>
              <a:cxnLst>
                <a:cxn ang="0">
                  <a:pos x="1" y="23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4"/>
                </a:cxn>
                <a:cxn ang="0">
                  <a:pos x="1" y="23"/>
                </a:cxn>
                <a:cxn ang="0">
                  <a:pos x="1" y="23"/>
                </a:cxn>
              </a:cxnLst>
              <a:rect l="0" t="0" r="r" b="b"/>
              <a:pathLst>
                <a:path w="1" h="25">
                  <a:moveTo>
                    <a:pt x="1" y="23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4"/>
                  </a:lnTo>
                  <a:lnTo>
                    <a:pt x="1" y="23"/>
                  </a:lnTo>
                  <a:lnTo>
                    <a:pt x="1" y="23"/>
                  </a:lnTo>
                  <a:close/>
                </a:path>
              </a:pathLst>
            </a:custGeom>
            <a:solidFill>
              <a:srgbClr val="3D3D3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2612" y="1755"/>
              <a:ext cx="51" cy="28"/>
            </a:xfrm>
            <a:custGeom>
              <a:avLst/>
              <a:gdLst/>
              <a:ahLst/>
              <a:cxnLst>
                <a:cxn ang="0">
                  <a:pos x="51" y="1"/>
                </a:cxn>
                <a:cxn ang="0">
                  <a:pos x="51" y="0"/>
                </a:cxn>
                <a:cxn ang="0">
                  <a:pos x="51" y="0"/>
                </a:cxn>
                <a:cxn ang="0">
                  <a:pos x="43" y="1"/>
                </a:cxn>
                <a:cxn ang="0">
                  <a:pos x="35" y="4"/>
                </a:cxn>
                <a:cxn ang="0">
                  <a:pos x="28" y="7"/>
                </a:cxn>
                <a:cxn ang="0">
                  <a:pos x="28" y="7"/>
                </a:cxn>
                <a:cxn ang="0">
                  <a:pos x="20" y="12"/>
                </a:cxn>
                <a:cxn ang="0">
                  <a:pos x="11" y="18"/>
                </a:cxn>
                <a:cxn ang="0">
                  <a:pos x="3" y="24"/>
                </a:cxn>
                <a:cxn ang="0">
                  <a:pos x="0" y="27"/>
                </a:cxn>
                <a:cxn ang="0">
                  <a:pos x="0" y="28"/>
                </a:cxn>
                <a:cxn ang="0">
                  <a:pos x="51" y="1"/>
                </a:cxn>
              </a:cxnLst>
              <a:rect l="0" t="0" r="r" b="b"/>
              <a:pathLst>
                <a:path w="51" h="28">
                  <a:moveTo>
                    <a:pt x="51" y="1"/>
                  </a:moveTo>
                  <a:lnTo>
                    <a:pt x="51" y="0"/>
                  </a:lnTo>
                  <a:lnTo>
                    <a:pt x="51" y="0"/>
                  </a:lnTo>
                  <a:lnTo>
                    <a:pt x="43" y="1"/>
                  </a:lnTo>
                  <a:lnTo>
                    <a:pt x="35" y="4"/>
                  </a:lnTo>
                  <a:lnTo>
                    <a:pt x="28" y="7"/>
                  </a:lnTo>
                  <a:lnTo>
                    <a:pt x="28" y="7"/>
                  </a:lnTo>
                  <a:lnTo>
                    <a:pt x="20" y="12"/>
                  </a:lnTo>
                  <a:lnTo>
                    <a:pt x="11" y="18"/>
                  </a:lnTo>
                  <a:lnTo>
                    <a:pt x="3" y="24"/>
                  </a:lnTo>
                  <a:lnTo>
                    <a:pt x="0" y="27"/>
                  </a:lnTo>
                  <a:lnTo>
                    <a:pt x="0" y="28"/>
                  </a:lnTo>
                  <a:lnTo>
                    <a:pt x="51" y="1"/>
                  </a:lnTo>
                  <a:close/>
                </a:path>
              </a:pathLst>
            </a:custGeom>
            <a:solidFill>
              <a:srgbClr val="7777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2267" y="1429"/>
              <a:ext cx="455" cy="305"/>
            </a:xfrm>
            <a:custGeom>
              <a:avLst/>
              <a:gdLst/>
              <a:ahLst/>
              <a:cxnLst>
                <a:cxn ang="0">
                  <a:pos x="455" y="305"/>
                </a:cxn>
                <a:cxn ang="0">
                  <a:pos x="0" y="252"/>
                </a:cxn>
                <a:cxn ang="0">
                  <a:pos x="0" y="0"/>
                </a:cxn>
                <a:cxn ang="0">
                  <a:pos x="455" y="31"/>
                </a:cxn>
                <a:cxn ang="0">
                  <a:pos x="455" y="305"/>
                </a:cxn>
              </a:cxnLst>
              <a:rect l="0" t="0" r="r" b="b"/>
              <a:pathLst>
                <a:path w="455" h="305">
                  <a:moveTo>
                    <a:pt x="455" y="305"/>
                  </a:moveTo>
                  <a:lnTo>
                    <a:pt x="0" y="252"/>
                  </a:lnTo>
                  <a:lnTo>
                    <a:pt x="0" y="0"/>
                  </a:lnTo>
                  <a:lnTo>
                    <a:pt x="455" y="31"/>
                  </a:lnTo>
                  <a:lnTo>
                    <a:pt x="455" y="305"/>
                  </a:lnTo>
                  <a:close/>
                </a:path>
              </a:pathLst>
            </a:custGeom>
            <a:solidFill>
              <a:srgbClr val="44444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2286" y="1450"/>
              <a:ext cx="418" cy="279"/>
            </a:xfrm>
            <a:custGeom>
              <a:avLst/>
              <a:gdLst/>
              <a:ahLst/>
              <a:cxnLst>
                <a:cxn ang="0">
                  <a:pos x="418" y="279"/>
                </a:cxn>
                <a:cxn ang="0">
                  <a:pos x="0" y="231"/>
                </a:cxn>
                <a:cxn ang="0">
                  <a:pos x="0" y="0"/>
                </a:cxn>
                <a:cxn ang="0">
                  <a:pos x="418" y="27"/>
                </a:cxn>
                <a:cxn ang="0">
                  <a:pos x="418" y="279"/>
                </a:cxn>
              </a:cxnLst>
              <a:rect l="0" t="0" r="r" b="b"/>
              <a:pathLst>
                <a:path w="418" h="279">
                  <a:moveTo>
                    <a:pt x="418" y="279"/>
                  </a:moveTo>
                  <a:lnTo>
                    <a:pt x="0" y="231"/>
                  </a:lnTo>
                  <a:lnTo>
                    <a:pt x="0" y="0"/>
                  </a:lnTo>
                  <a:lnTo>
                    <a:pt x="418" y="27"/>
                  </a:lnTo>
                  <a:lnTo>
                    <a:pt x="418" y="2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2292" y="1453"/>
              <a:ext cx="412" cy="276"/>
            </a:xfrm>
            <a:custGeom>
              <a:avLst/>
              <a:gdLst/>
              <a:ahLst/>
              <a:cxnLst>
                <a:cxn ang="0">
                  <a:pos x="412" y="276"/>
                </a:cxn>
                <a:cxn ang="0">
                  <a:pos x="0" y="229"/>
                </a:cxn>
                <a:cxn ang="0">
                  <a:pos x="0" y="0"/>
                </a:cxn>
                <a:cxn ang="0">
                  <a:pos x="412" y="28"/>
                </a:cxn>
                <a:cxn ang="0">
                  <a:pos x="412" y="276"/>
                </a:cxn>
              </a:cxnLst>
              <a:rect l="0" t="0" r="r" b="b"/>
              <a:pathLst>
                <a:path w="412" h="276">
                  <a:moveTo>
                    <a:pt x="412" y="276"/>
                  </a:moveTo>
                  <a:lnTo>
                    <a:pt x="0" y="229"/>
                  </a:lnTo>
                  <a:lnTo>
                    <a:pt x="0" y="0"/>
                  </a:lnTo>
                  <a:lnTo>
                    <a:pt x="412" y="28"/>
                  </a:lnTo>
                  <a:lnTo>
                    <a:pt x="412" y="276"/>
                  </a:lnTo>
                  <a:close/>
                </a:path>
              </a:pathLst>
            </a:custGeom>
            <a:solidFill>
              <a:srgbClr val="16096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2267" y="1681"/>
              <a:ext cx="455" cy="71"/>
            </a:xfrm>
            <a:custGeom>
              <a:avLst/>
              <a:gdLst/>
              <a:ahLst/>
              <a:cxnLst>
                <a:cxn ang="0">
                  <a:pos x="455" y="71"/>
                </a:cxn>
                <a:cxn ang="0">
                  <a:pos x="0" y="17"/>
                </a:cxn>
                <a:cxn ang="0">
                  <a:pos x="0" y="0"/>
                </a:cxn>
                <a:cxn ang="0">
                  <a:pos x="455" y="53"/>
                </a:cxn>
                <a:cxn ang="0">
                  <a:pos x="455" y="71"/>
                </a:cxn>
              </a:cxnLst>
              <a:rect l="0" t="0" r="r" b="b"/>
              <a:pathLst>
                <a:path w="455" h="71">
                  <a:moveTo>
                    <a:pt x="455" y="71"/>
                  </a:moveTo>
                  <a:lnTo>
                    <a:pt x="0" y="17"/>
                  </a:lnTo>
                  <a:lnTo>
                    <a:pt x="0" y="0"/>
                  </a:lnTo>
                  <a:lnTo>
                    <a:pt x="455" y="53"/>
                  </a:lnTo>
                  <a:lnTo>
                    <a:pt x="455" y="71"/>
                  </a:lnTo>
                  <a:close/>
                </a:path>
              </a:pathLst>
            </a:custGeom>
            <a:solidFill>
              <a:srgbClr val="AAA9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2722" y="1723"/>
              <a:ext cx="10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0" y="17"/>
                </a:cxn>
                <a:cxn ang="0">
                  <a:pos x="10" y="0"/>
                </a:cxn>
                <a:cxn ang="0">
                  <a:pos x="0" y="11"/>
                </a:cxn>
                <a:cxn ang="0">
                  <a:pos x="0" y="29"/>
                </a:cxn>
              </a:cxnLst>
              <a:rect l="0" t="0" r="r" b="b"/>
              <a:pathLst>
                <a:path w="10" h="29">
                  <a:moveTo>
                    <a:pt x="0" y="29"/>
                  </a:moveTo>
                  <a:lnTo>
                    <a:pt x="10" y="17"/>
                  </a:lnTo>
                  <a:lnTo>
                    <a:pt x="10" y="0"/>
                  </a:lnTo>
                  <a:lnTo>
                    <a:pt x="0" y="11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7777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2722" y="1457"/>
              <a:ext cx="10" cy="277"/>
            </a:xfrm>
            <a:custGeom>
              <a:avLst/>
              <a:gdLst/>
              <a:ahLst/>
              <a:cxnLst>
                <a:cxn ang="0">
                  <a:pos x="10" y="266"/>
                </a:cxn>
                <a:cxn ang="0">
                  <a:pos x="0" y="277"/>
                </a:cxn>
                <a:cxn ang="0">
                  <a:pos x="0" y="3"/>
                </a:cxn>
                <a:cxn ang="0">
                  <a:pos x="10" y="0"/>
                </a:cxn>
                <a:cxn ang="0">
                  <a:pos x="10" y="266"/>
                </a:cxn>
              </a:cxnLst>
              <a:rect l="0" t="0" r="r" b="b"/>
              <a:pathLst>
                <a:path w="10" h="277">
                  <a:moveTo>
                    <a:pt x="10" y="266"/>
                  </a:moveTo>
                  <a:lnTo>
                    <a:pt x="0" y="277"/>
                  </a:lnTo>
                  <a:lnTo>
                    <a:pt x="0" y="3"/>
                  </a:lnTo>
                  <a:lnTo>
                    <a:pt x="10" y="0"/>
                  </a:lnTo>
                  <a:lnTo>
                    <a:pt x="10" y="266"/>
                  </a:lnTo>
                  <a:close/>
                </a:path>
              </a:pathLst>
            </a:custGeom>
            <a:solidFill>
              <a:srgbClr val="22222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2267" y="1428"/>
              <a:ext cx="465" cy="32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1"/>
                </a:cxn>
                <a:cxn ang="0">
                  <a:pos x="455" y="32"/>
                </a:cxn>
                <a:cxn ang="0">
                  <a:pos x="465" y="29"/>
                </a:cxn>
                <a:cxn ang="0">
                  <a:pos x="18" y="0"/>
                </a:cxn>
              </a:cxnLst>
              <a:rect l="0" t="0" r="r" b="b"/>
              <a:pathLst>
                <a:path w="465" h="32">
                  <a:moveTo>
                    <a:pt x="18" y="0"/>
                  </a:moveTo>
                  <a:lnTo>
                    <a:pt x="0" y="1"/>
                  </a:lnTo>
                  <a:lnTo>
                    <a:pt x="455" y="32"/>
                  </a:lnTo>
                  <a:lnTo>
                    <a:pt x="465" y="29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807F8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2267" y="1429"/>
              <a:ext cx="455" cy="49"/>
            </a:xfrm>
            <a:custGeom>
              <a:avLst/>
              <a:gdLst/>
              <a:ahLst/>
              <a:cxnLst>
                <a:cxn ang="0">
                  <a:pos x="455" y="49"/>
                </a:cxn>
                <a:cxn ang="0">
                  <a:pos x="0" y="20"/>
                </a:cxn>
                <a:cxn ang="0">
                  <a:pos x="0" y="0"/>
                </a:cxn>
                <a:cxn ang="0">
                  <a:pos x="455" y="31"/>
                </a:cxn>
                <a:cxn ang="0">
                  <a:pos x="455" y="49"/>
                </a:cxn>
              </a:cxnLst>
              <a:rect l="0" t="0" r="r" b="b"/>
              <a:pathLst>
                <a:path w="455" h="49">
                  <a:moveTo>
                    <a:pt x="455" y="49"/>
                  </a:moveTo>
                  <a:lnTo>
                    <a:pt x="0" y="20"/>
                  </a:lnTo>
                  <a:lnTo>
                    <a:pt x="0" y="0"/>
                  </a:lnTo>
                  <a:lnTo>
                    <a:pt x="455" y="31"/>
                  </a:lnTo>
                  <a:lnTo>
                    <a:pt x="455" y="49"/>
                  </a:lnTo>
                  <a:close/>
                </a:path>
              </a:pathLst>
            </a:custGeom>
            <a:solidFill>
              <a:srgbClr val="AAA9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2722" y="1457"/>
              <a:ext cx="10" cy="21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10" y="18"/>
                </a:cxn>
                <a:cxn ang="0">
                  <a:pos x="10" y="0"/>
                </a:cxn>
                <a:cxn ang="0">
                  <a:pos x="0" y="3"/>
                </a:cxn>
                <a:cxn ang="0">
                  <a:pos x="0" y="21"/>
                </a:cxn>
              </a:cxnLst>
              <a:rect l="0" t="0" r="r" b="b"/>
              <a:pathLst>
                <a:path w="10" h="21">
                  <a:moveTo>
                    <a:pt x="0" y="21"/>
                  </a:moveTo>
                  <a:lnTo>
                    <a:pt x="10" y="18"/>
                  </a:lnTo>
                  <a:lnTo>
                    <a:pt x="10" y="0"/>
                  </a:lnTo>
                  <a:lnTo>
                    <a:pt x="0" y="3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7777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54" name="Group 63"/>
          <p:cNvGrpSpPr>
            <a:grpSpLocks/>
          </p:cNvGrpSpPr>
          <p:nvPr/>
        </p:nvGrpSpPr>
        <p:grpSpPr bwMode="auto">
          <a:xfrm>
            <a:off x="2667670" y="4830093"/>
            <a:ext cx="685800" cy="685800"/>
            <a:chOff x="2406" y="2175"/>
            <a:chExt cx="432" cy="432"/>
          </a:xfrm>
        </p:grpSpPr>
        <p:pic>
          <p:nvPicPr>
            <p:cNvPr id="55" name="Picture 6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06" y="2175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6" name="Picture 6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406" y="2175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7" name="Group 66"/>
          <p:cNvGrpSpPr>
            <a:grpSpLocks/>
          </p:cNvGrpSpPr>
          <p:nvPr/>
        </p:nvGrpSpPr>
        <p:grpSpPr bwMode="auto">
          <a:xfrm>
            <a:off x="2099345" y="4785643"/>
            <a:ext cx="685800" cy="684213"/>
            <a:chOff x="2048" y="2147"/>
            <a:chExt cx="432" cy="431"/>
          </a:xfrm>
        </p:grpSpPr>
        <p:pic>
          <p:nvPicPr>
            <p:cNvPr id="58" name="Picture 6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048" y="2147"/>
              <a:ext cx="432" cy="4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9" name="Picture 6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048" y="2147"/>
              <a:ext cx="432" cy="4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0" name="Group 253"/>
          <p:cNvGrpSpPr>
            <a:grpSpLocks/>
          </p:cNvGrpSpPr>
          <p:nvPr/>
        </p:nvGrpSpPr>
        <p:grpSpPr bwMode="auto">
          <a:xfrm>
            <a:off x="5351760" y="4209380"/>
            <a:ext cx="550863" cy="358775"/>
            <a:chOff x="3634" y="1784"/>
            <a:chExt cx="347" cy="226"/>
          </a:xfrm>
        </p:grpSpPr>
        <p:sp>
          <p:nvSpPr>
            <p:cNvPr id="61" name="Freeform 77"/>
            <p:cNvSpPr>
              <a:spLocks/>
            </p:cNvSpPr>
            <p:nvPr/>
          </p:nvSpPr>
          <p:spPr bwMode="auto">
            <a:xfrm>
              <a:off x="3670" y="1875"/>
              <a:ext cx="311" cy="133"/>
            </a:xfrm>
            <a:custGeom>
              <a:avLst/>
              <a:gdLst/>
              <a:ahLst/>
              <a:cxnLst>
                <a:cxn ang="0">
                  <a:pos x="86" y="12"/>
                </a:cxn>
                <a:cxn ang="0">
                  <a:pos x="99" y="8"/>
                </a:cxn>
                <a:cxn ang="0">
                  <a:pos x="134" y="0"/>
                </a:cxn>
                <a:cxn ang="0">
                  <a:pos x="307" y="20"/>
                </a:cxn>
                <a:cxn ang="0">
                  <a:pos x="309" y="23"/>
                </a:cxn>
                <a:cxn ang="0">
                  <a:pos x="310" y="27"/>
                </a:cxn>
                <a:cxn ang="0">
                  <a:pos x="311" y="30"/>
                </a:cxn>
                <a:cxn ang="0">
                  <a:pos x="311" y="34"/>
                </a:cxn>
                <a:cxn ang="0">
                  <a:pos x="310" y="38"/>
                </a:cxn>
                <a:cxn ang="0">
                  <a:pos x="307" y="43"/>
                </a:cxn>
                <a:cxn ang="0">
                  <a:pos x="304" y="48"/>
                </a:cxn>
                <a:cxn ang="0">
                  <a:pos x="298" y="54"/>
                </a:cxn>
                <a:cxn ang="0">
                  <a:pos x="297" y="57"/>
                </a:cxn>
                <a:cxn ang="0">
                  <a:pos x="295" y="60"/>
                </a:cxn>
                <a:cxn ang="0">
                  <a:pos x="294" y="63"/>
                </a:cxn>
                <a:cxn ang="0">
                  <a:pos x="292" y="66"/>
                </a:cxn>
                <a:cxn ang="0">
                  <a:pos x="290" y="70"/>
                </a:cxn>
                <a:cxn ang="0">
                  <a:pos x="287" y="73"/>
                </a:cxn>
                <a:cxn ang="0">
                  <a:pos x="284" y="77"/>
                </a:cxn>
                <a:cxn ang="0">
                  <a:pos x="282" y="80"/>
                </a:cxn>
                <a:cxn ang="0">
                  <a:pos x="279" y="84"/>
                </a:cxn>
                <a:cxn ang="0">
                  <a:pos x="275" y="87"/>
                </a:cxn>
                <a:cxn ang="0">
                  <a:pos x="272" y="91"/>
                </a:cxn>
                <a:cxn ang="0">
                  <a:pos x="268" y="95"/>
                </a:cxn>
                <a:cxn ang="0">
                  <a:pos x="264" y="98"/>
                </a:cxn>
                <a:cxn ang="0">
                  <a:pos x="260" y="101"/>
                </a:cxn>
                <a:cxn ang="0">
                  <a:pos x="256" y="105"/>
                </a:cxn>
                <a:cxn ang="0">
                  <a:pos x="251" y="108"/>
                </a:cxn>
                <a:cxn ang="0">
                  <a:pos x="247" y="111"/>
                </a:cxn>
                <a:cxn ang="0">
                  <a:pos x="243" y="113"/>
                </a:cxn>
                <a:cxn ang="0">
                  <a:pos x="239" y="116"/>
                </a:cxn>
                <a:cxn ang="0">
                  <a:pos x="234" y="118"/>
                </a:cxn>
                <a:cxn ang="0">
                  <a:pos x="230" y="120"/>
                </a:cxn>
                <a:cxn ang="0">
                  <a:pos x="227" y="122"/>
                </a:cxn>
                <a:cxn ang="0">
                  <a:pos x="223" y="124"/>
                </a:cxn>
                <a:cxn ang="0">
                  <a:pos x="219" y="126"/>
                </a:cxn>
                <a:cxn ang="0">
                  <a:pos x="216" y="127"/>
                </a:cxn>
                <a:cxn ang="0">
                  <a:pos x="213" y="129"/>
                </a:cxn>
                <a:cxn ang="0">
                  <a:pos x="209" y="130"/>
                </a:cxn>
                <a:cxn ang="0">
                  <a:pos x="206" y="130"/>
                </a:cxn>
                <a:cxn ang="0">
                  <a:pos x="203" y="131"/>
                </a:cxn>
                <a:cxn ang="0">
                  <a:pos x="200" y="132"/>
                </a:cxn>
                <a:cxn ang="0">
                  <a:pos x="198" y="132"/>
                </a:cxn>
                <a:cxn ang="0">
                  <a:pos x="195" y="133"/>
                </a:cxn>
                <a:cxn ang="0">
                  <a:pos x="182" y="130"/>
                </a:cxn>
                <a:cxn ang="0">
                  <a:pos x="165" y="130"/>
                </a:cxn>
                <a:cxn ang="0">
                  <a:pos x="8" y="98"/>
                </a:cxn>
                <a:cxn ang="0">
                  <a:pos x="0" y="92"/>
                </a:cxn>
                <a:cxn ang="0">
                  <a:pos x="9" y="78"/>
                </a:cxn>
                <a:cxn ang="0">
                  <a:pos x="34" y="49"/>
                </a:cxn>
                <a:cxn ang="0">
                  <a:pos x="64" y="25"/>
                </a:cxn>
                <a:cxn ang="0">
                  <a:pos x="86" y="12"/>
                </a:cxn>
              </a:cxnLst>
              <a:rect l="0" t="0" r="r" b="b"/>
              <a:pathLst>
                <a:path w="311" h="133">
                  <a:moveTo>
                    <a:pt x="86" y="12"/>
                  </a:moveTo>
                  <a:lnTo>
                    <a:pt x="99" y="8"/>
                  </a:lnTo>
                  <a:lnTo>
                    <a:pt x="134" y="0"/>
                  </a:lnTo>
                  <a:lnTo>
                    <a:pt x="307" y="20"/>
                  </a:lnTo>
                  <a:lnTo>
                    <a:pt x="309" y="23"/>
                  </a:lnTo>
                  <a:lnTo>
                    <a:pt x="310" y="27"/>
                  </a:lnTo>
                  <a:lnTo>
                    <a:pt x="311" y="30"/>
                  </a:lnTo>
                  <a:lnTo>
                    <a:pt x="311" y="34"/>
                  </a:lnTo>
                  <a:lnTo>
                    <a:pt x="310" y="38"/>
                  </a:lnTo>
                  <a:lnTo>
                    <a:pt x="307" y="43"/>
                  </a:lnTo>
                  <a:lnTo>
                    <a:pt x="304" y="48"/>
                  </a:lnTo>
                  <a:lnTo>
                    <a:pt x="298" y="54"/>
                  </a:lnTo>
                  <a:lnTo>
                    <a:pt x="297" y="57"/>
                  </a:lnTo>
                  <a:lnTo>
                    <a:pt x="295" y="60"/>
                  </a:lnTo>
                  <a:lnTo>
                    <a:pt x="294" y="63"/>
                  </a:lnTo>
                  <a:lnTo>
                    <a:pt x="292" y="66"/>
                  </a:lnTo>
                  <a:lnTo>
                    <a:pt x="290" y="70"/>
                  </a:lnTo>
                  <a:lnTo>
                    <a:pt x="287" y="73"/>
                  </a:lnTo>
                  <a:lnTo>
                    <a:pt x="284" y="77"/>
                  </a:lnTo>
                  <a:lnTo>
                    <a:pt x="282" y="80"/>
                  </a:lnTo>
                  <a:lnTo>
                    <a:pt x="279" y="84"/>
                  </a:lnTo>
                  <a:lnTo>
                    <a:pt x="275" y="87"/>
                  </a:lnTo>
                  <a:lnTo>
                    <a:pt x="272" y="91"/>
                  </a:lnTo>
                  <a:lnTo>
                    <a:pt x="268" y="95"/>
                  </a:lnTo>
                  <a:lnTo>
                    <a:pt x="264" y="98"/>
                  </a:lnTo>
                  <a:lnTo>
                    <a:pt x="260" y="101"/>
                  </a:lnTo>
                  <a:lnTo>
                    <a:pt x="256" y="105"/>
                  </a:lnTo>
                  <a:lnTo>
                    <a:pt x="251" y="108"/>
                  </a:lnTo>
                  <a:lnTo>
                    <a:pt x="247" y="111"/>
                  </a:lnTo>
                  <a:lnTo>
                    <a:pt x="243" y="113"/>
                  </a:lnTo>
                  <a:lnTo>
                    <a:pt x="239" y="116"/>
                  </a:lnTo>
                  <a:lnTo>
                    <a:pt x="234" y="118"/>
                  </a:lnTo>
                  <a:lnTo>
                    <a:pt x="230" y="120"/>
                  </a:lnTo>
                  <a:lnTo>
                    <a:pt x="227" y="122"/>
                  </a:lnTo>
                  <a:lnTo>
                    <a:pt x="223" y="124"/>
                  </a:lnTo>
                  <a:lnTo>
                    <a:pt x="219" y="126"/>
                  </a:lnTo>
                  <a:lnTo>
                    <a:pt x="216" y="127"/>
                  </a:lnTo>
                  <a:lnTo>
                    <a:pt x="213" y="129"/>
                  </a:lnTo>
                  <a:lnTo>
                    <a:pt x="209" y="130"/>
                  </a:lnTo>
                  <a:lnTo>
                    <a:pt x="206" y="130"/>
                  </a:lnTo>
                  <a:lnTo>
                    <a:pt x="203" y="131"/>
                  </a:lnTo>
                  <a:lnTo>
                    <a:pt x="200" y="132"/>
                  </a:lnTo>
                  <a:lnTo>
                    <a:pt x="198" y="132"/>
                  </a:lnTo>
                  <a:lnTo>
                    <a:pt x="195" y="133"/>
                  </a:lnTo>
                  <a:lnTo>
                    <a:pt x="182" y="130"/>
                  </a:lnTo>
                  <a:lnTo>
                    <a:pt x="165" y="130"/>
                  </a:lnTo>
                  <a:lnTo>
                    <a:pt x="8" y="98"/>
                  </a:lnTo>
                  <a:lnTo>
                    <a:pt x="0" y="92"/>
                  </a:lnTo>
                  <a:lnTo>
                    <a:pt x="9" y="78"/>
                  </a:lnTo>
                  <a:lnTo>
                    <a:pt x="34" y="49"/>
                  </a:lnTo>
                  <a:lnTo>
                    <a:pt x="64" y="25"/>
                  </a:lnTo>
                  <a:lnTo>
                    <a:pt x="86" y="12"/>
                  </a:lnTo>
                  <a:close/>
                </a:path>
              </a:pathLst>
            </a:custGeom>
            <a:solidFill>
              <a:srgbClr val="D8D8D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Freeform 78"/>
            <p:cNvSpPr>
              <a:spLocks/>
            </p:cNvSpPr>
            <p:nvPr/>
          </p:nvSpPr>
          <p:spPr bwMode="auto">
            <a:xfrm>
              <a:off x="3634" y="1788"/>
              <a:ext cx="275" cy="222"/>
            </a:xfrm>
            <a:custGeom>
              <a:avLst/>
              <a:gdLst/>
              <a:ahLst/>
              <a:cxnLst>
                <a:cxn ang="0">
                  <a:pos x="10" y="20"/>
                </a:cxn>
                <a:cxn ang="0">
                  <a:pos x="18" y="13"/>
                </a:cxn>
                <a:cxn ang="0">
                  <a:pos x="42" y="0"/>
                </a:cxn>
                <a:cxn ang="0">
                  <a:pos x="254" y="27"/>
                </a:cxn>
                <a:cxn ang="0">
                  <a:pos x="259" y="32"/>
                </a:cxn>
                <a:cxn ang="0">
                  <a:pos x="263" y="36"/>
                </a:cxn>
                <a:cxn ang="0">
                  <a:pos x="266" y="41"/>
                </a:cxn>
                <a:cxn ang="0">
                  <a:pos x="269" y="45"/>
                </a:cxn>
                <a:cxn ang="0">
                  <a:pos x="270" y="51"/>
                </a:cxn>
                <a:cxn ang="0">
                  <a:pos x="271" y="59"/>
                </a:cxn>
                <a:cxn ang="0">
                  <a:pos x="272" y="68"/>
                </a:cxn>
                <a:cxn ang="0">
                  <a:pos x="272" y="79"/>
                </a:cxn>
                <a:cxn ang="0">
                  <a:pos x="273" y="91"/>
                </a:cxn>
                <a:cxn ang="0">
                  <a:pos x="274" y="105"/>
                </a:cxn>
                <a:cxn ang="0">
                  <a:pos x="275" y="122"/>
                </a:cxn>
                <a:cxn ang="0">
                  <a:pos x="275" y="140"/>
                </a:cxn>
                <a:cxn ang="0">
                  <a:pos x="273" y="158"/>
                </a:cxn>
                <a:cxn ang="0">
                  <a:pos x="271" y="175"/>
                </a:cxn>
                <a:cxn ang="0">
                  <a:pos x="268" y="190"/>
                </a:cxn>
                <a:cxn ang="0">
                  <a:pos x="264" y="202"/>
                </a:cxn>
                <a:cxn ang="0">
                  <a:pos x="263" y="204"/>
                </a:cxn>
                <a:cxn ang="0">
                  <a:pos x="261" y="206"/>
                </a:cxn>
                <a:cxn ang="0">
                  <a:pos x="259" y="208"/>
                </a:cxn>
                <a:cxn ang="0">
                  <a:pos x="256" y="210"/>
                </a:cxn>
                <a:cxn ang="0">
                  <a:pos x="253" y="212"/>
                </a:cxn>
                <a:cxn ang="0">
                  <a:pos x="250" y="214"/>
                </a:cxn>
                <a:cxn ang="0">
                  <a:pos x="247" y="216"/>
                </a:cxn>
                <a:cxn ang="0">
                  <a:pos x="243" y="217"/>
                </a:cxn>
                <a:cxn ang="0">
                  <a:pos x="240" y="219"/>
                </a:cxn>
                <a:cxn ang="0">
                  <a:pos x="236" y="220"/>
                </a:cxn>
                <a:cxn ang="0">
                  <a:pos x="233" y="221"/>
                </a:cxn>
                <a:cxn ang="0">
                  <a:pos x="230" y="222"/>
                </a:cxn>
                <a:cxn ang="0">
                  <a:pos x="228" y="222"/>
                </a:cxn>
                <a:cxn ang="0">
                  <a:pos x="226" y="222"/>
                </a:cxn>
                <a:cxn ang="0">
                  <a:pos x="225" y="222"/>
                </a:cxn>
                <a:cxn ang="0">
                  <a:pos x="224" y="221"/>
                </a:cxn>
                <a:cxn ang="0">
                  <a:pos x="214" y="221"/>
                </a:cxn>
                <a:cxn ang="0">
                  <a:pos x="207" y="222"/>
                </a:cxn>
                <a:cxn ang="0">
                  <a:pos x="24" y="182"/>
                </a:cxn>
                <a:cxn ang="0">
                  <a:pos x="11" y="174"/>
                </a:cxn>
                <a:cxn ang="0">
                  <a:pos x="4" y="149"/>
                </a:cxn>
                <a:cxn ang="0">
                  <a:pos x="0" y="83"/>
                </a:cxn>
                <a:cxn ang="0">
                  <a:pos x="3" y="42"/>
                </a:cxn>
                <a:cxn ang="0">
                  <a:pos x="10" y="20"/>
                </a:cxn>
              </a:cxnLst>
              <a:rect l="0" t="0" r="r" b="b"/>
              <a:pathLst>
                <a:path w="275" h="222">
                  <a:moveTo>
                    <a:pt x="10" y="20"/>
                  </a:moveTo>
                  <a:lnTo>
                    <a:pt x="18" y="13"/>
                  </a:lnTo>
                  <a:lnTo>
                    <a:pt x="42" y="0"/>
                  </a:lnTo>
                  <a:lnTo>
                    <a:pt x="254" y="27"/>
                  </a:lnTo>
                  <a:lnTo>
                    <a:pt x="259" y="32"/>
                  </a:lnTo>
                  <a:lnTo>
                    <a:pt x="263" y="36"/>
                  </a:lnTo>
                  <a:lnTo>
                    <a:pt x="266" y="41"/>
                  </a:lnTo>
                  <a:lnTo>
                    <a:pt x="269" y="45"/>
                  </a:lnTo>
                  <a:lnTo>
                    <a:pt x="270" y="51"/>
                  </a:lnTo>
                  <a:lnTo>
                    <a:pt x="271" y="59"/>
                  </a:lnTo>
                  <a:lnTo>
                    <a:pt x="272" y="68"/>
                  </a:lnTo>
                  <a:lnTo>
                    <a:pt x="272" y="79"/>
                  </a:lnTo>
                  <a:lnTo>
                    <a:pt x="273" y="91"/>
                  </a:lnTo>
                  <a:lnTo>
                    <a:pt x="274" y="105"/>
                  </a:lnTo>
                  <a:lnTo>
                    <a:pt x="275" y="122"/>
                  </a:lnTo>
                  <a:lnTo>
                    <a:pt x="275" y="140"/>
                  </a:lnTo>
                  <a:lnTo>
                    <a:pt x="273" y="158"/>
                  </a:lnTo>
                  <a:lnTo>
                    <a:pt x="271" y="175"/>
                  </a:lnTo>
                  <a:lnTo>
                    <a:pt x="268" y="190"/>
                  </a:lnTo>
                  <a:lnTo>
                    <a:pt x="264" y="202"/>
                  </a:lnTo>
                  <a:lnTo>
                    <a:pt x="263" y="204"/>
                  </a:lnTo>
                  <a:lnTo>
                    <a:pt x="261" y="206"/>
                  </a:lnTo>
                  <a:lnTo>
                    <a:pt x="259" y="208"/>
                  </a:lnTo>
                  <a:lnTo>
                    <a:pt x="256" y="210"/>
                  </a:lnTo>
                  <a:lnTo>
                    <a:pt x="253" y="212"/>
                  </a:lnTo>
                  <a:lnTo>
                    <a:pt x="250" y="214"/>
                  </a:lnTo>
                  <a:lnTo>
                    <a:pt x="247" y="216"/>
                  </a:lnTo>
                  <a:lnTo>
                    <a:pt x="243" y="217"/>
                  </a:lnTo>
                  <a:lnTo>
                    <a:pt x="240" y="219"/>
                  </a:lnTo>
                  <a:lnTo>
                    <a:pt x="236" y="220"/>
                  </a:lnTo>
                  <a:lnTo>
                    <a:pt x="233" y="221"/>
                  </a:lnTo>
                  <a:lnTo>
                    <a:pt x="230" y="222"/>
                  </a:lnTo>
                  <a:lnTo>
                    <a:pt x="228" y="222"/>
                  </a:lnTo>
                  <a:lnTo>
                    <a:pt x="226" y="222"/>
                  </a:lnTo>
                  <a:lnTo>
                    <a:pt x="225" y="222"/>
                  </a:lnTo>
                  <a:lnTo>
                    <a:pt x="224" y="221"/>
                  </a:lnTo>
                  <a:lnTo>
                    <a:pt x="214" y="221"/>
                  </a:lnTo>
                  <a:lnTo>
                    <a:pt x="207" y="222"/>
                  </a:lnTo>
                  <a:lnTo>
                    <a:pt x="24" y="182"/>
                  </a:lnTo>
                  <a:lnTo>
                    <a:pt x="11" y="174"/>
                  </a:lnTo>
                  <a:lnTo>
                    <a:pt x="4" y="149"/>
                  </a:lnTo>
                  <a:lnTo>
                    <a:pt x="0" y="83"/>
                  </a:lnTo>
                  <a:lnTo>
                    <a:pt x="3" y="42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44445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" name="Freeform 79"/>
            <p:cNvSpPr>
              <a:spLocks/>
            </p:cNvSpPr>
            <p:nvPr/>
          </p:nvSpPr>
          <p:spPr bwMode="auto">
            <a:xfrm>
              <a:off x="3635" y="1808"/>
              <a:ext cx="251" cy="202"/>
            </a:xfrm>
            <a:custGeom>
              <a:avLst/>
              <a:gdLst/>
              <a:ahLst/>
              <a:cxnLst>
                <a:cxn ang="0">
                  <a:pos x="3" y="11"/>
                </a:cxn>
                <a:cxn ang="0">
                  <a:pos x="10" y="0"/>
                </a:cxn>
                <a:cxn ang="0">
                  <a:pos x="24" y="0"/>
                </a:cxn>
                <a:cxn ang="0">
                  <a:pos x="218" y="29"/>
                </a:cxn>
                <a:cxn ang="0">
                  <a:pos x="237" y="37"/>
                </a:cxn>
                <a:cxn ang="0">
                  <a:pos x="244" y="49"/>
                </a:cxn>
                <a:cxn ang="0">
                  <a:pos x="247" y="61"/>
                </a:cxn>
                <a:cxn ang="0">
                  <a:pos x="249" y="74"/>
                </a:cxn>
                <a:cxn ang="0">
                  <a:pos x="250" y="87"/>
                </a:cxn>
                <a:cxn ang="0">
                  <a:pos x="251" y="101"/>
                </a:cxn>
                <a:cxn ang="0">
                  <a:pos x="250" y="115"/>
                </a:cxn>
                <a:cxn ang="0">
                  <a:pos x="250" y="129"/>
                </a:cxn>
                <a:cxn ang="0">
                  <a:pos x="249" y="142"/>
                </a:cxn>
                <a:cxn ang="0">
                  <a:pos x="249" y="156"/>
                </a:cxn>
                <a:cxn ang="0">
                  <a:pos x="248" y="163"/>
                </a:cxn>
                <a:cxn ang="0">
                  <a:pos x="247" y="171"/>
                </a:cxn>
                <a:cxn ang="0">
                  <a:pos x="245" y="178"/>
                </a:cxn>
                <a:cxn ang="0">
                  <a:pos x="242" y="185"/>
                </a:cxn>
                <a:cxn ang="0">
                  <a:pos x="238" y="192"/>
                </a:cxn>
                <a:cxn ang="0">
                  <a:pos x="234" y="196"/>
                </a:cxn>
                <a:cxn ang="0">
                  <a:pos x="229" y="200"/>
                </a:cxn>
                <a:cxn ang="0">
                  <a:pos x="223" y="201"/>
                </a:cxn>
                <a:cxn ang="0">
                  <a:pos x="206" y="202"/>
                </a:cxn>
                <a:cxn ang="0">
                  <a:pos x="29" y="165"/>
                </a:cxn>
                <a:cxn ang="0">
                  <a:pos x="25" y="164"/>
                </a:cxn>
                <a:cxn ang="0">
                  <a:pos x="21" y="164"/>
                </a:cxn>
                <a:cxn ang="0">
                  <a:pos x="17" y="162"/>
                </a:cxn>
                <a:cxn ang="0">
                  <a:pos x="13" y="161"/>
                </a:cxn>
                <a:cxn ang="0">
                  <a:pos x="10" y="158"/>
                </a:cxn>
                <a:cxn ang="0">
                  <a:pos x="7" y="153"/>
                </a:cxn>
                <a:cxn ang="0">
                  <a:pos x="4" y="147"/>
                </a:cxn>
                <a:cxn ang="0">
                  <a:pos x="1" y="139"/>
                </a:cxn>
                <a:cxn ang="0">
                  <a:pos x="0" y="109"/>
                </a:cxn>
                <a:cxn ang="0">
                  <a:pos x="0" y="76"/>
                </a:cxn>
                <a:cxn ang="0">
                  <a:pos x="1" y="42"/>
                </a:cxn>
                <a:cxn ang="0">
                  <a:pos x="3" y="11"/>
                </a:cxn>
              </a:cxnLst>
              <a:rect l="0" t="0" r="r" b="b"/>
              <a:pathLst>
                <a:path w="251" h="202">
                  <a:moveTo>
                    <a:pt x="3" y="11"/>
                  </a:moveTo>
                  <a:lnTo>
                    <a:pt x="10" y="0"/>
                  </a:lnTo>
                  <a:lnTo>
                    <a:pt x="24" y="0"/>
                  </a:lnTo>
                  <a:lnTo>
                    <a:pt x="218" y="29"/>
                  </a:lnTo>
                  <a:lnTo>
                    <a:pt x="237" y="37"/>
                  </a:lnTo>
                  <a:lnTo>
                    <a:pt x="244" y="49"/>
                  </a:lnTo>
                  <a:lnTo>
                    <a:pt x="247" y="61"/>
                  </a:lnTo>
                  <a:lnTo>
                    <a:pt x="249" y="74"/>
                  </a:lnTo>
                  <a:lnTo>
                    <a:pt x="250" y="87"/>
                  </a:lnTo>
                  <a:lnTo>
                    <a:pt x="251" y="101"/>
                  </a:lnTo>
                  <a:lnTo>
                    <a:pt x="250" y="115"/>
                  </a:lnTo>
                  <a:lnTo>
                    <a:pt x="250" y="129"/>
                  </a:lnTo>
                  <a:lnTo>
                    <a:pt x="249" y="142"/>
                  </a:lnTo>
                  <a:lnTo>
                    <a:pt x="249" y="156"/>
                  </a:lnTo>
                  <a:lnTo>
                    <a:pt x="248" y="163"/>
                  </a:lnTo>
                  <a:lnTo>
                    <a:pt x="247" y="171"/>
                  </a:lnTo>
                  <a:lnTo>
                    <a:pt x="245" y="178"/>
                  </a:lnTo>
                  <a:lnTo>
                    <a:pt x="242" y="185"/>
                  </a:lnTo>
                  <a:lnTo>
                    <a:pt x="238" y="192"/>
                  </a:lnTo>
                  <a:lnTo>
                    <a:pt x="234" y="196"/>
                  </a:lnTo>
                  <a:lnTo>
                    <a:pt x="229" y="200"/>
                  </a:lnTo>
                  <a:lnTo>
                    <a:pt x="223" y="201"/>
                  </a:lnTo>
                  <a:lnTo>
                    <a:pt x="206" y="202"/>
                  </a:lnTo>
                  <a:lnTo>
                    <a:pt x="29" y="165"/>
                  </a:lnTo>
                  <a:lnTo>
                    <a:pt x="25" y="164"/>
                  </a:lnTo>
                  <a:lnTo>
                    <a:pt x="21" y="164"/>
                  </a:lnTo>
                  <a:lnTo>
                    <a:pt x="17" y="162"/>
                  </a:lnTo>
                  <a:lnTo>
                    <a:pt x="13" y="161"/>
                  </a:lnTo>
                  <a:lnTo>
                    <a:pt x="10" y="158"/>
                  </a:lnTo>
                  <a:lnTo>
                    <a:pt x="7" y="153"/>
                  </a:lnTo>
                  <a:lnTo>
                    <a:pt x="4" y="147"/>
                  </a:lnTo>
                  <a:lnTo>
                    <a:pt x="1" y="139"/>
                  </a:lnTo>
                  <a:lnTo>
                    <a:pt x="0" y="109"/>
                  </a:lnTo>
                  <a:lnTo>
                    <a:pt x="0" y="76"/>
                  </a:lnTo>
                  <a:lnTo>
                    <a:pt x="1" y="42"/>
                  </a:lnTo>
                  <a:lnTo>
                    <a:pt x="3" y="11"/>
                  </a:lnTo>
                  <a:close/>
                </a:path>
              </a:pathLst>
            </a:custGeom>
            <a:solidFill>
              <a:srgbClr val="8982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" name="Freeform 80"/>
            <p:cNvSpPr>
              <a:spLocks/>
            </p:cNvSpPr>
            <p:nvPr/>
          </p:nvSpPr>
          <p:spPr bwMode="auto">
            <a:xfrm>
              <a:off x="3635" y="1809"/>
              <a:ext cx="235" cy="188"/>
            </a:xfrm>
            <a:custGeom>
              <a:avLst/>
              <a:gdLst/>
              <a:ahLst/>
              <a:cxnLst>
                <a:cxn ang="0">
                  <a:pos x="5" y="7"/>
                </a:cxn>
                <a:cxn ang="0">
                  <a:pos x="7" y="3"/>
                </a:cxn>
                <a:cxn ang="0">
                  <a:pos x="10" y="0"/>
                </a:cxn>
                <a:cxn ang="0">
                  <a:pos x="15" y="0"/>
                </a:cxn>
                <a:cxn ang="0">
                  <a:pos x="20" y="0"/>
                </a:cxn>
                <a:cxn ang="0">
                  <a:pos x="29" y="1"/>
                </a:cxn>
                <a:cxn ang="0">
                  <a:pos x="46" y="3"/>
                </a:cxn>
                <a:cxn ang="0">
                  <a:pos x="63" y="6"/>
                </a:cxn>
                <a:cxn ang="0">
                  <a:pos x="80" y="8"/>
                </a:cxn>
                <a:cxn ang="0">
                  <a:pos x="97" y="10"/>
                </a:cxn>
                <a:cxn ang="0">
                  <a:pos x="114" y="13"/>
                </a:cxn>
                <a:cxn ang="0">
                  <a:pos x="131" y="15"/>
                </a:cxn>
                <a:cxn ang="0">
                  <a:pos x="148" y="18"/>
                </a:cxn>
                <a:cxn ang="0">
                  <a:pos x="165" y="20"/>
                </a:cxn>
                <a:cxn ang="0">
                  <a:pos x="182" y="23"/>
                </a:cxn>
                <a:cxn ang="0">
                  <a:pos x="199" y="25"/>
                </a:cxn>
                <a:cxn ang="0">
                  <a:pos x="209" y="28"/>
                </a:cxn>
                <a:cxn ang="0">
                  <a:pos x="216" y="31"/>
                </a:cxn>
                <a:cxn ang="0">
                  <a:pos x="222" y="34"/>
                </a:cxn>
                <a:cxn ang="0">
                  <a:pos x="225" y="38"/>
                </a:cxn>
                <a:cxn ang="0">
                  <a:pos x="227" y="43"/>
                </a:cxn>
                <a:cxn ang="0">
                  <a:pos x="232" y="57"/>
                </a:cxn>
                <a:cxn ang="0">
                  <a:pos x="235" y="94"/>
                </a:cxn>
                <a:cxn ang="0">
                  <a:pos x="234" y="132"/>
                </a:cxn>
                <a:cxn ang="0">
                  <a:pos x="232" y="159"/>
                </a:cxn>
                <a:cxn ang="0">
                  <a:pos x="223" y="178"/>
                </a:cxn>
                <a:cxn ang="0">
                  <a:pos x="210" y="187"/>
                </a:cxn>
                <a:cxn ang="0">
                  <a:pos x="203" y="188"/>
                </a:cxn>
                <a:cxn ang="0">
                  <a:pos x="197" y="188"/>
                </a:cxn>
                <a:cxn ang="0">
                  <a:pos x="188" y="187"/>
                </a:cxn>
                <a:cxn ang="0">
                  <a:pos x="172" y="184"/>
                </a:cxn>
                <a:cxn ang="0">
                  <a:pos x="157" y="181"/>
                </a:cxn>
                <a:cxn ang="0">
                  <a:pos x="141" y="178"/>
                </a:cxn>
                <a:cxn ang="0">
                  <a:pos x="126" y="174"/>
                </a:cxn>
                <a:cxn ang="0">
                  <a:pos x="110" y="171"/>
                </a:cxn>
                <a:cxn ang="0">
                  <a:pos x="95" y="168"/>
                </a:cxn>
                <a:cxn ang="0">
                  <a:pos x="79" y="165"/>
                </a:cxn>
                <a:cxn ang="0">
                  <a:pos x="64" y="161"/>
                </a:cxn>
                <a:cxn ang="0">
                  <a:pos x="48" y="158"/>
                </a:cxn>
                <a:cxn ang="0">
                  <a:pos x="33" y="155"/>
                </a:cxn>
                <a:cxn ang="0">
                  <a:pos x="20" y="152"/>
                </a:cxn>
                <a:cxn ang="0">
                  <a:pos x="10" y="147"/>
                </a:cxn>
                <a:cxn ang="0">
                  <a:pos x="2" y="129"/>
                </a:cxn>
                <a:cxn ang="0">
                  <a:pos x="1" y="39"/>
                </a:cxn>
              </a:cxnLst>
              <a:rect l="0" t="0" r="r" b="b"/>
              <a:pathLst>
                <a:path w="235" h="188">
                  <a:moveTo>
                    <a:pt x="3" y="10"/>
                  </a:moveTo>
                  <a:lnTo>
                    <a:pt x="4" y="9"/>
                  </a:lnTo>
                  <a:lnTo>
                    <a:pt x="5" y="7"/>
                  </a:lnTo>
                  <a:lnTo>
                    <a:pt x="6" y="6"/>
                  </a:lnTo>
                  <a:lnTo>
                    <a:pt x="7" y="5"/>
                  </a:lnTo>
                  <a:lnTo>
                    <a:pt x="7" y="3"/>
                  </a:lnTo>
                  <a:lnTo>
                    <a:pt x="8" y="2"/>
                  </a:lnTo>
                  <a:lnTo>
                    <a:pt x="9" y="1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3" y="0"/>
                  </a:lnTo>
                  <a:lnTo>
                    <a:pt x="29" y="1"/>
                  </a:lnTo>
                  <a:lnTo>
                    <a:pt x="35" y="1"/>
                  </a:lnTo>
                  <a:lnTo>
                    <a:pt x="40" y="2"/>
                  </a:lnTo>
                  <a:lnTo>
                    <a:pt x="46" y="3"/>
                  </a:lnTo>
                  <a:lnTo>
                    <a:pt x="52" y="4"/>
                  </a:lnTo>
                  <a:lnTo>
                    <a:pt x="57" y="5"/>
                  </a:lnTo>
                  <a:lnTo>
                    <a:pt x="63" y="6"/>
                  </a:lnTo>
                  <a:lnTo>
                    <a:pt x="69" y="6"/>
                  </a:lnTo>
                  <a:lnTo>
                    <a:pt x="74" y="7"/>
                  </a:lnTo>
                  <a:lnTo>
                    <a:pt x="80" y="8"/>
                  </a:lnTo>
                  <a:lnTo>
                    <a:pt x="86" y="9"/>
                  </a:lnTo>
                  <a:lnTo>
                    <a:pt x="91" y="10"/>
                  </a:lnTo>
                  <a:lnTo>
                    <a:pt x="97" y="10"/>
                  </a:lnTo>
                  <a:lnTo>
                    <a:pt x="103" y="11"/>
                  </a:lnTo>
                  <a:lnTo>
                    <a:pt x="108" y="12"/>
                  </a:lnTo>
                  <a:lnTo>
                    <a:pt x="114" y="13"/>
                  </a:lnTo>
                  <a:lnTo>
                    <a:pt x="120" y="14"/>
                  </a:lnTo>
                  <a:lnTo>
                    <a:pt x="125" y="14"/>
                  </a:lnTo>
                  <a:lnTo>
                    <a:pt x="131" y="15"/>
                  </a:lnTo>
                  <a:lnTo>
                    <a:pt x="137" y="16"/>
                  </a:lnTo>
                  <a:lnTo>
                    <a:pt x="142" y="17"/>
                  </a:lnTo>
                  <a:lnTo>
                    <a:pt x="148" y="18"/>
                  </a:lnTo>
                  <a:lnTo>
                    <a:pt x="154" y="19"/>
                  </a:lnTo>
                  <a:lnTo>
                    <a:pt x="159" y="19"/>
                  </a:lnTo>
                  <a:lnTo>
                    <a:pt x="165" y="20"/>
                  </a:lnTo>
                  <a:lnTo>
                    <a:pt x="171" y="21"/>
                  </a:lnTo>
                  <a:lnTo>
                    <a:pt x="176" y="22"/>
                  </a:lnTo>
                  <a:lnTo>
                    <a:pt x="182" y="23"/>
                  </a:lnTo>
                  <a:lnTo>
                    <a:pt x="188" y="24"/>
                  </a:lnTo>
                  <a:lnTo>
                    <a:pt x="193" y="24"/>
                  </a:lnTo>
                  <a:lnTo>
                    <a:pt x="199" y="25"/>
                  </a:lnTo>
                  <a:lnTo>
                    <a:pt x="205" y="26"/>
                  </a:lnTo>
                  <a:lnTo>
                    <a:pt x="207" y="27"/>
                  </a:lnTo>
                  <a:lnTo>
                    <a:pt x="209" y="28"/>
                  </a:lnTo>
                  <a:lnTo>
                    <a:pt x="211" y="29"/>
                  </a:lnTo>
                  <a:lnTo>
                    <a:pt x="213" y="30"/>
                  </a:lnTo>
                  <a:lnTo>
                    <a:pt x="216" y="31"/>
                  </a:lnTo>
                  <a:lnTo>
                    <a:pt x="218" y="32"/>
                  </a:lnTo>
                  <a:lnTo>
                    <a:pt x="220" y="33"/>
                  </a:lnTo>
                  <a:lnTo>
                    <a:pt x="222" y="34"/>
                  </a:lnTo>
                  <a:lnTo>
                    <a:pt x="223" y="36"/>
                  </a:lnTo>
                  <a:lnTo>
                    <a:pt x="224" y="37"/>
                  </a:lnTo>
                  <a:lnTo>
                    <a:pt x="225" y="38"/>
                  </a:lnTo>
                  <a:lnTo>
                    <a:pt x="225" y="40"/>
                  </a:lnTo>
                  <a:lnTo>
                    <a:pt x="226" y="41"/>
                  </a:lnTo>
                  <a:lnTo>
                    <a:pt x="227" y="43"/>
                  </a:lnTo>
                  <a:lnTo>
                    <a:pt x="228" y="44"/>
                  </a:lnTo>
                  <a:lnTo>
                    <a:pt x="229" y="46"/>
                  </a:lnTo>
                  <a:lnTo>
                    <a:pt x="232" y="57"/>
                  </a:lnTo>
                  <a:lnTo>
                    <a:pt x="233" y="69"/>
                  </a:lnTo>
                  <a:lnTo>
                    <a:pt x="235" y="81"/>
                  </a:lnTo>
                  <a:lnTo>
                    <a:pt x="235" y="94"/>
                  </a:lnTo>
                  <a:lnTo>
                    <a:pt x="235" y="107"/>
                  </a:lnTo>
                  <a:lnTo>
                    <a:pt x="234" y="120"/>
                  </a:lnTo>
                  <a:lnTo>
                    <a:pt x="234" y="132"/>
                  </a:lnTo>
                  <a:lnTo>
                    <a:pt x="233" y="145"/>
                  </a:lnTo>
                  <a:lnTo>
                    <a:pt x="233" y="152"/>
                  </a:lnTo>
                  <a:lnTo>
                    <a:pt x="232" y="159"/>
                  </a:lnTo>
                  <a:lnTo>
                    <a:pt x="229" y="166"/>
                  </a:lnTo>
                  <a:lnTo>
                    <a:pt x="227" y="172"/>
                  </a:lnTo>
                  <a:lnTo>
                    <a:pt x="223" y="178"/>
                  </a:lnTo>
                  <a:lnTo>
                    <a:pt x="219" y="183"/>
                  </a:lnTo>
                  <a:lnTo>
                    <a:pt x="215" y="186"/>
                  </a:lnTo>
                  <a:lnTo>
                    <a:pt x="210" y="187"/>
                  </a:lnTo>
                  <a:lnTo>
                    <a:pt x="208" y="188"/>
                  </a:lnTo>
                  <a:lnTo>
                    <a:pt x="206" y="188"/>
                  </a:lnTo>
                  <a:lnTo>
                    <a:pt x="203" y="188"/>
                  </a:lnTo>
                  <a:lnTo>
                    <a:pt x="201" y="188"/>
                  </a:lnTo>
                  <a:lnTo>
                    <a:pt x="199" y="188"/>
                  </a:lnTo>
                  <a:lnTo>
                    <a:pt x="197" y="188"/>
                  </a:lnTo>
                  <a:lnTo>
                    <a:pt x="195" y="188"/>
                  </a:lnTo>
                  <a:lnTo>
                    <a:pt x="193" y="188"/>
                  </a:lnTo>
                  <a:lnTo>
                    <a:pt x="188" y="187"/>
                  </a:lnTo>
                  <a:lnTo>
                    <a:pt x="183" y="186"/>
                  </a:lnTo>
                  <a:lnTo>
                    <a:pt x="177" y="185"/>
                  </a:lnTo>
                  <a:lnTo>
                    <a:pt x="172" y="184"/>
                  </a:lnTo>
                  <a:lnTo>
                    <a:pt x="167" y="183"/>
                  </a:lnTo>
                  <a:lnTo>
                    <a:pt x="162" y="182"/>
                  </a:lnTo>
                  <a:lnTo>
                    <a:pt x="157" y="181"/>
                  </a:lnTo>
                  <a:lnTo>
                    <a:pt x="152" y="180"/>
                  </a:lnTo>
                  <a:lnTo>
                    <a:pt x="146" y="179"/>
                  </a:lnTo>
                  <a:lnTo>
                    <a:pt x="141" y="178"/>
                  </a:lnTo>
                  <a:lnTo>
                    <a:pt x="136" y="177"/>
                  </a:lnTo>
                  <a:lnTo>
                    <a:pt x="131" y="175"/>
                  </a:lnTo>
                  <a:lnTo>
                    <a:pt x="126" y="174"/>
                  </a:lnTo>
                  <a:lnTo>
                    <a:pt x="121" y="173"/>
                  </a:lnTo>
                  <a:lnTo>
                    <a:pt x="116" y="172"/>
                  </a:lnTo>
                  <a:lnTo>
                    <a:pt x="110" y="171"/>
                  </a:lnTo>
                  <a:lnTo>
                    <a:pt x="105" y="170"/>
                  </a:lnTo>
                  <a:lnTo>
                    <a:pt x="100" y="169"/>
                  </a:lnTo>
                  <a:lnTo>
                    <a:pt x="95" y="168"/>
                  </a:lnTo>
                  <a:lnTo>
                    <a:pt x="90" y="167"/>
                  </a:lnTo>
                  <a:lnTo>
                    <a:pt x="85" y="166"/>
                  </a:lnTo>
                  <a:lnTo>
                    <a:pt x="79" y="165"/>
                  </a:lnTo>
                  <a:lnTo>
                    <a:pt x="74" y="164"/>
                  </a:lnTo>
                  <a:lnTo>
                    <a:pt x="69" y="162"/>
                  </a:lnTo>
                  <a:lnTo>
                    <a:pt x="64" y="161"/>
                  </a:lnTo>
                  <a:lnTo>
                    <a:pt x="59" y="160"/>
                  </a:lnTo>
                  <a:lnTo>
                    <a:pt x="54" y="159"/>
                  </a:lnTo>
                  <a:lnTo>
                    <a:pt x="48" y="158"/>
                  </a:lnTo>
                  <a:lnTo>
                    <a:pt x="43" y="157"/>
                  </a:lnTo>
                  <a:lnTo>
                    <a:pt x="38" y="156"/>
                  </a:lnTo>
                  <a:lnTo>
                    <a:pt x="33" y="155"/>
                  </a:lnTo>
                  <a:lnTo>
                    <a:pt x="28" y="154"/>
                  </a:lnTo>
                  <a:lnTo>
                    <a:pt x="24" y="153"/>
                  </a:lnTo>
                  <a:lnTo>
                    <a:pt x="20" y="152"/>
                  </a:lnTo>
                  <a:lnTo>
                    <a:pt x="17" y="151"/>
                  </a:lnTo>
                  <a:lnTo>
                    <a:pt x="13" y="149"/>
                  </a:lnTo>
                  <a:lnTo>
                    <a:pt x="10" y="147"/>
                  </a:lnTo>
                  <a:lnTo>
                    <a:pt x="7" y="143"/>
                  </a:lnTo>
                  <a:lnTo>
                    <a:pt x="4" y="137"/>
                  </a:lnTo>
                  <a:lnTo>
                    <a:pt x="2" y="129"/>
                  </a:lnTo>
                  <a:lnTo>
                    <a:pt x="1" y="102"/>
                  </a:lnTo>
                  <a:lnTo>
                    <a:pt x="0" y="70"/>
                  </a:lnTo>
                  <a:lnTo>
                    <a:pt x="1" y="39"/>
                  </a:lnTo>
                  <a:lnTo>
                    <a:pt x="3" y="10"/>
                  </a:lnTo>
                  <a:close/>
                </a:path>
              </a:pathLst>
            </a:custGeom>
            <a:solidFill>
              <a:srgbClr val="8E878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" name="Freeform 81"/>
            <p:cNvSpPr>
              <a:spLocks/>
            </p:cNvSpPr>
            <p:nvPr/>
          </p:nvSpPr>
          <p:spPr bwMode="auto">
            <a:xfrm>
              <a:off x="3636" y="1809"/>
              <a:ext cx="218" cy="175"/>
            </a:xfrm>
            <a:custGeom>
              <a:avLst/>
              <a:gdLst/>
              <a:ahLst/>
              <a:cxnLst>
                <a:cxn ang="0">
                  <a:pos x="4" y="7"/>
                </a:cxn>
                <a:cxn ang="0">
                  <a:pos x="7" y="3"/>
                </a:cxn>
                <a:cxn ang="0">
                  <a:pos x="9" y="0"/>
                </a:cxn>
                <a:cxn ang="0">
                  <a:pos x="14" y="0"/>
                </a:cxn>
                <a:cxn ang="0">
                  <a:pos x="18" y="0"/>
                </a:cxn>
                <a:cxn ang="0">
                  <a:pos x="27" y="1"/>
                </a:cxn>
                <a:cxn ang="0">
                  <a:pos x="42" y="3"/>
                </a:cxn>
                <a:cxn ang="0">
                  <a:pos x="58" y="5"/>
                </a:cxn>
                <a:cxn ang="0">
                  <a:pos x="74" y="8"/>
                </a:cxn>
                <a:cxn ang="0">
                  <a:pos x="90" y="10"/>
                </a:cxn>
                <a:cxn ang="0">
                  <a:pos x="106" y="12"/>
                </a:cxn>
                <a:cxn ang="0">
                  <a:pos x="122" y="15"/>
                </a:cxn>
                <a:cxn ang="0">
                  <a:pos x="138" y="17"/>
                </a:cxn>
                <a:cxn ang="0">
                  <a:pos x="154" y="19"/>
                </a:cxn>
                <a:cxn ang="0">
                  <a:pos x="169" y="21"/>
                </a:cxn>
                <a:cxn ang="0">
                  <a:pos x="185" y="24"/>
                </a:cxn>
                <a:cxn ang="0">
                  <a:pos x="194" y="26"/>
                </a:cxn>
                <a:cxn ang="0">
                  <a:pos x="200" y="29"/>
                </a:cxn>
                <a:cxn ang="0">
                  <a:pos x="206" y="32"/>
                </a:cxn>
                <a:cxn ang="0">
                  <a:pos x="209" y="36"/>
                </a:cxn>
                <a:cxn ang="0">
                  <a:pos x="211" y="40"/>
                </a:cxn>
                <a:cxn ang="0">
                  <a:pos x="215" y="54"/>
                </a:cxn>
                <a:cxn ang="0">
                  <a:pos x="218" y="88"/>
                </a:cxn>
                <a:cxn ang="0">
                  <a:pos x="217" y="123"/>
                </a:cxn>
                <a:cxn ang="0">
                  <a:pos x="215" y="148"/>
                </a:cxn>
                <a:cxn ang="0">
                  <a:pos x="208" y="166"/>
                </a:cxn>
                <a:cxn ang="0">
                  <a:pos x="195" y="175"/>
                </a:cxn>
                <a:cxn ang="0">
                  <a:pos x="189" y="175"/>
                </a:cxn>
                <a:cxn ang="0">
                  <a:pos x="183" y="175"/>
                </a:cxn>
                <a:cxn ang="0">
                  <a:pos x="175" y="174"/>
                </a:cxn>
                <a:cxn ang="0">
                  <a:pos x="160" y="171"/>
                </a:cxn>
                <a:cxn ang="0">
                  <a:pos x="146" y="168"/>
                </a:cxn>
                <a:cxn ang="0">
                  <a:pos x="131" y="165"/>
                </a:cxn>
                <a:cxn ang="0">
                  <a:pos x="117" y="162"/>
                </a:cxn>
                <a:cxn ang="0">
                  <a:pos x="102" y="159"/>
                </a:cxn>
                <a:cxn ang="0">
                  <a:pos x="88" y="156"/>
                </a:cxn>
                <a:cxn ang="0">
                  <a:pos x="74" y="153"/>
                </a:cxn>
                <a:cxn ang="0">
                  <a:pos x="59" y="150"/>
                </a:cxn>
                <a:cxn ang="0">
                  <a:pos x="45" y="147"/>
                </a:cxn>
                <a:cxn ang="0">
                  <a:pos x="30" y="144"/>
                </a:cxn>
                <a:cxn ang="0">
                  <a:pos x="19" y="142"/>
                </a:cxn>
                <a:cxn ang="0">
                  <a:pos x="9" y="137"/>
                </a:cxn>
                <a:cxn ang="0">
                  <a:pos x="2" y="120"/>
                </a:cxn>
                <a:cxn ang="0">
                  <a:pos x="1" y="36"/>
                </a:cxn>
              </a:cxnLst>
              <a:rect l="0" t="0" r="r" b="b"/>
              <a:pathLst>
                <a:path w="218" h="175">
                  <a:moveTo>
                    <a:pt x="3" y="9"/>
                  </a:moveTo>
                  <a:lnTo>
                    <a:pt x="3" y="8"/>
                  </a:lnTo>
                  <a:lnTo>
                    <a:pt x="4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1" y="0"/>
                  </a:lnTo>
                  <a:lnTo>
                    <a:pt x="27" y="1"/>
                  </a:lnTo>
                  <a:lnTo>
                    <a:pt x="32" y="2"/>
                  </a:lnTo>
                  <a:lnTo>
                    <a:pt x="37" y="2"/>
                  </a:lnTo>
                  <a:lnTo>
                    <a:pt x="42" y="3"/>
                  </a:lnTo>
                  <a:lnTo>
                    <a:pt x="48" y="4"/>
                  </a:lnTo>
                  <a:lnTo>
                    <a:pt x="53" y="5"/>
                  </a:lnTo>
                  <a:lnTo>
                    <a:pt x="58" y="5"/>
                  </a:lnTo>
                  <a:lnTo>
                    <a:pt x="64" y="6"/>
                  </a:lnTo>
                  <a:lnTo>
                    <a:pt x="69" y="7"/>
                  </a:lnTo>
                  <a:lnTo>
                    <a:pt x="74" y="8"/>
                  </a:lnTo>
                  <a:lnTo>
                    <a:pt x="79" y="8"/>
                  </a:lnTo>
                  <a:lnTo>
                    <a:pt x="85" y="9"/>
                  </a:lnTo>
                  <a:lnTo>
                    <a:pt x="90" y="10"/>
                  </a:lnTo>
                  <a:lnTo>
                    <a:pt x="95" y="11"/>
                  </a:lnTo>
                  <a:lnTo>
                    <a:pt x="101" y="12"/>
                  </a:lnTo>
                  <a:lnTo>
                    <a:pt x="106" y="12"/>
                  </a:lnTo>
                  <a:lnTo>
                    <a:pt x="111" y="13"/>
                  </a:lnTo>
                  <a:lnTo>
                    <a:pt x="116" y="14"/>
                  </a:lnTo>
                  <a:lnTo>
                    <a:pt x="122" y="15"/>
                  </a:lnTo>
                  <a:lnTo>
                    <a:pt x="127" y="15"/>
                  </a:lnTo>
                  <a:lnTo>
                    <a:pt x="132" y="16"/>
                  </a:lnTo>
                  <a:lnTo>
                    <a:pt x="138" y="17"/>
                  </a:lnTo>
                  <a:lnTo>
                    <a:pt x="143" y="18"/>
                  </a:lnTo>
                  <a:lnTo>
                    <a:pt x="148" y="18"/>
                  </a:lnTo>
                  <a:lnTo>
                    <a:pt x="154" y="19"/>
                  </a:lnTo>
                  <a:lnTo>
                    <a:pt x="159" y="20"/>
                  </a:lnTo>
                  <a:lnTo>
                    <a:pt x="164" y="21"/>
                  </a:lnTo>
                  <a:lnTo>
                    <a:pt x="169" y="21"/>
                  </a:lnTo>
                  <a:lnTo>
                    <a:pt x="175" y="22"/>
                  </a:lnTo>
                  <a:lnTo>
                    <a:pt x="180" y="23"/>
                  </a:lnTo>
                  <a:lnTo>
                    <a:pt x="185" y="24"/>
                  </a:lnTo>
                  <a:lnTo>
                    <a:pt x="191" y="24"/>
                  </a:lnTo>
                  <a:lnTo>
                    <a:pt x="192" y="26"/>
                  </a:lnTo>
                  <a:lnTo>
                    <a:pt x="194" y="26"/>
                  </a:lnTo>
                  <a:lnTo>
                    <a:pt x="196" y="27"/>
                  </a:lnTo>
                  <a:lnTo>
                    <a:pt x="198" y="28"/>
                  </a:lnTo>
                  <a:lnTo>
                    <a:pt x="200" y="29"/>
                  </a:lnTo>
                  <a:lnTo>
                    <a:pt x="202" y="30"/>
                  </a:lnTo>
                  <a:lnTo>
                    <a:pt x="204" y="31"/>
                  </a:lnTo>
                  <a:lnTo>
                    <a:pt x="206" y="32"/>
                  </a:lnTo>
                  <a:lnTo>
                    <a:pt x="207" y="33"/>
                  </a:lnTo>
                  <a:lnTo>
                    <a:pt x="208" y="35"/>
                  </a:lnTo>
                  <a:lnTo>
                    <a:pt x="209" y="36"/>
                  </a:lnTo>
                  <a:lnTo>
                    <a:pt x="210" y="37"/>
                  </a:lnTo>
                  <a:lnTo>
                    <a:pt x="210" y="39"/>
                  </a:lnTo>
                  <a:lnTo>
                    <a:pt x="211" y="40"/>
                  </a:lnTo>
                  <a:lnTo>
                    <a:pt x="212" y="42"/>
                  </a:lnTo>
                  <a:lnTo>
                    <a:pt x="213" y="43"/>
                  </a:lnTo>
                  <a:lnTo>
                    <a:pt x="215" y="54"/>
                  </a:lnTo>
                  <a:lnTo>
                    <a:pt x="217" y="65"/>
                  </a:lnTo>
                  <a:lnTo>
                    <a:pt x="218" y="76"/>
                  </a:lnTo>
                  <a:lnTo>
                    <a:pt x="218" y="88"/>
                  </a:lnTo>
                  <a:lnTo>
                    <a:pt x="218" y="99"/>
                  </a:lnTo>
                  <a:lnTo>
                    <a:pt x="218" y="111"/>
                  </a:lnTo>
                  <a:lnTo>
                    <a:pt x="217" y="123"/>
                  </a:lnTo>
                  <a:lnTo>
                    <a:pt x="217" y="135"/>
                  </a:lnTo>
                  <a:lnTo>
                    <a:pt x="216" y="141"/>
                  </a:lnTo>
                  <a:lnTo>
                    <a:pt x="215" y="148"/>
                  </a:lnTo>
                  <a:lnTo>
                    <a:pt x="213" y="154"/>
                  </a:lnTo>
                  <a:lnTo>
                    <a:pt x="211" y="161"/>
                  </a:lnTo>
                  <a:lnTo>
                    <a:pt x="208" y="166"/>
                  </a:lnTo>
                  <a:lnTo>
                    <a:pt x="204" y="170"/>
                  </a:lnTo>
                  <a:lnTo>
                    <a:pt x="200" y="173"/>
                  </a:lnTo>
                  <a:lnTo>
                    <a:pt x="195" y="175"/>
                  </a:lnTo>
                  <a:lnTo>
                    <a:pt x="193" y="175"/>
                  </a:lnTo>
                  <a:lnTo>
                    <a:pt x="191" y="175"/>
                  </a:lnTo>
                  <a:lnTo>
                    <a:pt x="189" y="175"/>
                  </a:lnTo>
                  <a:lnTo>
                    <a:pt x="187" y="175"/>
                  </a:lnTo>
                  <a:lnTo>
                    <a:pt x="185" y="175"/>
                  </a:lnTo>
                  <a:lnTo>
                    <a:pt x="183" y="175"/>
                  </a:lnTo>
                  <a:lnTo>
                    <a:pt x="181" y="175"/>
                  </a:lnTo>
                  <a:lnTo>
                    <a:pt x="179" y="175"/>
                  </a:lnTo>
                  <a:lnTo>
                    <a:pt x="175" y="174"/>
                  </a:lnTo>
                  <a:lnTo>
                    <a:pt x="170" y="174"/>
                  </a:lnTo>
                  <a:lnTo>
                    <a:pt x="165" y="172"/>
                  </a:lnTo>
                  <a:lnTo>
                    <a:pt x="160" y="171"/>
                  </a:lnTo>
                  <a:lnTo>
                    <a:pt x="155" y="170"/>
                  </a:lnTo>
                  <a:lnTo>
                    <a:pt x="151" y="170"/>
                  </a:lnTo>
                  <a:lnTo>
                    <a:pt x="146" y="168"/>
                  </a:lnTo>
                  <a:lnTo>
                    <a:pt x="141" y="167"/>
                  </a:lnTo>
                  <a:lnTo>
                    <a:pt x="136" y="167"/>
                  </a:lnTo>
                  <a:lnTo>
                    <a:pt x="131" y="165"/>
                  </a:lnTo>
                  <a:lnTo>
                    <a:pt x="126" y="164"/>
                  </a:lnTo>
                  <a:lnTo>
                    <a:pt x="122" y="163"/>
                  </a:lnTo>
                  <a:lnTo>
                    <a:pt x="117" y="162"/>
                  </a:lnTo>
                  <a:lnTo>
                    <a:pt x="112" y="161"/>
                  </a:lnTo>
                  <a:lnTo>
                    <a:pt x="107" y="160"/>
                  </a:lnTo>
                  <a:lnTo>
                    <a:pt x="102" y="159"/>
                  </a:lnTo>
                  <a:lnTo>
                    <a:pt x="98" y="158"/>
                  </a:lnTo>
                  <a:lnTo>
                    <a:pt x="93" y="157"/>
                  </a:lnTo>
                  <a:lnTo>
                    <a:pt x="88" y="156"/>
                  </a:lnTo>
                  <a:lnTo>
                    <a:pt x="83" y="155"/>
                  </a:lnTo>
                  <a:lnTo>
                    <a:pt x="78" y="154"/>
                  </a:lnTo>
                  <a:lnTo>
                    <a:pt x="74" y="153"/>
                  </a:lnTo>
                  <a:lnTo>
                    <a:pt x="69" y="152"/>
                  </a:lnTo>
                  <a:lnTo>
                    <a:pt x="64" y="151"/>
                  </a:lnTo>
                  <a:lnTo>
                    <a:pt x="59" y="150"/>
                  </a:lnTo>
                  <a:lnTo>
                    <a:pt x="54" y="149"/>
                  </a:lnTo>
                  <a:lnTo>
                    <a:pt x="50" y="148"/>
                  </a:lnTo>
                  <a:lnTo>
                    <a:pt x="45" y="147"/>
                  </a:lnTo>
                  <a:lnTo>
                    <a:pt x="40" y="146"/>
                  </a:lnTo>
                  <a:lnTo>
                    <a:pt x="35" y="145"/>
                  </a:lnTo>
                  <a:lnTo>
                    <a:pt x="30" y="144"/>
                  </a:lnTo>
                  <a:lnTo>
                    <a:pt x="26" y="143"/>
                  </a:lnTo>
                  <a:lnTo>
                    <a:pt x="22" y="143"/>
                  </a:lnTo>
                  <a:lnTo>
                    <a:pt x="19" y="142"/>
                  </a:lnTo>
                  <a:lnTo>
                    <a:pt x="15" y="141"/>
                  </a:lnTo>
                  <a:lnTo>
                    <a:pt x="12" y="139"/>
                  </a:lnTo>
                  <a:lnTo>
                    <a:pt x="9" y="137"/>
                  </a:lnTo>
                  <a:lnTo>
                    <a:pt x="6" y="133"/>
                  </a:lnTo>
                  <a:lnTo>
                    <a:pt x="4" y="128"/>
                  </a:lnTo>
                  <a:lnTo>
                    <a:pt x="2" y="120"/>
                  </a:lnTo>
                  <a:lnTo>
                    <a:pt x="0" y="95"/>
                  </a:lnTo>
                  <a:lnTo>
                    <a:pt x="0" y="66"/>
                  </a:lnTo>
                  <a:lnTo>
                    <a:pt x="1" y="36"/>
                  </a:lnTo>
                  <a:lnTo>
                    <a:pt x="3" y="9"/>
                  </a:lnTo>
                  <a:close/>
                </a:path>
              </a:pathLst>
            </a:custGeom>
            <a:solidFill>
              <a:srgbClr val="938C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" name="Freeform 82"/>
            <p:cNvSpPr>
              <a:spLocks/>
            </p:cNvSpPr>
            <p:nvPr/>
          </p:nvSpPr>
          <p:spPr bwMode="auto">
            <a:xfrm>
              <a:off x="3637" y="1809"/>
              <a:ext cx="202" cy="163"/>
            </a:xfrm>
            <a:custGeom>
              <a:avLst/>
              <a:gdLst/>
              <a:ahLst/>
              <a:cxnLst>
                <a:cxn ang="0">
                  <a:pos x="3" y="7"/>
                </a:cxn>
                <a:cxn ang="0">
                  <a:pos x="6" y="4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7" y="0"/>
                </a:cxn>
                <a:cxn ang="0">
                  <a:pos x="24" y="1"/>
                </a:cxn>
                <a:cxn ang="0">
                  <a:pos x="39" y="3"/>
                </a:cxn>
                <a:cxn ang="0">
                  <a:pos x="54" y="5"/>
                </a:cxn>
                <a:cxn ang="0">
                  <a:pos x="68" y="7"/>
                </a:cxn>
                <a:cxn ang="0">
                  <a:pos x="83" y="10"/>
                </a:cxn>
                <a:cxn ang="0">
                  <a:pos x="98" y="12"/>
                </a:cxn>
                <a:cxn ang="0">
                  <a:pos x="112" y="14"/>
                </a:cxn>
                <a:cxn ang="0">
                  <a:pos x="127" y="16"/>
                </a:cxn>
                <a:cxn ang="0">
                  <a:pos x="142" y="18"/>
                </a:cxn>
                <a:cxn ang="0">
                  <a:pos x="156" y="20"/>
                </a:cxn>
                <a:cxn ang="0">
                  <a:pos x="171" y="22"/>
                </a:cxn>
                <a:cxn ang="0">
                  <a:pos x="180" y="25"/>
                </a:cxn>
                <a:cxn ang="0">
                  <a:pos x="185" y="27"/>
                </a:cxn>
                <a:cxn ang="0">
                  <a:pos x="190" y="30"/>
                </a:cxn>
                <a:cxn ang="0">
                  <a:pos x="193" y="34"/>
                </a:cxn>
                <a:cxn ang="0">
                  <a:pos x="195" y="38"/>
                </a:cxn>
                <a:cxn ang="0">
                  <a:pos x="199" y="50"/>
                </a:cxn>
                <a:cxn ang="0">
                  <a:pos x="202" y="82"/>
                </a:cxn>
                <a:cxn ang="0">
                  <a:pos x="201" y="114"/>
                </a:cxn>
                <a:cxn ang="0">
                  <a:pos x="199" y="137"/>
                </a:cxn>
                <a:cxn ang="0">
                  <a:pos x="192" y="154"/>
                </a:cxn>
                <a:cxn ang="0">
                  <a:pos x="180" y="162"/>
                </a:cxn>
                <a:cxn ang="0">
                  <a:pos x="174" y="162"/>
                </a:cxn>
                <a:cxn ang="0">
                  <a:pos x="169" y="162"/>
                </a:cxn>
                <a:cxn ang="0">
                  <a:pos x="161" y="162"/>
                </a:cxn>
                <a:cxn ang="0">
                  <a:pos x="148" y="159"/>
                </a:cxn>
                <a:cxn ang="0">
                  <a:pos x="135" y="156"/>
                </a:cxn>
                <a:cxn ang="0">
                  <a:pos x="121" y="153"/>
                </a:cxn>
                <a:cxn ang="0">
                  <a:pos x="108" y="151"/>
                </a:cxn>
                <a:cxn ang="0">
                  <a:pos x="95" y="148"/>
                </a:cxn>
                <a:cxn ang="0">
                  <a:pos x="81" y="145"/>
                </a:cxn>
                <a:cxn ang="0">
                  <a:pos x="68" y="142"/>
                </a:cxn>
                <a:cxn ang="0">
                  <a:pos x="54" y="140"/>
                </a:cxn>
                <a:cxn ang="0">
                  <a:pos x="41" y="137"/>
                </a:cxn>
                <a:cxn ang="0">
                  <a:pos x="28" y="134"/>
                </a:cxn>
                <a:cxn ang="0">
                  <a:pos x="17" y="132"/>
                </a:cxn>
                <a:cxn ang="0">
                  <a:pos x="8" y="127"/>
                </a:cxn>
                <a:cxn ang="0">
                  <a:pos x="1" y="112"/>
                </a:cxn>
                <a:cxn ang="0">
                  <a:pos x="0" y="34"/>
                </a:cxn>
              </a:cxnLst>
              <a:rect l="0" t="0" r="r" b="b"/>
              <a:pathLst>
                <a:path w="202" h="163">
                  <a:moveTo>
                    <a:pt x="2" y="9"/>
                  </a:moveTo>
                  <a:lnTo>
                    <a:pt x="3" y="8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7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19" y="0"/>
                  </a:lnTo>
                  <a:lnTo>
                    <a:pt x="24" y="1"/>
                  </a:lnTo>
                  <a:lnTo>
                    <a:pt x="29" y="2"/>
                  </a:lnTo>
                  <a:lnTo>
                    <a:pt x="34" y="2"/>
                  </a:lnTo>
                  <a:lnTo>
                    <a:pt x="39" y="3"/>
                  </a:lnTo>
                  <a:lnTo>
                    <a:pt x="44" y="4"/>
                  </a:lnTo>
                  <a:lnTo>
                    <a:pt x="49" y="5"/>
                  </a:lnTo>
                  <a:lnTo>
                    <a:pt x="54" y="5"/>
                  </a:lnTo>
                  <a:lnTo>
                    <a:pt x="59" y="6"/>
                  </a:lnTo>
                  <a:lnTo>
                    <a:pt x="64" y="7"/>
                  </a:lnTo>
                  <a:lnTo>
                    <a:pt x="68" y="7"/>
                  </a:lnTo>
                  <a:lnTo>
                    <a:pt x="73" y="8"/>
                  </a:lnTo>
                  <a:lnTo>
                    <a:pt x="78" y="9"/>
                  </a:lnTo>
                  <a:lnTo>
                    <a:pt x="83" y="10"/>
                  </a:lnTo>
                  <a:lnTo>
                    <a:pt x="88" y="10"/>
                  </a:lnTo>
                  <a:lnTo>
                    <a:pt x="93" y="11"/>
                  </a:lnTo>
                  <a:lnTo>
                    <a:pt x="98" y="12"/>
                  </a:lnTo>
                  <a:lnTo>
                    <a:pt x="102" y="12"/>
                  </a:lnTo>
                  <a:lnTo>
                    <a:pt x="107" y="13"/>
                  </a:lnTo>
                  <a:lnTo>
                    <a:pt x="112" y="14"/>
                  </a:lnTo>
                  <a:lnTo>
                    <a:pt x="117" y="14"/>
                  </a:lnTo>
                  <a:lnTo>
                    <a:pt x="122" y="15"/>
                  </a:lnTo>
                  <a:lnTo>
                    <a:pt x="127" y="16"/>
                  </a:lnTo>
                  <a:lnTo>
                    <a:pt x="132" y="17"/>
                  </a:lnTo>
                  <a:lnTo>
                    <a:pt x="137" y="17"/>
                  </a:lnTo>
                  <a:lnTo>
                    <a:pt x="142" y="18"/>
                  </a:lnTo>
                  <a:lnTo>
                    <a:pt x="147" y="19"/>
                  </a:lnTo>
                  <a:lnTo>
                    <a:pt x="151" y="20"/>
                  </a:lnTo>
                  <a:lnTo>
                    <a:pt x="156" y="20"/>
                  </a:lnTo>
                  <a:lnTo>
                    <a:pt x="161" y="21"/>
                  </a:lnTo>
                  <a:lnTo>
                    <a:pt x="166" y="22"/>
                  </a:lnTo>
                  <a:lnTo>
                    <a:pt x="171" y="22"/>
                  </a:lnTo>
                  <a:lnTo>
                    <a:pt x="176" y="23"/>
                  </a:lnTo>
                  <a:lnTo>
                    <a:pt x="178" y="24"/>
                  </a:lnTo>
                  <a:lnTo>
                    <a:pt x="180" y="25"/>
                  </a:lnTo>
                  <a:lnTo>
                    <a:pt x="181" y="26"/>
                  </a:lnTo>
                  <a:lnTo>
                    <a:pt x="183" y="27"/>
                  </a:lnTo>
                  <a:lnTo>
                    <a:pt x="185" y="27"/>
                  </a:lnTo>
                  <a:lnTo>
                    <a:pt x="187" y="28"/>
                  </a:lnTo>
                  <a:lnTo>
                    <a:pt x="189" y="29"/>
                  </a:lnTo>
                  <a:lnTo>
                    <a:pt x="190" y="30"/>
                  </a:lnTo>
                  <a:lnTo>
                    <a:pt x="191" y="31"/>
                  </a:lnTo>
                  <a:lnTo>
                    <a:pt x="192" y="33"/>
                  </a:lnTo>
                  <a:lnTo>
                    <a:pt x="193" y="34"/>
                  </a:lnTo>
                  <a:lnTo>
                    <a:pt x="194" y="35"/>
                  </a:lnTo>
                  <a:lnTo>
                    <a:pt x="194" y="37"/>
                  </a:lnTo>
                  <a:lnTo>
                    <a:pt x="195" y="38"/>
                  </a:lnTo>
                  <a:lnTo>
                    <a:pt x="196" y="39"/>
                  </a:lnTo>
                  <a:lnTo>
                    <a:pt x="197" y="41"/>
                  </a:lnTo>
                  <a:lnTo>
                    <a:pt x="199" y="50"/>
                  </a:lnTo>
                  <a:lnTo>
                    <a:pt x="201" y="61"/>
                  </a:lnTo>
                  <a:lnTo>
                    <a:pt x="202" y="71"/>
                  </a:lnTo>
                  <a:lnTo>
                    <a:pt x="202" y="82"/>
                  </a:lnTo>
                  <a:lnTo>
                    <a:pt x="202" y="92"/>
                  </a:lnTo>
                  <a:lnTo>
                    <a:pt x="202" y="103"/>
                  </a:lnTo>
                  <a:lnTo>
                    <a:pt x="201" y="114"/>
                  </a:lnTo>
                  <a:lnTo>
                    <a:pt x="201" y="125"/>
                  </a:lnTo>
                  <a:lnTo>
                    <a:pt x="200" y="131"/>
                  </a:lnTo>
                  <a:lnTo>
                    <a:pt x="199" y="137"/>
                  </a:lnTo>
                  <a:lnTo>
                    <a:pt x="197" y="143"/>
                  </a:lnTo>
                  <a:lnTo>
                    <a:pt x="195" y="149"/>
                  </a:lnTo>
                  <a:lnTo>
                    <a:pt x="192" y="154"/>
                  </a:lnTo>
                  <a:lnTo>
                    <a:pt x="188" y="158"/>
                  </a:lnTo>
                  <a:lnTo>
                    <a:pt x="184" y="161"/>
                  </a:lnTo>
                  <a:lnTo>
                    <a:pt x="180" y="162"/>
                  </a:lnTo>
                  <a:lnTo>
                    <a:pt x="178" y="162"/>
                  </a:lnTo>
                  <a:lnTo>
                    <a:pt x="176" y="162"/>
                  </a:lnTo>
                  <a:lnTo>
                    <a:pt x="174" y="162"/>
                  </a:lnTo>
                  <a:lnTo>
                    <a:pt x="173" y="162"/>
                  </a:lnTo>
                  <a:lnTo>
                    <a:pt x="171" y="162"/>
                  </a:lnTo>
                  <a:lnTo>
                    <a:pt x="169" y="162"/>
                  </a:lnTo>
                  <a:lnTo>
                    <a:pt x="167" y="162"/>
                  </a:lnTo>
                  <a:lnTo>
                    <a:pt x="166" y="163"/>
                  </a:lnTo>
                  <a:lnTo>
                    <a:pt x="161" y="162"/>
                  </a:lnTo>
                  <a:lnTo>
                    <a:pt x="157" y="161"/>
                  </a:lnTo>
                  <a:lnTo>
                    <a:pt x="152" y="160"/>
                  </a:lnTo>
                  <a:lnTo>
                    <a:pt x="148" y="159"/>
                  </a:lnTo>
                  <a:lnTo>
                    <a:pt x="143" y="158"/>
                  </a:lnTo>
                  <a:lnTo>
                    <a:pt x="139" y="157"/>
                  </a:lnTo>
                  <a:lnTo>
                    <a:pt x="135" y="156"/>
                  </a:lnTo>
                  <a:lnTo>
                    <a:pt x="130" y="155"/>
                  </a:lnTo>
                  <a:lnTo>
                    <a:pt x="126" y="154"/>
                  </a:lnTo>
                  <a:lnTo>
                    <a:pt x="121" y="153"/>
                  </a:lnTo>
                  <a:lnTo>
                    <a:pt x="117" y="153"/>
                  </a:lnTo>
                  <a:lnTo>
                    <a:pt x="112" y="152"/>
                  </a:lnTo>
                  <a:lnTo>
                    <a:pt x="108" y="151"/>
                  </a:lnTo>
                  <a:lnTo>
                    <a:pt x="103" y="150"/>
                  </a:lnTo>
                  <a:lnTo>
                    <a:pt x="99" y="149"/>
                  </a:lnTo>
                  <a:lnTo>
                    <a:pt x="95" y="148"/>
                  </a:lnTo>
                  <a:lnTo>
                    <a:pt x="90" y="147"/>
                  </a:lnTo>
                  <a:lnTo>
                    <a:pt x="86" y="146"/>
                  </a:lnTo>
                  <a:lnTo>
                    <a:pt x="81" y="145"/>
                  </a:lnTo>
                  <a:lnTo>
                    <a:pt x="77" y="144"/>
                  </a:lnTo>
                  <a:lnTo>
                    <a:pt x="72" y="143"/>
                  </a:lnTo>
                  <a:lnTo>
                    <a:pt x="68" y="142"/>
                  </a:lnTo>
                  <a:lnTo>
                    <a:pt x="63" y="141"/>
                  </a:lnTo>
                  <a:lnTo>
                    <a:pt x="59" y="140"/>
                  </a:lnTo>
                  <a:lnTo>
                    <a:pt x="54" y="140"/>
                  </a:lnTo>
                  <a:lnTo>
                    <a:pt x="50" y="139"/>
                  </a:lnTo>
                  <a:lnTo>
                    <a:pt x="46" y="138"/>
                  </a:lnTo>
                  <a:lnTo>
                    <a:pt x="41" y="137"/>
                  </a:lnTo>
                  <a:lnTo>
                    <a:pt x="37" y="136"/>
                  </a:lnTo>
                  <a:lnTo>
                    <a:pt x="32" y="135"/>
                  </a:lnTo>
                  <a:lnTo>
                    <a:pt x="28" y="134"/>
                  </a:lnTo>
                  <a:lnTo>
                    <a:pt x="23" y="133"/>
                  </a:lnTo>
                  <a:lnTo>
                    <a:pt x="20" y="132"/>
                  </a:lnTo>
                  <a:lnTo>
                    <a:pt x="17" y="132"/>
                  </a:lnTo>
                  <a:lnTo>
                    <a:pt x="14" y="131"/>
                  </a:lnTo>
                  <a:lnTo>
                    <a:pt x="11" y="129"/>
                  </a:lnTo>
                  <a:lnTo>
                    <a:pt x="8" y="127"/>
                  </a:lnTo>
                  <a:lnTo>
                    <a:pt x="6" y="123"/>
                  </a:lnTo>
                  <a:lnTo>
                    <a:pt x="3" y="118"/>
                  </a:lnTo>
                  <a:lnTo>
                    <a:pt x="1" y="112"/>
                  </a:lnTo>
                  <a:lnTo>
                    <a:pt x="0" y="88"/>
                  </a:lnTo>
                  <a:lnTo>
                    <a:pt x="0" y="61"/>
                  </a:lnTo>
                  <a:lnTo>
                    <a:pt x="0" y="34"/>
                  </a:lnTo>
                  <a:lnTo>
                    <a:pt x="2" y="9"/>
                  </a:lnTo>
                  <a:close/>
                </a:path>
              </a:pathLst>
            </a:custGeom>
            <a:solidFill>
              <a:srgbClr val="9991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" name="Freeform 83"/>
            <p:cNvSpPr>
              <a:spLocks/>
            </p:cNvSpPr>
            <p:nvPr/>
          </p:nvSpPr>
          <p:spPr bwMode="auto">
            <a:xfrm>
              <a:off x="3638" y="1810"/>
              <a:ext cx="185" cy="149"/>
            </a:xfrm>
            <a:custGeom>
              <a:avLst/>
              <a:gdLst/>
              <a:ahLst/>
              <a:cxnLst>
                <a:cxn ang="0">
                  <a:pos x="3" y="6"/>
                </a:cxn>
                <a:cxn ang="0">
                  <a:pos x="5" y="3"/>
                </a:cxn>
                <a:cxn ang="0">
                  <a:pos x="7" y="0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22" y="0"/>
                </a:cxn>
                <a:cxn ang="0">
                  <a:pos x="35" y="2"/>
                </a:cxn>
                <a:cxn ang="0">
                  <a:pos x="49" y="4"/>
                </a:cxn>
                <a:cxn ang="0">
                  <a:pos x="63" y="6"/>
                </a:cxn>
                <a:cxn ang="0">
                  <a:pos x="76" y="8"/>
                </a:cxn>
                <a:cxn ang="0">
                  <a:pos x="90" y="10"/>
                </a:cxn>
                <a:cxn ang="0">
                  <a:pos x="103" y="12"/>
                </a:cxn>
                <a:cxn ang="0">
                  <a:pos x="116" y="14"/>
                </a:cxn>
                <a:cxn ang="0">
                  <a:pos x="130" y="16"/>
                </a:cxn>
                <a:cxn ang="0">
                  <a:pos x="143" y="18"/>
                </a:cxn>
                <a:cxn ang="0">
                  <a:pos x="157" y="20"/>
                </a:cxn>
                <a:cxn ang="0">
                  <a:pos x="165" y="22"/>
                </a:cxn>
                <a:cxn ang="0">
                  <a:pos x="170" y="25"/>
                </a:cxn>
                <a:cxn ang="0">
                  <a:pos x="174" y="27"/>
                </a:cxn>
                <a:cxn ang="0">
                  <a:pos x="177" y="31"/>
                </a:cxn>
                <a:cxn ang="0">
                  <a:pos x="179" y="34"/>
                </a:cxn>
                <a:cxn ang="0">
                  <a:pos x="183" y="46"/>
                </a:cxn>
                <a:cxn ang="0">
                  <a:pos x="185" y="74"/>
                </a:cxn>
                <a:cxn ang="0">
                  <a:pos x="185" y="104"/>
                </a:cxn>
                <a:cxn ang="0">
                  <a:pos x="182" y="125"/>
                </a:cxn>
                <a:cxn ang="0">
                  <a:pos x="176" y="140"/>
                </a:cxn>
                <a:cxn ang="0">
                  <a:pos x="165" y="148"/>
                </a:cxn>
                <a:cxn ang="0">
                  <a:pos x="160" y="148"/>
                </a:cxn>
                <a:cxn ang="0">
                  <a:pos x="155" y="149"/>
                </a:cxn>
                <a:cxn ang="0">
                  <a:pos x="148" y="148"/>
                </a:cxn>
                <a:cxn ang="0">
                  <a:pos x="136" y="145"/>
                </a:cxn>
                <a:cxn ang="0">
                  <a:pos x="123" y="143"/>
                </a:cxn>
                <a:cxn ang="0">
                  <a:pos x="111" y="140"/>
                </a:cxn>
                <a:cxn ang="0">
                  <a:pos x="99" y="138"/>
                </a:cxn>
                <a:cxn ang="0">
                  <a:pos x="87" y="135"/>
                </a:cxn>
                <a:cxn ang="0">
                  <a:pos x="74" y="133"/>
                </a:cxn>
                <a:cxn ang="0">
                  <a:pos x="62" y="130"/>
                </a:cxn>
                <a:cxn ang="0">
                  <a:pos x="50" y="128"/>
                </a:cxn>
                <a:cxn ang="0">
                  <a:pos x="38" y="125"/>
                </a:cxn>
                <a:cxn ang="0">
                  <a:pos x="25" y="122"/>
                </a:cxn>
                <a:cxn ang="0">
                  <a:pos x="15" y="120"/>
                </a:cxn>
                <a:cxn ang="0">
                  <a:pos x="7" y="116"/>
                </a:cxn>
                <a:cxn ang="0">
                  <a:pos x="1" y="102"/>
                </a:cxn>
                <a:cxn ang="0">
                  <a:pos x="0" y="30"/>
                </a:cxn>
              </a:cxnLst>
              <a:rect l="0" t="0" r="r" b="b"/>
              <a:pathLst>
                <a:path w="185" h="149">
                  <a:moveTo>
                    <a:pt x="2" y="8"/>
                  </a:moveTo>
                  <a:lnTo>
                    <a:pt x="2" y="7"/>
                  </a:lnTo>
                  <a:lnTo>
                    <a:pt x="3" y="6"/>
                  </a:lnTo>
                  <a:lnTo>
                    <a:pt x="4" y="5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7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7" y="1"/>
                  </a:lnTo>
                  <a:lnTo>
                    <a:pt x="31" y="2"/>
                  </a:lnTo>
                  <a:lnTo>
                    <a:pt x="35" y="2"/>
                  </a:lnTo>
                  <a:lnTo>
                    <a:pt x="40" y="3"/>
                  </a:lnTo>
                  <a:lnTo>
                    <a:pt x="45" y="4"/>
                  </a:lnTo>
                  <a:lnTo>
                    <a:pt x="49" y="4"/>
                  </a:lnTo>
                  <a:lnTo>
                    <a:pt x="54" y="5"/>
                  </a:lnTo>
                  <a:lnTo>
                    <a:pt x="58" y="6"/>
                  </a:lnTo>
                  <a:lnTo>
                    <a:pt x="63" y="6"/>
                  </a:lnTo>
                  <a:lnTo>
                    <a:pt x="67" y="7"/>
                  </a:lnTo>
                  <a:lnTo>
                    <a:pt x="71" y="8"/>
                  </a:lnTo>
                  <a:lnTo>
                    <a:pt x="76" y="8"/>
                  </a:lnTo>
                  <a:lnTo>
                    <a:pt x="80" y="9"/>
                  </a:lnTo>
                  <a:lnTo>
                    <a:pt x="85" y="9"/>
                  </a:lnTo>
                  <a:lnTo>
                    <a:pt x="90" y="10"/>
                  </a:lnTo>
                  <a:lnTo>
                    <a:pt x="94" y="11"/>
                  </a:lnTo>
                  <a:lnTo>
                    <a:pt x="98" y="11"/>
                  </a:lnTo>
                  <a:lnTo>
                    <a:pt x="103" y="12"/>
                  </a:lnTo>
                  <a:lnTo>
                    <a:pt x="107" y="13"/>
                  </a:lnTo>
                  <a:lnTo>
                    <a:pt x="112" y="13"/>
                  </a:lnTo>
                  <a:lnTo>
                    <a:pt x="116" y="14"/>
                  </a:lnTo>
                  <a:lnTo>
                    <a:pt x="121" y="15"/>
                  </a:lnTo>
                  <a:lnTo>
                    <a:pt x="125" y="15"/>
                  </a:lnTo>
                  <a:lnTo>
                    <a:pt x="130" y="16"/>
                  </a:lnTo>
                  <a:lnTo>
                    <a:pt x="134" y="17"/>
                  </a:lnTo>
                  <a:lnTo>
                    <a:pt x="139" y="17"/>
                  </a:lnTo>
                  <a:lnTo>
                    <a:pt x="143" y="18"/>
                  </a:lnTo>
                  <a:lnTo>
                    <a:pt x="148" y="19"/>
                  </a:lnTo>
                  <a:lnTo>
                    <a:pt x="152" y="19"/>
                  </a:lnTo>
                  <a:lnTo>
                    <a:pt x="157" y="20"/>
                  </a:lnTo>
                  <a:lnTo>
                    <a:pt x="161" y="20"/>
                  </a:lnTo>
                  <a:lnTo>
                    <a:pt x="163" y="21"/>
                  </a:lnTo>
                  <a:lnTo>
                    <a:pt x="165" y="22"/>
                  </a:lnTo>
                  <a:lnTo>
                    <a:pt x="166" y="23"/>
                  </a:lnTo>
                  <a:lnTo>
                    <a:pt x="168" y="24"/>
                  </a:lnTo>
                  <a:lnTo>
                    <a:pt x="170" y="25"/>
                  </a:lnTo>
                  <a:lnTo>
                    <a:pt x="171" y="25"/>
                  </a:lnTo>
                  <a:lnTo>
                    <a:pt x="173" y="26"/>
                  </a:lnTo>
                  <a:lnTo>
                    <a:pt x="174" y="27"/>
                  </a:lnTo>
                  <a:lnTo>
                    <a:pt x="175" y="28"/>
                  </a:lnTo>
                  <a:lnTo>
                    <a:pt x="176" y="29"/>
                  </a:lnTo>
                  <a:lnTo>
                    <a:pt x="177" y="31"/>
                  </a:lnTo>
                  <a:lnTo>
                    <a:pt x="177" y="32"/>
                  </a:lnTo>
                  <a:lnTo>
                    <a:pt x="178" y="33"/>
                  </a:lnTo>
                  <a:lnTo>
                    <a:pt x="179" y="34"/>
                  </a:lnTo>
                  <a:lnTo>
                    <a:pt x="180" y="36"/>
                  </a:lnTo>
                  <a:lnTo>
                    <a:pt x="180" y="37"/>
                  </a:lnTo>
                  <a:lnTo>
                    <a:pt x="183" y="46"/>
                  </a:lnTo>
                  <a:lnTo>
                    <a:pt x="184" y="55"/>
                  </a:lnTo>
                  <a:lnTo>
                    <a:pt x="185" y="65"/>
                  </a:lnTo>
                  <a:lnTo>
                    <a:pt x="185" y="74"/>
                  </a:lnTo>
                  <a:lnTo>
                    <a:pt x="185" y="84"/>
                  </a:lnTo>
                  <a:lnTo>
                    <a:pt x="185" y="94"/>
                  </a:lnTo>
                  <a:lnTo>
                    <a:pt x="185" y="104"/>
                  </a:lnTo>
                  <a:lnTo>
                    <a:pt x="184" y="114"/>
                  </a:lnTo>
                  <a:lnTo>
                    <a:pt x="184" y="120"/>
                  </a:lnTo>
                  <a:lnTo>
                    <a:pt x="182" y="125"/>
                  </a:lnTo>
                  <a:lnTo>
                    <a:pt x="181" y="131"/>
                  </a:lnTo>
                  <a:lnTo>
                    <a:pt x="179" y="136"/>
                  </a:lnTo>
                  <a:lnTo>
                    <a:pt x="176" y="140"/>
                  </a:lnTo>
                  <a:lnTo>
                    <a:pt x="173" y="144"/>
                  </a:lnTo>
                  <a:lnTo>
                    <a:pt x="169" y="147"/>
                  </a:lnTo>
                  <a:lnTo>
                    <a:pt x="165" y="148"/>
                  </a:lnTo>
                  <a:lnTo>
                    <a:pt x="163" y="148"/>
                  </a:lnTo>
                  <a:lnTo>
                    <a:pt x="162" y="148"/>
                  </a:lnTo>
                  <a:lnTo>
                    <a:pt x="160" y="148"/>
                  </a:lnTo>
                  <a:lnTo>
                    <a:pt x="158" y="148"/>
                  </a:lnTo>
                  <a:lnTo>
                    <a:pt x="157" y="149"/>
                  </a:lnTo>
                  <a:lnTo>
                    <a:pt x="155" y="149"/>
                  </a:lnTo>
                  <a:lnTo>
                    <a:pt x="154" y="149"/>
                  </a:lnTo>
                  <a:lnTo>
                    <a:pt x="152" y="149"/>
                  </a:lnTo>
                  <a:lnTo>
                    <a:pt x="148" y="148"/>
                  </a:lnTo>
                  <a:lnTo>
                    <a:pt x="144" y="147"/>
                  </a:lnTo>
                  <a:lnTo>
                    <a:pt x="140" y="146"/>
                  </a:lnTo>
                  <a:lnTo>
                    <a:pt x="136" y="145"/>
                  </a:lnTo>
                  <a:lnTo>
                    <a:pt x="131" y="145"/>
                  </a:lnTo>
                  <a:lnTo>
                    <a:pt x="127" y="144"/>
                  </a:lnTo>
                  <a:lnTo>
                    <a:pt x="123" y="143"/>
                  </a:lnTo>
                  <a:lnTo>
                    <a:pt x="119" y="142"/>
                  </a:lnTo>
                  <a:lnTo>
                    <a:pt x="115" y="141"/>
                  </a:lnTo>
                  <a:lnTo>
                    <a:pt x="111" y="140"/>
                  </a:lnTo>
                  <a:lnTo>
                    <a:pt x="107" y="139"/>
                  </a:lnTo>
                  <a:lnTo>
                    <a:pt x="103" y="139"/>
                  </a:lnTo>
                  <a:lnTo>
                    <a:pt x="99" y="138"/>
                  </a:lnTo>
                  <a:lnTo>
                    <a:pt x="95" y="137"/>
                  </a:lnTo>
                  <a:lnTo>
                    <a:pt x="91" y="136"/>
                  </a:lnTo>
                  <a:lnTo>
                    <a:pt x="87" y="135"/>
                  </a:lnTo>
                  <a:lnTo>
                    <a:pt x="83" y="134"/>
                  </a:lnTo>
                  <a:lnTo>
                    <a:pt x="78" y="133"/>
                  </a:lnTo>
                  <a:lnTo>
                    <a:pt x="74" y="133"/>
                  </a:lnTo>
                  <a:lnTo>
                    <a:pt x="70" y="132"/>
                  </a:lnTo>
                  <a:lnTo>
                    <a:pt x="66" y="131"/>
                  </a:lnTo>
                  <a:lnTo>
                    <a:pt x="62" y="130"/>
                  </a:lnTo>
                  <a:lnTo>
                    <a:pt x="58" y="129"/>
                  </a:lnTo>
                  <a:lnTo>
                    <a:pt x="54" y="128"/>
                  </a:lnTo>
                  <a:lnTo>
                    <a:pt x="50" y="128"/>
                  </a:lnTo>
                  <a:lnTo>
                    <a:pt x="46" y="127"/>
                  </a:lnTo>
                  <a:lnTo>
                    <a:pt x="42" y="126"/>
                  </a:lnTo>
                  <a:lnTo>
                    <a:pt x="38" y="125"/>
                  </a:lnTo>
                  <a:lnTo>
                    <a:pt x="34" y="124"/>
                  </a:lnTo>
                  <a:lnTo>
                    <a:pt x="30" y="123"/>
                  </a:lnTo>
                  <a:lnTo>
                    <a:pt x="25" y="122"/>
                  </a:lnTo>
                  <a:lnTo>
                    <a:pt x="21" y="122"/>
                  </a:lnTo>
                  <a:lnTo>
                    <a:pt x="18" y="121"/>
                  </a:lnTo>
                  <a:lnTo>
                    <a:pt x="15" y="120"/>
                  </a:lnTo>
                  <a:lnTo>
                    <a:pt x="12" y="119"/>
                  </a:lnTo>
                  <a:lnTo>
                    <a:pt x="10" y="118"/>
                  </a:lnTo>
                  <a:lnTo>
                    <a:pt x="7" y="116"/>
                  </a:lnTo>
                  <a:lnTo>
                    <a:pt x="5" y="112"/>
                  </a:lnTo>
                  <a:lnTo>
                    <a:pt x="3" y="108"/>
                  </a:lnTo>
                  <a:lnTo>
                    <a:pt x="1" y="102"/>
                  </a:lnTo>
                  <a:lnTo>
                    <a:pt x="0" y="80"/>
                  </a:lnTo>
                  <a:lnTo>
                    <a:pt x="0" y="55"/>
                  </a:lnTo>
                  <a:lnTo>
                    <a:pt x="0" y="30"/>
                  </a:lnTo>
                  <a:lnTo>
                    <a:pt x="2" y="8"/>
                  </a:lnTo>
                  <a:close/>
                </a:path>
              </a:pathLst>
            </a:custGeom>
            <a:solidFill>
              <a:srgbClr val="9E96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8" name="Freeform 84"/>
            <p:cNvSpPr>
              <a:spLocks/>
            </p:cNvSpPr>
            <p:nvPr/>
          </p:nvSpPr>
          <p:spPr bwMode="auto">
            <a:xfrm>
              <a:off x="3638" y="1810"/>
              <a:ext cx="170" cy="136"/>
            </a:xfrm>
            <a:custGeom>
              <a:avLst/>
              <a:gdLst/>
              <a:ahLst/>
              <a:cxnLst>
                <a:cxn ang="0">
                  <a:pos x="5" y="4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25" y="1"/>
                </a:cxn>
                <a:cxn ang="0">
                  <a:pos x="37" y="3"/>
                </a:cxn>
                <a:cxn ang="0">
                  <a:pos x="50" y="5"/>
                </a:cxn>
                <a:cxn ang="0">
                  <a:pos x="62" y="6"/>
                </a:cxn>
                <a:cxn ang="0">
                  <a:pos x="74" y="8"/>
                </a:cxn>
                <a:cxn ang="0">
                  <a:pos x="86" y="10"/>
                </a:cxn>
                <a:cxn ang="0">
                  <a:pos x="99" y="12"/>
                </a:cxn>
                <a:cxn ang="0">
                  <a:pos x="111" y="14"/>
                </a:cxn>
                <a:cxn ang="0">
                  <a:pos x="123" y="15"/>
                </a:cxn>
                <a:cxn ang="0">
                  <a:pos x="136" y="17"/>
                </a:cxn>
                <a:cxn ang="0">
                  <a:pos x="148" y="19"/>
                </a:cxn>
                <a:cxn ang="0">
                  <a:pos x="152" y="21"/>
                </a:cxn>
                <a:cxn ang="0">
                  <a:pos x="157" y="23"/>
                </a:cxn>
                <a:cxn ang="0">
                  <a:pos x="160" y="26"/>
                </a:cxn>
                <a:cxn ang="0">
                  <a:pos x="162" y="30"/>
                </a:cxn>
                <a:cxn ang="0">
                  <a:pos x="164" y="33"/>
                </a:cxn>
                <a:cxn ang="0">
                  <a:pos x="169" y="51"/>
                </a:cxn>
                <a:cxn ang="0">
                  <a:pos x="170" y="77"/>
                </a:cxn>
                <a:cxn ang="0">
                  <a:pos x="169" y="104"/>
                </a:cxn>
                <a:cxn ang="0">
                  <a:pos x="165" y="119"/>
                </a:cxn>
                <a:cxn ang="0">
                  <a:pos x="158" y="132"/>
                </a:cxn>
                <a:cxn ang="0">
                  <a:pos x="149" y="135"/>
                </a:cxn>
                <a:cxn ang="0">
                  <a:pos x="145" y="136"/>
                </a:cxn>
                <a:cxn ang="0">
                  <a:pos x="141" y="136"/>
                </a:cxn>
                <a:cxn ang="0">
                  <a:pos x="132" y="135"/>
                </a:cxn>
                <a:cxn ang="0">
                  <a:pos x="121" y="132"/>
                </a:cxn>
                <a:cxn ang="0">
                  <a:pos x="109" y="130"/>
                </a:cxn>
                <a:cxn ang="0">
                  <a:pos x="98" y="127"/>
                </a:cxn>
                <a:cxn ang="0">
                  <a:pos x="87" y="125"/>
                </a:cxn>
                <a:cxn ang="0">
                  <a:pos x="76" y="123"/>
                </a:cxn>
                <a:cxn ang="0">
                  <a:pos x="65" y="120"/>
                </a:cxn>
                <a:cxn ang="0">
                  <a:pos x="54" y="118"/>
                </a:cxn>
                <a:cxn ang="0">
                  <a:pos x="42" y="116"/>
                </a:cxn>
                <a:cxn ang="0">
                  <a:pos x="31" y="113"/>
                </a:cxn>
                <a:cxn ang="0">
                  <a:pos x="20" y="111"/>
                </a:cxn>
                <a:cxn ang="0">
                  <a:pos x="12" y="109"/>
                </a:cxn>
                <a:cxn ang="0">
                  <a:pos x="5" y="103"/>
                </a:cxn>
                <a:cxn ang="0">
                  <a:pos x="0" y="73"/>
                </a:cxn>
                <a:cxn ang="0">
                  <a:pos x="2" y="7"/>
                </a:cxn>
              </a:cxnLst>
              <a:rect l="0" t="0" r="r" b="b"/>
              <a:pathLst>
                <a:path w="170" h="136">
                  <a:moveTo>
                    <a:pt x="2" y="7"/>
                  </a:moveTo>
                  <a:lnTo>
                    <a:pt x="3" y="5"/>
                  </a:lnTo>
                  <a:lnTo>
                    <a:pt x="5" y="4"/>
                  </a:lnTo>
                  <a:lnTo>
                    <a:pt x="6" y="2"/>
                  </a:lnTo>
                  <a:lnTo>
                    <a:pt x="7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5" y="1"/>
                  </a:lnTo>
                  <a:lnTo>
                    <a:pt x="29" y="2"/>
                  </a:lnTo>
                  <a:lnTo>
                    <a:pt x="33" y="2"/>
                  </a:lnTo>
                  <a:lnTo>
                    <a:pt x="37" y="3"/>
                  </a:lnTo>
                  <a:lnTo>
                    <a:pt x="41" y="4"/>
                  </a:lnTo>
                  <a:lnTo>
                    <a:pt x="45" y="4"/>
                  </a:lnTo>
                  <a:lnTo>
                    <a:pt x="50" y="5"/>
                  </a:lnTo>
                  <a:lnTo>
                    <a:pt x="54" y="5"/>
                  </a:lnTo>
                  <a:lnTo>
                    <a:pt x="58" y="6"/>
                  </a:lnTo>
                  <a:lnTo>
                    <a:pt x="62" y="6"/>
                  </a:lnTo>
                  <a:lnTo>
                    <a:pt x="66" y="7"/>
                  </a:lnTo>
                  <a:lnTo>
                    <a:pt x="70" y="8"/>
                  </a:lnTo>
                  <a:lnTo>
                    <a:pt x="74" y="8"/>
                  </a:lnTo>
                  <a:lnTo>
                    <a:pt x="78" y="9"/>
                  </a:lnTo>
                  <a:lnTo>
                    <a:pt x="82" y="9"/>
                  </a:lnTo>
                  <a:lnTo>
                    <a:pt x="86" y="10"/>
                  </a:lnTo>
                  <a:lnTo>
                    <a:pt x="90" y="11"/>
                  </a:lnTo>
                  <a:lnTo>
                    <a:pt x="95" y="11"/>
                  </a:lnTo>
                  <a:lnTo>
                    <a:pt x="99" y="12"/>
                  </a:lnTo>
                  <a:lnTo>
                    <a:pt x="103" y="12"/>
                  </a:lnTo>
                  <a:lnTo>
                    <a:pt x="107" y="13"/>
                  </a:lnTo>
                  <a:lnTo>
                    <a:pt x="111" y="14"/>
                  </a:lnTo>
                  <a:lnTo>
                    <a:pt x="115" y="14"/>
                  </a:lnTo>
                  <a:lnTo>
                    <a:pt x="119" y="15"/>
                  </a:lnTo>
                  <a:lnTo>
                    <a:pt x="123" y="15"/>
                  </a:lnTo>
                  <a:lnTo>
                    <a:pt x="127" y="16"/>
                  </a:lnTo>
                  <a:lnTo>
                    <a:pt x="131" y="16"/>
                  </a:lnTo>
                  <a:lnTo>
                    <a:pt x="136" y="17"/>
                  </a:lnTo>
                  <a:lnTo>
                    <a:pt x="140" y="18"/>
                  </a:lnTo>
                  <a:lnTo>
                    <a:pt x="144" y="18"/>
                  </a:lnTo>
                  <a:lnTo>
                    <a:pt x="148" y="19"/>
                  </a:lnTo>
                  <a:lnTo>
                    <a:pt x="149" y="20"/>
                  </a:lnTo>
                  <a:lnTo>
                    <a:pt x="151" y="20"/>
                  </a:lnTo>
                  <a:lnTo>
                    <a:pt x="152" y="21"/>
                  </a:lnTo>
                  <a:lnTo>
                    <a:pt x="154" y="22"/>
                  </a:lnTo>
                  <a:lnTo>
                    <a:pt x="155" y="23"/>
                  </a:lnTo>
                  <a:lnTo>
                    <a:pt x="157" y="23"/>
                  </a:lnTo>
                  <a:lnTo>
                    <a:pt x="158" y="24"/>
                  </a:lnTo>
                  <a:lnTo>
                    <a:pt x="160" y="25"/>
                  </a:lnTo>
                  <a:lnTo>
                    <a:pt x="160" y="26"/>
                  </a:lnTo>
                  <a:lnTo>
                    <a:pt x="161" y="27"/>
                  </a:lnTo>
                  <a:lnTo>
                    <a:pt x="162" y="29"/>
                  </a:lnTo>
                  <a:lnTo>
                    <a:pt x="162" y="30"/>
                  </a:lnTo>
                  <a:lnTo>
                    <a:pt x="163" y="31"/>
                  </a:lnTo>
                  <a:lnTo>
                    <a:pt x="164" y="32"/>
                  </a:lnTo>
                  <a:lnTo>
                    <a:pt x="164" y="33"/>
                  </a:lnTo>
                  <a:lnTo>
                    <a:pt x="165" y="35"/>
                  </a:lnTo>
                  <a:lnTo>
                    <a:pt x="167" y="43"/>
                  </a:lnTo>
                  <a:lnTo>
                    <a:pt x="169" y="51"/>
                  </a:lnTo>
                  <a:lnTo>
                    <a:pt x="170" y="60"/>
                  </a:lnTo>
                  <a:lnTo>
                    <a:pt x="170" y="68"/>
                  </a:lnTo>
                  <a:lnTo>
                    <a:pt x="170" y="77"/>
                  </a:lnTo>
                  <a:lnTo>
                    <a:pt x="170" y="86"/>
                  </a:lnTo>
                  <a:lnTo>
                    <a:pt x="169" y="95"/>
                  </a:lnTo>
                  <a:lnTo>
                    <a:pt x="169" y="104"/>
                  </a:lnTo>
                  <a:lnTo>
                    <a:pt x="168" y="109"/>
                  </a:lnTo>
                  <a:lnTo>
                    <a:pt x="167" y="114"/>
                  </a:lnTo>
                  <a:lnTo>
                    <a:pt x="165" y="119"/>
                  </a:lnTo>
                  <a:lnTo>
                    <a:pt x="163" y="124"/>
                  </a:lnTo>
                  <a:lnTo>
                    <a:pt x="161" y="128"/>
                  </a:lnTo>
                  <a:lnTo>
                    <a:pt x="158" y="132"/>
                  </a:lnTo>
                  <a:lnTo>
                    <a:pt x="155" y="134"/>
                  </a:lnTo>
                  <a:lnTo>
                    <a:pt x="151" y="135"/>
                  </a:lnTo>
                  <a:lnTo>
                    <a:pt x="149" y="135"/>
                  </a:lnTo>
                  <a:lnTo>
                    <a:pt x="148" y="135"/>
                  </a:lnTo>
                  <a:lnTo>
                    <a:pt x="146" y="136"/>
                  </a:lnTo>
                  <a:lnTo>
                    <a:pt x="145" y="136"/>
                  </a:lnTo>
                  <a:lnTo>
                    <a:pt x="144" y="136"/>
                  </a:lnTo>
                  <a:lnTo>
                    <a:pt x="142" y="136"/>
                  </a:lnTo>
                  <a:lnTo>
                    <a:pt x="141" y="136"/>
                  </a:lnTo>
                  <a:lnTo>
                    <a:pt x="139" y="136"/>
                  </a:lnTo>
                  <a:lnTo>
                    <a:pt x="136" y="135"/>
                  </a:lnTo>
                  <a:lnTo>
                    <a:pt x="132" y="135"/>
                  </a:lnTo>
                  <a:lnTo>
                    <a:pt x="128" y="134"/>
                  </a:lnTo>
                  <a:lnTo>
                    <a:pt x="124" y="133"/>
                  </a:lnTo>
                  <a:lnTo>
                    <a:pt x="121" y="132"/>
                  </a:lnTo>
                  <a:lnTo>
                    <a:pt x="117" y="131"/>
                  </a:lnTo>
                  <a:lnTo>
                    <a:pt x="113" y="130"/>
                  </a:lnTo>
                  <a:lnTo>
                    <a:pt x="109" y="130"/>
                  </a:lnTo>
                  <a:lnTo>
                    <a:pt x="106" y="129"/>
                  </a:lnTo>
                  <a:lnTo>
                    <a:pt x="102" y="128"/>
                  </a:lnTo>
                  <a:lnTo>
                    <a:pt x="98" y="127"/>
                  </a:lnTo>
                  <a:lnTo>
                    <a:pt x="94" y="127"/>
                  </a:lnTo>
                  <a:lnTo>
                    <a:pt x="91" y="126"/>
                  </a:lnTo>
                  <a:lnTo>
                    <a:pt x="87" y="125"/>
                  </a:lnTo>
                  <a:lnTo>
                    <a:pt x="83" y="124"/>
                  </a:lnTo>
                  <a:lnTo>
                    <a:pt x="80" y="123"/>
                  </a:lnTo>
                  <a:lnTo>
                    <a:pt x="76" y="123"/>
                  </a:lnTo>
                  <a:lnTo>
                    <a:pt x="72" y="122"/>
                  </a:lnTo>
                  <a:lnTo>
                    <a:pt x="68" y="121"/>
                  </a:lnTo>
                  <a:lnTo>
                    <a:pt x="65" y="120"/>
                  </a:lnTo>
                  <a:lnTo>
                    <a:pt x="61" y="120"/>
                  </a:lnTo>
                  <a:lnTo>
                    <a:pt x="57" y="119"/>
                  </a:lnTo>
                  <a:lnTo>
                    <a:pt x="54" y="118"/>
                  </a:lnTo>
                  <a:lnTo>
                    <a:pt x="50" y="117"/>
                  </a:lnTo>
                  <a:lnTo>
                    <a:pt x="46" y="116"/>
                  </a:lnTo>
                  <a:lnTo>
                    <a:pt x="42" y="116"/>
                  </a:lnTo>
                  <a:lnTo>
                    <a:pt x="39" y="115"/>
                  </a:lnTo>
                  <a:lnTo>
                    <a:pt x="35" y="114"/>
                  </a:lnTo>
                  <a:lnTo>
                    <a:pt x="31" y="113"/>
                  </a:lnTo>
                  <a:lnTo>
                    <a:pt x="27" y="113"/>
                  </a:lnTo>
                  <a:lnTo>
                    <a:pt x="24" y="112"/>
                  </a:lnTo>
                  <a:lnTo>
                    <a:pt x="20" y="111"/>
                  </a:lnTo>
                  <a:lnTo>
                    <a:pt x="17" y="111"/>
                  </a:lnTo>
                  <a:lnTo>
                    <a:pt x="15" y="110"/>
                  </a:lnTo>
                  <a:lnTo>
                    <a:pt x="12" y="109"/>
                  </a:lnTo>
                  <a:lnTo>
                    <a:pt x="10" y="108"/>
                  </a:lnTo>
                  <a:lnTo>
                    <a:pt x="7" y="106"/>
                  </a:lnTo>
                  <a:lnTo>
                    <a:pt x="5" y="103"/>
                  </a:lnTo>
                  <a:lnTo>
                    <a:pt x="3" y="99"/>
                  </a:lnTo>
                  <a:lnTo>
                    <a:pt x="1" y="93"/>
                  </a:lnTo>
                  <a:lnTo>
                    <a:pt x="0" y="73"/>
                  </a:lnTo>
                  <a:lnTo>
                    <a:pt x="0" y="50"/>
                  </a:lnTo>
                  <a:lnTo>
                    <a:pt x="1" y="28"/>
                  </a:lnTo>
                  <a:lnTo>
                    <a:pt x="2" y="7"/>
                  </a:lnTo>
                  <a:close/>
                </a:path>
              </a:pathLst>
            </a:custGeom>
            <a:solidFill>
              <a:srgbClr val="A39B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9" name="Freeform 85"/>
            <p:cNvSpPr>
              <a:spLocks/>
            </p:cNvSpPr>
            <p:nvPr/>
          </p:nvSpPr>
          <p:spPr bwMode="auto">
            <a:xfrm>
              <a:off x="3639" y="1810"/>
              <a:ext cx="153" cy="123"/>
            </a:xfrm>
            <a:custGeom>
              <a:avLst/>
              <a:gdLst/>
              <a:ahLst/>
              <a:cxnLst>
                <a:cxn ang="0">
                  <a:pos x="3" y="5"/>
                </a:cxn>
                <a:cxn ang="0">
                  <a:pos x="5" y="2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9" y="1"/>
                </a:cxn>
                <a:cxn ang="0">
                  <a:pos x="26" y="2"/>
                </a:cxn>
                <a:cxn ang="0">
                  <a:pos x="33" y="3"/>
                </a:cxn>
                <a:cxn ang="0">
                  <a:pos x="41" y="4"/>
                </a:cxn>
                <a:cxn ang="0">
                  <a:pos x="48" y="5"/>
                </a:cxn>
                <a:cxn ang="0">
                  <a:pos x="56" y="6"/>
                </a:cxn>
                <a:cxn ang="0">
                  <a:pos x="63" y="7"/>
                </a:cxn>
                <a:cxn ang="0">
                  <a:pos x="70" y="8"/>
                </a:cxn>
                <a:cxn ang="0">
                  <a:pos x="78" y="9"/>
                </a:cxn>
                <a:cxn ang="0">
                  <a:pos x="85" y="10"/>
                </a:cxn>
                <a:cxn ang="0">
                  <a:pos x="93" y="11"/>
                </a:cxn>
                <a:cxn ang="0">
                  <a:pos x="100" y="12"/>
                </a:cxn>
                <a:cxn ang="0">
                  <a:pos x="107" y="13"/>
                </a:cxn>
                <a:cxn ang="0">
                  <a:pos x="115" y="15"/>
                </a:cxn>
                <a:cxn ang="0">
                  <a:pos x="122" y="16"/>
                </a:cxn>
                <a:cxn ang="0">
                  <a:pos x="130" y="17"/>
                </a:cxn>
                <a:cxn ang="0">
                  <a:pos x="135" y="18"/>
                </a:cxn>
                <a:cxn ang="0">
                  <a:pos x="137" y="19"/>
                </a:cxn>
                <a:cxn ang="0">
                  <a:pos x="140" y="21"/>
                </a:cxn>
                <a:cxn ang="0">
                  <a:pos x="142" y="22"/>
                </a:cxn>
                <a:cxn ang="0">
                  <a:pos x="144" y="24"/>
                </a:cxn>
                <a:cxn ang="0">
                  <a:pos x="146" y="26"/>
                </a:cxn>
                <a:cxn ang="0">
                  <a:pos x="147" y="29"/>
                </a:cxn>
                <a:cxn ang="0">
                  <a:pos x="148" y="31"/>
                </a:cxn>
                <a:cxn ang="0">
                  <a:pos x="151" y="39"/>
                </a:cxn>
                <a:cxn ang="0">
                  <a:pos x="153" y="54"/>
                </a:cxn>
                <a:cxn ang="0">
                  <a:pos x="153" y="70"/>
                </a:cxn>
                <a:cxn ang="0">
                  <a:pos x="153" y="86"/>
                </a:cxn>
                <a:cxn ang="0">
                  <a:pos x="152" y="99"/>
                </a:cxn>
                <a:cxn ang="0">
                  <a:pos x="149" y="108"/>
                </a:cxn>
                <a:cxn ang="0">
                  <a:pos x="145" y="116"/>
                </a:cxn>
                <a:cxn ang="0">
                  <a:pos x="139" y="121"/>
                </a:cxn>
                <a:cxn ang="0">
                  <a:pos x="135" y="123"/>
                </a:cxn>
                <a:cxn ang="0">
                  <a:pos x="132" y="123"/>
                </a:cxn>
                <a:cxn ang="0">
                  <a:pos x="129" y="123"/>
                </a:cxn>
                <a:cxn ang="0">
                  <a:pos x="127" y="123"/>
                </a:cxn>
                <a:cxn ang="0">
                  <a:pos x="119" y="122"/>
                </a:cxn>
                <a:cxn ang="0">
                  <a:pos x="105" y="119"/>
                </a:cxn>
                <a:cxn ang="0">
                  <a:pos x="92" y="116"/>
                </a:cxn>
                <a:cxn ang="0">
                  <a:pos x="78" y="113"/>
                </a:cxn>
                <a:cxn ang="0">
                  <a:pos x="65" y="111"/>
                </a:cxn>
                <a:cxn ang="0">
                  <a:pos x="52" y="108"/>
                </a:cxn>
                <a:cxn ang="0">
                  <a:pos x="38" y="105"/>
                </a:cxn>
                <a:cxn ang="0">
                  <a:pos x="24" y="102"/>
                </a:cxn>
                <a:cxn ang="0">
                  <a:pos x="15" y="100"/>
                </a:cxn>
                <a:cxn ang="0">
                  <a:pos x="11" y="99"/>
                </a:cxn>
                <a:cxn ang="0">
                  <a:pos x="6" y="96"/>
                </a:cxn>
                <a:cxn ang="0">
                  <a:pos x="3" y="89"/>
                </a:cxn>
                <a:cxn ang="0">
                  <a:pos x="0" y="66"/>
                </a:cxn>
                <a:cxn ang="0">
                  <a:pos x="0" y="25"/>
                </a:cxn>
              </a:cxnLst>
              <a:rect l="0" t="0" r="r" b="b"/>
              <a:pathLst>
                <a:path w="153" h="123">
                  <a:moveTo>
                    <a:pt x="2" y="7"/>
                  </a:moveTo>
                  <a:lnTo>
                    <a:pt x="3" y="5"/>
                  </a:lnTo>
                  <a:lnTo>
                    <a:pt x="4" y="4"/>
                  </a:lnTo>
                  <a:lnTo>
                    <a:pt x="5" y="2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9" y="1"/>
                  </a:lnTo>
                  <a:lnTo>
                    <a:pt x="22" y="1"/>
                  </a:lnTo>
                  <a:lnTo>
                    <a:pt x="26" y="2"/>
                  </a:lnTo>
                  <a:lnTo>
                    <a:pt x="30" y="2"/>
                  </a:lnTo>
                  <a:lnTo>
                    <a:pt x="33" y="3"/>
                  </a:lnTo>
                  <a:lnTo>
                    <a:pt x="37" y="3"/>
                  </a:lnTo>
                  <a:lnTo>
                    <a:pt x="41" y="4"/>
                  </a:lnTo>
                  <a:lnTo>
                    <a:pt x="44" y="5"/>
                  </a:lnTo>
                  <a:lnTo>
                    <a:pt x="48" y="5"/>
                  </a:lnTo>
                  <a:lnTo>
                    <a:pt x="52" y="6"/>
                  </a:lnTo>
                  <a:lnTo>
                    <a:pt x="56" y="6"/>
                  </a:lnTo>
                  <a:lnTo>
                    <a:pt x="59" y="7"/>
                  </a:lnTo>
                  <a:lnTo>
                    <a:pt x="63" y="7"/>
                  </a:lnTo>
                  <a:lnTo>
                    <a:pt x="67" y="8"/>
                  </a:lnTo>
                  <a:lnTo>
                    <a:pt x="70" y="8"/>
                  </a:lnTo>
                  <a:lnTo>
                    <a:pt x="74" y="9"/>
                  </a:lnTo>
                  <a:lnTo>
                    <a:pt x="78" y="9"/>
                  </a:lnTo>
                  <a:lnTo>
                    <a:pt x="82" y="10"/>
                  </a:lnTo>
                  <a:lnTo>
                    <a:pt x="85" y="10"/>
                  </a:lnTo>
                  <a:lnTo>
                    <a:pt x="89" y="11"/>
                  </a:lnTo>
                  <a:lnTo>
                    <a:pt x="93" y="11"/>
                  </a:lnTo>
                  <a:lnTo>
                    <a:pt x="96" y="12"/>
                  </a:lnTo>
                  <a:lnTo>
                    <a:pt x="100" y="12"/>
                  </a:lnTo>
                  <a:lnTo>
                    <a:pt x="104" y="13"/>
                  </a:lnTo>
                  <a:lnTo>
                    <a:pt x="107" y="13"/>
                  </a:lnTo>
                  <a:lnTo>
                    <a:pt x="111" y="14"/>
                  </a:lnTo>
                  <a:lnTo>
                    <a:pt x="115" y="15"/>
                  </a:lnTo>
                  <a:lnTo>
                    <a:pt x="119" y="15"/>
                  </a:lnTo>
                  <a:lnTo>
                    <a:pt x="122" y="16"/>
                  </a:lnTo>
                  <a:lnTo>
                    <a:pt x="126" y="16"/>
                  </a:lnTo>
                  <a:lnTo>
                    <a:pt x="130" y="17"/>
                  </a:lnTo>
                  <a:lnTo>
                    <a:pt x="133" y="17"/>
                  </a:lnTo>
                  <a:lnTo>
                    <a:pt x="135" y="18"/>
                  </a:lnTo>
                  <a:lnTo>
                    <a:pt x="136" y="19"/>
                  </a:lnTo>
                  <a:lnTo>
                    <a:pt x="137" y="19"/>
                  </a:lnTo>
                  <a:lnTo>
                    <a:pt x="139" y="20"/>
                  </a:lnTo>
                  <a:lnTo>
                    <a:pt x="140" y="21"/>
                  </a:lnTo>
                  <a:lnTo>
                    <a:pt x="141" y="22"/>
                  </a:lnTo>
                  <a:lnTo>
                    <a:pt x="142" y="22"/>
                  </a:lnTo>
                  <a:lnTo>
                    <a:pt x="144" y="23"/>
                  </a:lnTo>
                  <a:lnTo>
                    <a:pt x="144" y="24"/>
                  </a:lnTo>
                  <a:lnTo>
                    <a:pt x="145" y="25"/>
                  </a:lnTo>
                  <a:lnTo>
                    <a:pt x="146" y="26"/>
                  </a:lnTo>
                  <a:lnTo>
                    <a:pt x="146" y="28"/>
                  </a:lnTo>
                  <a:lnTo>
                    <a:pt x="147" y="29"/>
                  </a:lnTo>
                  <a:lnTo>
                    <a:pt x="148" y="30"/>
                  </a:lnTo>
                  <a:lnTo>
                    <a:pt x="148" y="31"/>
                  </a:lnTo>
                  <a:lnTo>
                    <a:pt x="149" y="32"/>
                  </a:lnTo>
                  <a:lnTo>
                    <a:pt x="151" y="39"/>
                  </a:lnTo>
                  <a:lnTo>
                    <a:pt x="152" y="47"/>
                  </a:lnTo>
                  <a:lnTo>
                    <a:pt x="153" y="54"/>
                  </a:lnTo>
                  <a:lnTo>
                    <a:pt x="153" y="62"/>
                  </a:lnTo>
                  <a:lnTo>
                    <a:pt x="153" y="70"/>
                  </a:lnTo>
                  <a:lnTo>
                    <a:pt x="153" y="78"/>
                  </a:lnTo>
                  <a:lnTo>
                    <a:pt x="153" y="86"/>
                  </a:lnTo>
                  <a:lnTo>
                    <a:pt x="152" y="94"/>
                  </a:lnTo>
                  <a:lnTo>
                    <a:pt x="152" y="99"/>
                  </a:lnTo>
                  <a:lnTo>
                    <a:pt x="151" y="104"/>
                  </a:lnTo>
                  <a:lnTo>
                    <a:pt x="149" y="108"/>
                  </a:lnTo>
                  <a:lnTo>
                    <a:pt x="147" y="112"/>
                  </a:lnTo>
                  <a:lnTo>
                    <a:pt x="145" y="116"/>
                  </a:lnTo>
                  <a:lnTo>
                    <a:pt x="142" y="119"/>
                  </a:lnTo>
                  <a:lnTo>
                    <a:pt x="139" y="121"/>
                  </a:lnTo>
                  <a:lnTo>
                    <a:pt x="136" y="122"/>
                  </a:lnTo>
                  <a:lnTo>
                    <a:pt x="135" y="123"/>
                  </a:lnTo>
                  <a:lnTo>
                    <a:pt x="133" y="123"/>
                  </a:lnTo>
                  <a:lnTo>
                    <a:pt x="132" y="123"/>
                  </a:lnTo>
                  <a:lnTo>
                    <a:pt x="131" y="123"/>
                  </a:lnTo>
                  <a:lnTo>
                    <a:pt x="129" y="123"/>
                  </a:lnTo>
                  <a:lnTo>
                    <a:pt x="128" y="123"/>
                  </a:lnTo>
                  <a:lnTo>
                    <a:pt x="127" y="123"/>
                  </a:lnTo>
                  <a:lnTo>
                    <a:pt x="126" y="123"/>
                  </a:lnTo>
                  <a:lnTo>
                    <a:pt x="119" y="122"/>
                  </a:lnTo>
                  <a:lnTo>
                    <a:pt x="112" y="120"/>
                  </a:lnTo>
                  <a:lnTo>
                    <a:pt x="105" y="119"/>
                  </a:lnTo>
                  <a:lnTo>
                    <a:pt x="99" y="118"/>
                  </a:lnTo>
                  <a:lnTo>
                    <a:pt x="92" y="116"/>
                  </a:lnTo>
                  <a:lnTo>
                    <a:pt x="85" y="115"/>
                  </a:lnTo>
                  <a:lnTo>
                    <a:pt x="78" y="113"/>
                  </a:lnTo>
                  <a:lnTo>
                    <a:pt x="72" y="112"/>
                  </a:lnTo>
                  <a:lnTo>
                    <a:pt x="65" y="111"/>
                  </a:lnTo>
                  <a:lnTo>
                    <a:pt x="58" y="109"/>
                  </a:lnTo>
                  <a:lnTo>
                    <a:pt x="52" y="108"/>
                  </a:lnTo>
                  <a:lnTo>
                    <a:pt x="45" y="106"/>
                  </a:lnTo>
                  <a:lnTo>
                    <a:pt x="38" y="105"/>
                  </a:lnTo>
                  <a:lnTo>
                    <a:pt x="31" y="104"/>
                  </a:lnTo>
                  <a:lnTo>
                    <a:pt x="24" y="102"/>
                  </a:lnTo>
                  <a:lnTo>
                    <a:pt x="18" y="101"/>
                  </a:lnTo>
                  <a:lnTo>
                    <a:pt x="15" y="100"/>
                  </a:lnTo>
                  <a:lnTo>
                    <a:pt x="13" y="99"/>
                  </a:lnTo>
                  <a:lnTo>
                    <a:pt x="11" y="99"/>
                  </a:lnTo>
                  <a:lnTo>
                    <a:pt x="9" y="98"/>
                  </a:lnTo>
                  <a:lnTo>
                    <a:pt x="6" y="96"/>
                  </a:lnTo>
                  <a:lnTo>
                    <a:pt x="4" y="93"/>
                  </a:lnTo>
                  <a:lnTo>
                    <a:pt x="3" y="89"/>
                  </a:lnTo>
                  <a:lnTo>
                    <a:pt x="1" y="84"/>
                  </a:lnTo>
                  <a:lnTo>
                    <a:pt x="0" y="66"/>
                  </a:lnTo>
                  <a:lnTo>
                    <a:pt x="0" y="46"/>
                  </a:lnTo>
                  <a:lnTo>
                    <a:pt x="0" y="25"/>
                  </a:lnTo>
                  <a:lnTo>
                    <a:pt x="2" y="7"/>
                  </a:lnTo>
                  <a:close/>
                </a:path>
              </a:pathLst>
            </a:custGeom>
            <a:solidFill>
              <a:srgbClr val="A59E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" name="Freeform 86"/>
            <p:cNvSpPr>
              <a:spLocks/>
            </p:cNvSpPr>
            <p:nvPr/>
          </p:nvSpPr>
          <p:spPr bwMode="auto">
            <a:xfrm>
              <a:off x="3639" y="1811"/>
              <a:ext cx="138" cy="109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5" y="1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3" y="0"/>
                </a:cxn>
                <a:cxn ang="0">
                  <a:pos x="21" y="0"/>
                </a:cxn>
                <a:cxn ang="0">
                  <a:pos x="34" y="2"/>
                </a:cxn>
                <a:cxn ang="0">
                  <a:pos x="47" y="4"/>
                </a:cxn>
                <a:cxn ang="0">
                  <a:pos x="60" y="6"/>
                </a:cxn>
                <a:cxn ang="0">
                  <a:pos x="73" y="8"/>
                </a:cxn>
                <a:cxn ang="0">
                  <a:pos x="87" y="10"/>
                </a:cxn>
                <a:cxn ang="0">
                  <a:pos x="100" y="12"/>
                </a:cxn>
                <a:cxn ang="0">
                  <a:pos x="113" y="14"/>
                </a:cxn>
                <a:cxn ang="0">
                  <a:pos x="121" y="15"/>
                </a:cxn>
                <a:cxn ang="0">
                  <a:pos x="123" y="17"/>
                </a:cxn>
                <a:cxn ang="0">
                  <a:pos x="125" y="18"/>
                </a:cxn>
                <a:cxn ang="0">
                  <a:pos x="128" y="19"/>
                </a:cxn>
                <a:cxn ang="0">
                  <a:pos x="130" y="22"/>
                </a:cxn>
                <a:cxn ang="0">
                  <a:pos x="132" y="26"/>
                </a:cxn>
                <a:cxn ang="0">
                  <a:pos x="135" y="35"/>
                </a:cxn>
                <a:cxn ang="0">
                  <a:pos x="137" y="48"/>
                </a:cxn>
                <a:cxn ang="0">
                  <a:pos x="138" y="62"/>
                </a:cxn>
                <a:cxn ang="0">
                  <a:pos x="137" y="76"/>
                </a:cxn>
                <a:cxn ang="0">
                  <a:pos x="136" y="87"/>
                </a:cxn>
                <a:cxn ang="0">
                  <a:pos x="134" y="96"/>
                </a:cxn>
                <a:cxn ang="0">
                  <a:pos x="130" y="103"/>
                </a:cxn>
                <a:cxn ang="0">
                  <a:pos x="125" y="107"/>
                </a:cxn>
                <a:cxn ang="0">
                  <a:pos x="121" y="109"/>
                </a:cxn>
                <a:cxn ang="0">
                  <a:pos x="119" y="109"/>
                </a:cxn>
                <a:cxn ang="0">
                  <a:pos x="116" y="109"/>
                </a:cxn>
                <a:cxn ang="0">
                  <a:pos x="114" y="109"/>
                </a:cxn>
                <a:cxn ang="0">
                  <a:pos x="107" y="108"/>
                </a:cxn>
                <a:cxn ang="0">
                  <a:pos x="95" y="106"/>
                </a:cxn>
                <a:cxn ang="0">
                  <a:pos x="83" y="103"/>
                </a:cxn>
                <a:cxn ang="0">
                  <a:pos x="71" y="101"/>
                </a:cxn>
                <a:cxn ang="0">
                  <a:pos x="59" y="98"/>
                </a:cxn>
                <a:cxn ang="0">
                  <a:pos x="47" y="96"/>
                </a:cxn>
                <a:cxn ang="0">
                  <a:pos x="35" y="93"/>
                </a:cxn>
                <a:cxn ang="0">
                  <a:pos x="23" y="90"/>
                </a:cxn>
                <a:cxn ang="0">
                  <a:pos x="14" y="89"/>
                </a:cxn>
                <a:cxn ang="0">
                  <a:pos x="10" y="88"/>
                </a:cxn>
                <a:cxn ang="0">
                  <a:pos x="6" y="85"/>
                </a:cxn>
                <a:cxn ang="0">
                  <a:pos x="3" y="79"/>
                </a:cxn>
                <a:cxn ang="0">
                  <a:pos x="1" y="58"/>
                </a:cxn>
                <a:cxn ang="0">
                  <a:pos x="1" y="22"/>
                </a:cxn>
              </a:cxnLst>
              <a:rect l="0" t="0" r="r" b="b"/>
              <a:pathLst>
                <a:path w="138" h="109">
                  <a:moveTo>
                    <a:pt x="2" y="5"/>
                  </a:moveTo>
                  <a:lnTo>
                    <a:pt x="3" y="4"/>
                  </a:lnTo>
                  <a:lnTo>
                    <a:pt x="4" y="2"/>
                  </a:lnTo>
                  <a:lnTo>
                    <a:pt x="5" y="1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21" y="0"/>
                  </a:lnTo>
                  <a:lnTo>
                    <a:pt x="27" y="1"/>
                  </a:lnTo>
                  <a:lnTo>
                    <a:pt x="34" y="2"/>
                  </a:lnTo>
                  <a:lnTo>
                    <a:pt x="40" y="3"/>
                  </a:lnTo>
                  <a:lnTo>
                    <a:pt x="47" y="4"/>
                  </a:lnTo>
                  <a:lnTo>
                    <a:pt x="54" y="5"/>
                  </a:lnTo>
                  <a:lnTo>
                    <a:pt x="60" y="6"/>
                  </a:lnTo>
                  <a:lnTo>
                    <a:pt x="67" y="7"/>
                  </a:lnTo>
                  <a:lnTo>
                    <a:pt x="73" y="8"/>
                  </a:lnTo>
                  <a:lnTo>
                    <a:pt x="80" y="9"/>
                  </a:lnTo>
                  <a:lnTo>
                    <a:pt x="87" y="10"/>
                  </a:lnTo>
                  <a:lnTo>
                    <a:pt x="93" y="11"/>
                  </a:lnTo>
                  <a:lnTo>
                    <a:pt x="100" y="12"/>
                  </a:lnTo>
                  <a:lnTo>
                    <a:pt x="107" y="13"/>
                  </a:lnTo>
                  <a:lnTo>
                    <a:pt x="113" y="14"/>
                  </a:lnTo>
                  <a:lnTo>
                    <a:pt x="120" y="15"/>
                  </a:lnTo>
                  <a:lnTo>
                    <a:pt x="121" y="15"/>
                  </a:lnTo>
                  <a:lnTo>
                    <a:pt x="122" y="16"/>
                  </a:lnTo>
                  <a:lnTo>
                    <a:pt x="123" y="17"/>
                  </a:lnTo>
                  <a:lnTo>
                    <a:pt x="124" y="17"/>
                  </a:lnTo>
                  <a:lnTo>
                    <a:pt x="125" y="18"/>
                  </a:lnTo>
                  <a:lnTo>
                    <a:pt x="126" y="19"/>
                  </a:lnTo>
                  <a:lnTo>
                    <a:pt x="128" y="19"/>
                  </a:lnTo>
                  <a:lnTo>
                    <a:pt x="129" y="20"/>
                  </a:lnTo>
                  <a:lnTo>
                    <a:pt x="130" y="22"/>
                  </a:lnTo>
                  <a:lnTo>
                    <a:pt x="131" y="24"/>
                  </a:lnTo>
                  <a:lnTo>
                    <a:pt x="132" y="26"/>
                  </a:lnTo>
                  <a:lnTo>
                    <a:pt x="134" y="28"/>
                  </a:lnTo>
                  <a:lnTo>
                    <a:pt x="135" y="35"/>
                  </a:lnTo>
                  <a:lnTo>
                    <a:pt x="137" y="42"/>
                  </a:lnTo>
                  <a:lnTo>
                    <a:pt x="137" y="48"/>
                  </a:lnTo>
                  <a:lnTo>
                    <a:pt x="138" y="55"/>
                  </a:lnTo>
                  <a:lnTo>
                    <a:pt x="138" y="62"/>
                  </a:lnTo>
                  <a:lnTo>
                    <a:pt x="138" y="69"/>
                  </a:lnTo>
                  <a:lnTo>
                    <a:pt x="137" y="76"/>
                  </a:lnTo>
                  <a:lnTo>
                    <a:pt x="137" y="83"/>
                  </a:lnTo>
                  <a:lnTo>
                    <a:pt x="136" y="87"/>
                  </a:lnTo>
                  <a:lnTo>
                    <a:pt x="135" y="92"/>
                  </a:lnTo>
                  <a:lnTo>
                    <a:pt x="134" y="96"/>
                  </a:lnTo>
                  <a:lnTo>
                    <a:pt x="132" y="99"/>
                  </a:lnTo>
                  <a:lnTo>
                    <a:pt x="130" y="103"/>
                  </a:lnTo>
                  <a:lnTo>
                    <a:pt x="128" y="105"/>
                  </a:lnTo>
                  <a:lnTo>
                    <a:pt x="125" y="107"/>
                  </a:lnTo>
                  <a:lnTo>
                    <a:pt x="122" y="109"/>
                  </a:lnTo>
                  <a:lnTo>
                    <a:pt x="121" y="109"/>
                  </a:lnTo>
                  <a:lnTo>
                    <a:pt x="120" y="109"/>
                  </a:lnTo>
                  <a:lnTo>
                    <a:pt x="119" y="109"/>
                  </a:lnTo>
                  <a:lnTo>
                    <a:pt x="118" y="109"/>
                  </a:lnTo>
                  <a:lnTo>
                    <a:pt x="116" y="109"/>
                  </a:lnTo>
                  <a:lnTo>
                    <a:pt x="115" y="109"/>
                  </a:lnTo>
                  <a:lnTo>
                    <a:pt x="114" y="109"/>
                  </a:lnTo>
                  <a:lnTo>
                    <a:pt x="113" y="109"/>
                  </a:lnTo>
                  <a:lnTo>
                    <a:pt x="107" y="108"/>
                  </a:lnTo>
                  <a:lnTo>
                    <a:pt x="101" y="107"/>
                  </a:lnTo>
                  <a:lnTo>
                    <a:pt x="95" y="106"/>
                  </a:lnTo>
                  <a:lnTo>
                    <a:pt x="89" y="104"/>
                  </a:lnTo>
                  <a:lnTo>
                    <a:pt x="83" y="103"/>
                  </a:lnTo>
                  <a:lnTo>
                    <a:pt x="77" y="102"/>
                  </a:lnTo>
                  <a:lnTo>
                    <a:pt x="71" y="101"/>
                  </a:lnTo>
                  <a:lnTo>
                    <a:pt x="65" y="99"/>
                  </a:lnTo>
                  <a:lnTo>
                    <a:pt x="59" y="98"/>
                  </a:lnTo>
                  <a:lnTo>
                    <a:pt x="53" y="97"/>
                  </a:lnTo>
                  <a:lnTo>
                    <a:pt x="47" y="96"/>
                  </a:lnTo>
                  <a:lnTo>
                    <a:pt x="41" y="94"/>
                  </a:lnTo>
                  <a:lnTo>
                    <a:pt x="35" y="93"/>
                  </a:lnTo>
                  <a:lnTo>
                    <a:pt x="29" y="92"/>
                  </a:lnTo>
                  <a:lnTo>
                    <a:pt x="23" y="90"/>
                  </a:lnTo>
                  <a:lnTo>
                    <a:pt x="17" y="89"/>
                  </a:lnTo>
                  <a:lnTo>
                    <a:pt x="14" y="89"/>
                  </a:lnTo>
                  <a:lnTo>
                    <a:pt x="12" y="88"/>
                  </a:lnTo>
                  <a:lnTo>
                    <a:pt x="10" y="88"/>
                  </a:lnTo>
                  <a:lnTo>
                    <a:pt x="8" y="86"/>
                  </a:lnTo>
                  <a:lnTo>
                    <a:pt x="6" y="85"/>
                  </a:lnTo>
                  <a:lnTo>
                    <a:pt x="5" y="82"/>
                  </a:lnTo>
                  <a:lnTo>
                    <a:pt x="3" y="79"/>
                  </a:lnTo>
                  <a:lnTo>
                    <a:pt x="2" y="74"/>
                  </a:lnTo>
                  <a:lnTo>
                    <a:pt x="1" y="58"/>
                  </a:lnTo>
                  <a:lnTo>
                    <a:pt x="0" y="40"/>
                  </a:lnTo>
                  <a:lnTo>
                    <a:pt x="1" y="22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AAA3A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" name="Freeform 87"/>
            <p:cNvSpPr>
              <a:spLocks/>
            </p:cNvSpPr>
            <p:nvPr/>
          </p:nvSpPr>
          <p:spPr bwMode="auto">
            <a:xfrm>
              <a:off x="3640" y="1811"/>
              <a:ext cx="121" cy="97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4" y="1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8" y="1"/>
                </a:cxn>
                <a:cxn ang="0">
                  <a:pos x="30" y="2"/>
                </a:cxn>
                <a:cxn ang="0">
                  <a:pos x="41" y="4"/>
                </a:cxn>
                <a:cxn ang="0">
                  <a:pos x="53" y="6"/>
                </a:cxn>
                <a:cxn ang="0">
                  <a:pos x="65" y="7"/>
                </a:cxn>
                <a:cxn ang="0">
                  <a:pos x="76" y="9"/>
                </a:cxn>
                <a:cxn ang="0">
                  <a:pos x="88" y="11"/>
                </a:cxn>
                <a:cxn ang="0">
                  <a:pos x="99" y="12"/>
                </a:cxn>
                <a:cxn ang="0">
                  <a:pos x="106" y="14"/>
                </a:cxn>
                <a:cxn ang="0">
                  <a:pos x="108" y="15"/>
                </a:cxn>
                <a:cxn ang="0">
                  <a:pos x="110" y="16"/>
                </a:cxn>
                <a:cxn ang="0">
                  <a:pos x="112" y="17"/>
                </a:cxn>
                <a:cxn ang="0">
                  <a:pos x="114" y="20"/>
                </a:cxn>
                <a:cxn ang="0">
                  <a:pos x="116" y="24"/>
                </a:cxn>
                <a:cxn ang="0">
                  <a:pos x="120" y="38"/>
                </a:cxn>
                <a:cxn ang="0">
                  <a:pos x="121" y="61"/>
                </a:cxn>
                <a:cxn ang="0">
                  <a:pos x="120" y="77"/>
                </a:cxn>
                <a:cxn ang="0">
                  <a:pos x="117" y="84"/>
                </a:cxn>
                <a:cxn ang="0">
                  <a:pos x="114" y="90"/>
                </a:cxn>
                <a:cxn ang="0">
                  <a:pos x="110" y="95"/>
                </a:cxn>
                <a:cxn ang="0">
                  <a:pos x="106" y="96"/>
                </a:cxn>
                <a:cxn ang="0">
                  <a:pos x="104" y="96"/>
                </a:cxn>
                <a:cxn ang="0">
                  <a:pos x="102" y="96"/>
                </a:cxn>
                <a:cxn ang="0">
                  <a:pos x="100" y="97"/>
                </a:cxn>
                <a:cxn ang="0">
                  <a:pos x="94" y="95"/>
                </a:cxn>
                <a:cxn ang="0">
                  <a:pos x="83" y="93"/>
                </a:cxn>
                <a:cxn ang="0">
                  <a:pos x="73" y="91"/>
                </a:cxn>
                <a:cxn ang="0">
                  <a:pos x="62" y="89"/>
                </a:cxn>
                <a:cxn ang="0">
                  <a:pos x="51" y="86"/>
                </a:cxn>
                <a:cxn ang="0">
                  <a:pos x="41" y="84"/>
                </a:cxn>
                <a:cxn ang="0">
                  <a:pos x="30" y="82"/>
                </a:cxn>
                <a:cxn ang="0">
                  <a:pos x="20" y="80"/>
                </a:cxn>
                <a:cxn ang="0">
                  <a:pos x="12" y="79"/>
                </a:cxn>
                <a:cxn ang="0">
                  <a:pos x="9" y="77"/>
                </a:cxn>
                <a:cxn ang="0">
                  <a:pos x="6" y="75"/>
                </a:cxn>
                <a:cxn ang="0">
                  <a:pos x="3" y="70"/>
                </a:cxn>
                <a:cxn ang="0">
                  <a:pos x="0" y="51"/>
                </a:cxn>
                <a:cxn ang="0">
                  <a:pos x="0" y="19"/>
                </a:cxn>
              </a:cxnLst>
              <a:rect l="0" t="0" r="r" b="b"/>
              <a:pathLst>
                <a:path w="121" h="97">
                  <a:moveTo>
                    <a:pt x="2" y="5"/>
                  </a:moveTo>
                  <a:lnTo>
                    <a:pt x="3" y="4"/>
                  </a:lnTo>
                  <a:lnTo>
                    <a:pt x="3" y="2"/>
                  </a:lnTo>
                  <a:lnTo>
                    <a:pt x="4" y="1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8" y="1"/>
                  </a:lnTo>
                  <a:lnTo>
                    <a:pt x="24" y="1"/>
                  </a:lnTo>
                  <a:lnTo>
                    <a:pt x="30" y="2"/>
                  </a:lnTo>
                  <a:lnTo>
                    <a:pt x="35" y="3"/>
                  </a:lnTo>
                  <a:lnTo>
                    <a:pt x="41" y="4"/>
                  </a:lnTo>
                  <a:lnTo>
                    <a:pt x="47" y="5"/>
                  </a:lnTo>
                  <a:lnTo>
                    <a:pt x="53" y="6"/>
                  </a:lnTo>
                  <a:lnTo>
                    <a:pt x="59" y="7"/>
                  </a:lnTo>
                  <a:lnTo>
                    <a:pt x="65" y="7"/>
                  </a:lnTo>
                  <a:lnTo>
                    <a:pt x="70" y="8"/>
                  </a:lnTo>
                  <a:lnTo>
                    <a:pt x="76" y="9"/>
                  </a:lnTo>
                  <a:lnTo>
                    <a:pt x="82" y="10"/>
                  </a:lnTo>
                  <a:lnTo>
                    <a:pt x="88" y="11"/>
                  </a:lnTo>
                  <a:lnTo>
                    <a:pt x="94" y="12"/>
                  </a:lnTo>
                  <a:lnTo>
                    <a:pt x="99" y="12"/>
                  </a:lnTo>
                  <a:lnTo>
                    <a:pt x="105" y="13"/>
                  </a:lnTo>
                  <a:lnTo>
                    <a:pt x="106" y="14"/>
                  </a:lnTo>
                  <a:lnTo>
                    <a:pt x="107" y="15"/>
                  </a:lnTo>
                  <a:lnTo>
                    <a:pt x="108" y="15"/>
                  </a:lnTo>
                  <a:lnTo>
                    <a:pt x="109" y="16"/>
                  </a:lnTo>
                  <a:lnTo>
                    <a:pt x="110" y="16"/>
                  </a:lnTo>
                  <a:lnTo>
                    <a:pt x="111" y="17"/>
                  </a:lnTo>
                  <a:lnTo>
                    <a:pt x="112" y="17"/>
                  </a:lnTo>
                  <a:lnTo>
                    <a:pt x="113" y="18"/>
                  </a:lnTo>
                  <a:lnTo>
                    <a:pt x="114" y="20"/>
                  </a:lnTo>
                  <a:lnTo>
                    <a:pt x="115" y="22"/>
                  </a:lnTo>
                  <a:lnTo>
                    <a:pt x="116" y="24"/>
                  </a:lnTo>
                  <a:lnTo>
                    <a:pt x="118" y="26"/>
                  </a:lnTo>
                  <a:lnTo>
                    <a:pt x="120" y="38"/>
                  </a:lnTo>
                  <a:lnTo>
                    <a:pt x="121" y="49"/>
                  </a:lnTo>
                  <a:lnTo>
                    <a:pt x="121" y="61"/>
                  </a:lnTo>
                  <a:lnTo>
                    <a:pt x="120" y="74"/>
                  </a:lnTo>
                  <a:lnTo>
                    <a:pt x="120" y="77"/>
                  </a:lnTo>
                  <a:lnTo>
                    <a:pt x="119" y="81"/>
                  </a:lnTo>
                  <a:lnTo>
                    <a:pt x="117" y="84"/>
                  </a:lnTo>
                  <a:lnTo>
                    <a:pt x="116" y="87"/>
                  </a:lnTo>
                  <a:lnTo>
                    <a:pt x="114" y="90"/>
                  </a:lnTo>
                  <a:lnTo>
                    <a:pt x="112" y="93"/>
                  </a:lnTo>
                  <a:lnTo>
                    <a:pt x="110" y="95"/>
                  </a:lnTo>
                  <a:lnTo>
                    <a:pt x="107" y="96"/>
                  </a:lnTo>
                  <a:lnTo>
                    <a:pt x="106" y="96"/>
                  </a:lnTo>
                  <a:lnTo>
                    <a:pt x="105" y="96"/>
                  </a:lnTo>
                  <a:lnTo>
                    <a:pt x="104" y="96"/>
                  </a:lnTo>
                  <a:lnTo>
                    <a:pt x="103" y="96"/>
                  </a:lnTo>
                  <a:lnTo>
                    <a:pt x="102" y="96"/>
                  </a:lnTo>
                  <a:lnTo>
                    <a:pt x="101" y="96"/>
                  </a:lnTo>
                  <a:lnTo>
                    <a:pt x="100" y="97"/>
                  </a:lnTo>
                  <a:lnTo>
                    <a:pt x="99" y="97"/>
                  </a:lnTo>
                  <a:lnTo>
                    <a:pt x="94" y="95"/>
                  </a:lnTo>
                  <a:lnTo>
                    <a:pt x="89" y="94"/>
                  </a:lnTo>
                  <a:lnTo>
                    <a:pt x="83" y="93"/>
                  </a:lnTo>
                  <a:lnTo>
                    <a:pt x="78" y="92"/>
                  </a:lnTo>
                  <a:lnTo>
                    <a:pt x="73" y="91"/>
                  </a:lnTo>
                  <a:lnTo>
                    <a:pt x="67" y="90"/>
                  </a:lnTo>
                  <a:lnTo>
                    <a:pt x="62" y="89"/>
                  </a:lnTo>
                  <a:lnTo>
                    <a:pt x="57" y="88"/>
                  </a:lnTo>
                  <a:lnTo>
                    <a:pt x="51" y="86"/>
                  </a:lnTo>
                  <a:lnTo>
                    <a:pt x="46" y="85"/>
                  </a:lnTo>
                  <a:lnTo>
                    <a:pt x="41" y="84"/>
                  </a:lnTo>
                  <a:lnTo>
                    <a:pt x="36" y="83"/>
                  </a:lnTo>
                  <a:lnTo>
                    <a:pt x="30" y="82"/>
                  </a:lnTo>
                  <a:lnTo>
                    <a:pt x="25" y="81"/>
                  </a:lnTo>
                  <a:lnTo>
                    <a:pt x="20" y="80"/>
                  </a:lnTo>
                  <a:lnTo>
                    <a:pt x="14" y="79"/>
                  </a:lnTo>
                  <a:lnTo>
                    <a:pt x="12" y="79"/>
                  </a:lnTo>
                  <a:lnTo>
                    <a:pt x="11" y="78"/>
                  </a:lnTo>
                  <a:lnTo>
                    <a:pt x="9" y="77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4" y="73"/>
                  </a:lnTo>
                  <a:lnTo>
                    <a:pt x="3" y="70"/>
                  </a:lnTo>
                  <a:lnTo>
                    <a:pt x="2" y="66"/>
                  </a:lnTo>
                  <a:lnTo>
                    <a:pt x="0" y="51"/>
                  </a:lnTo>
                  <a:lnTo>
                    <a:pt x="0" y="35"/>
                  </a:lnTo>
                  <a:lnTo>
                    <a:pt x="0" y="19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AFA8B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" name="Freeform 88"/>
            <p:cNvSpPr>
              <a:spLocks/>
            </p:cNvSpPr>
            <p:nvPr/>
          </p:nvSpPr>
          <p:spPr bwMode="auto">
            <a:xfrm>
              <a:off x="3641" y="1811"/>
              <a:ext cx="105" cy="84"/>
            </a:xfrm>
            <a:custGeom>
              <a:avLst/>
              <a:gdLst/>
              <a:ahLst/>
              <a:cxnLst>
                <a:cxn ang="0">
                  <a:pos x="2" y="3"/>
                </a:cxn>
                <a:cxn ang="0">
                  <a:pos x="4" y="1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8" y="0"/>
                </a:cxn>
                <a:cxn ang="0">
                  <a:pos x="9" y="0"/>
                </a:cxn>
                <a:cxn ang="0">
                  <a:pos x="15" y="1"/>
                </a:cxn>
                <a:cxn ang="0">
                  <a:pos x="25" y="2"/>
                </a:cxn>
                <a:cxn ang="0">
                  <a:pos x="35" y="4"/>
                </a:cxn>
                <a:cxn ang="0">
                  <a:pos x="45" y="5"/>
                </a:cxn>
                <a:cxn ang="0">
                  <a:pos x="55" y="7"/>
                </a:cxn>
                <a:cxn ang="0">
                  <a:pos x="66" y="8"/>
                </a:cxn>
                <a:cxn ang="0">
                  <a:pos x="76" y="10"/>
                </a:cxn>
                <a:cxn ang="0">
                  <a:pos x="86" y="11"/>
                </a:cxn>
                <a:cxn ang="0">
                  <a:pos x="91" y="12"/>
                </a:cxn>
                <a:cxn ang="0">
                  <a:pos x="93" y="13"/>
                </a:cxn>
                <a:cxn ang="0">
                  <a:pos x="94" y="14"/>
                </a:cxn>
                <a:cxn ang="0">
                  <a:pos x="96" y="15"/>
                </a:cxn>
                <a:cxn ang="0">
                  <a:pos x="98" y="18"/>
                </a:cxn>
                <a:cxn ang="0">
                  <a:pos x="100" y="21"/>
                </a:cxn>
                <a:cxn ang="0">
                  <a:pos x="104" y="33"/>
                </a:cxn>
                <a:cxn ang="0">
                  <a:pos x="105" y="53"/>
                </a:cxn>
                <a:cxn ang="0">
                  <a:pos x="103" y="67"/>
                </a:cxn>
                <a:cxn ang="0">
                  <a:pos x="101" y="73"/>
                </a:cxn>
                <a:cxn ang="0">
                  <a:pos x="98" y="78"/>
                </a:cxn>
                <a:cxn ang="0">
                  <a:pos x="94" y="82"/>
                </a:cxn>
                <a:cxn ang="0">
                  <a:pos x="91" y="83"/>
                </a:cxn>
                <a:cxn ang="0">
                  <a:pos x="90" y="83"/>
                </a:cxn>
                <a:cxn ang="0">
                  <a:pos x="88" y="84"/>
                </a:cxn>
                <a:cxn ang="0">
                  <a:pos x="86" y="84"/>
                </a:cxn>
                <a:cxn ang="0">
                  <a:pos x="81" y="83"/>
                </a:cxn>
                <a:cxn ang="0">
                  <a:pos x="72" y="81"/>
                </a:cxn>
                <a:cxn ang="0">
                  <a:pos x="63" y="79"/>
                </a:cxn>
                <a:cxn ang="0">
                  <a:pos x="54" y="77"/>
                </a:cxn>
                <a:cxn ang="0">
                  <a:pos x="44" y="75"/>
                </a:cxn>
                <a:cxn ang="0">
                  <a:pos x="35" y="73"/>
                </a:cxn>
                <a:cxn ang="0">
                  <a:pos x="26" y="71"/>
                </a:cxn>
                <a:cxn ang="0">
                  <a:pos x="17" y="69"/>
                </a:cxn>
                <a:cxn ang="0">
                  <a:pos x="11" y="68"/>
                </a:cxn>
                <a:cxn ang="0">
                  <a:pos x="7" y="67"/>
                </a:cxn>
                <a:cxn ang="0">
                  <a:pos x="5" y="65"/>
                </a:cxn>
                <a:cxn ang="0">
                  <a:pos x="2" y="60"/>
                </a:cxn>
                <a:cxn ang="0">
                  <a:pos x="0" y="44"/>
                </a:cxn>
                <a:cxn ang="0">
                  <a:pos x="0" y="17"/>
                </a:cxn>
              </a:cxnLst>
              <a:rect l="0" t="0" r="r" b="b"/>
              <a:pathLst>
                <a:path w="105" h="84">
                  <a:moveTo>
                    <a:pt x="1" y="5"/>
                  </a:moveTo>
                  <a:lnTo>
                    <a:pt x="2" y="3"/>
                  </a:lnTo>
                  <a:lnTo>
                    <a:pt x="3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5" y="1"/>
                  </a:lnTo>
                  <a:lnTo>
                    <a:pt x="20" y="1"/>
                  </a:lnTo>
                  <a:lnTo>
                    <a:pt x="25" y="2"/>
                  </a:lnTo>
                  <a:lnTo>
                    <a:pt x="30" y="3"/>
                  </a:lnTo>
                  <a:lnTo>
                    <a:pt x="35" y="4"/>
                  </a:lnTo>
                  <a:lnTo>
                    <a:pt x="40" y="4"/>
                  </a:lnTo>
                  <a:lnTo>
                    <a:pt x="45" y="5"/>
                  </a:lnTo>
                  <a:lnTo>
                    <a:pt x="51" y="6"/>
                  </a:lnTo>
                  <a:lnTo>
                    <a:pt x="55" y="7"/>
                  </a:lnTo>
                  <a:lnTo>
                    <a:pt x="61" y="7"/>
                  </a:lnTo>
                  <a:lnTo>
                    <a:pt x="66" y="8"/>
                  </a:lnTo>
                  <a:lnTo>
                    <a:pt x="71" y="9"/>
                  </a:lnTo>
                  <a:lnTo>
                    <a:pt x="76" y="10"/>
                  </a:lnTo>
                  <a:lnTo>
                    <a:pt x="81" y="10"/>
                  </a:lnTo>
                  <a:lnTo>
                    <a:pt x="86" y="11"/>
                  </a:lnTo>
                  <a:lnTo>
                    <a:pt x="91" y="12"/>
                  </a:lnTo>
                  <a:lnTo>
                    <a:pt x="91" y="12"/>
                  </a:lnTo>
                  <a:lnTo>
                    <a:pt x="92" y="13"/>
                  </a:lnTo>
                  <a:lnTo>
                    <a:pt x="93" y="13"/>
                  </a:lnTo>
                  <a:lnTo>
                    <a:pt x="94" y="14"/>
                  </a:lnTo>
                  <a:lnTo>
                    <a:pt x="94" y="14"/>
                  </a:lnTo>
                  <a:lnTo>
                    <a:pt x="95" y="15"/>
                  </a:lnTo>
                  <a:lnTo>
                    <a:pt x="96" y="15"/>
                  </a:lnTo>
                  <a:lnTo>
                    <a:pt x="97" y="16"/>
                  </a:lnTo>
                  <a:lnTo>
                    <a:pt x="98" y="18"/>
                  </a:lnTo>
                  <a:lnTo>
                    <a:pt x="99" y="20"/>
                  </a:lnTo>
                  <a:lnTo>
                    <a:pt x="100" y="21"/>
                  </a:lnTo>
                  <a:lnTo>
                    <a:pt x="101" y="23"/>
                  </a:lnTo>
                  <a:lnTo>
                    <a:pt x="104" y="33"/>
                  </a:lnTo>
                  <a:lnTo>
                    <a:pt x="105" y="43"/>
                  </a:lnTo>
                  <a:lnTo>
                    <a:pt x="105" y="53"/>
                  </a:lnTo>
                  <a:lnTo>
                    <a:pt x="104" y="64"/>
                  </a:lnTo>
                  <a:lnTo>
                    <a:pt x="103" y="67"/>
                  </a:lnTo>
                  <a:lnTo>
                    <a:pt x="102" y="70"/>
                  </a:lnTo>
                  <a:lnTo>
                    <a:pt x="101" y="73"/>
                  </a:lnTo>
                  <a:lnTo>
                    <a:pt x="100" y="76"/>
                  </a:lnTo>
                  <a:lnTo>
                    <a:pt x="98" y="78"/>
                  </a:lnTo>
                  <a:lnTo>
                    <a:pt x="96" y="80"/>
                  </a:lnTo>
                  <a:lnTo>
                    <a:pt x="94" y="82"/>
                  </a:lnTo>
                  <a:lnTo>
                    <a:pt x="92" y="83"/>
                  </a:lnTo>
                  <a:lnTo>
                    <a:pt x="91" y="83"/>
                  </a:lnTo>
                  <a:lnTo>
                    <a:pt x="90" y="83"/>
                  </a:lnTo>
                  <a:lnTo>
                    <a:pt x="90" y="83"/>
                  </a:lnTo>
                  <a:lnTo>
                    <a:pt x="89" y="83"/>
                  </a:lnTo>
                  <a:lnTo>
                    <a:pt x="88" y="84"/>
                  </a:lnTo>
                  <a:lnTo>
                    <a:pt x="87" y="84"/>
                  </a:lnTo>
                  <a:lnTo>
                    <a:pt x="86" y="84"/>
                  </a:lnTo>
                  <a:lnTo>
                    <a:pt x="85" y="84"/>
                  </a:lnTo>
                  <a:lnTo>
                    <a:pt x="81" y="83"/>
                  </a:lnTo>
                  <a:lnTo>
                    <a:pt x="76" y="82"/>
                  </a:lnTo>
                  <a:lnTo>
                    <a:pt x="72" y="81"/>
                  </a:lnTo>
                  <a:lnTo>
                    <a:pt x="67" y="80"/>
                  </a:lnTo>
                  <a:lnTo>
                    <a:pt x="63" y="79"/>
                  </a:lnTo>
                  <a:lnTo>
                    <a:pt x="58" y="78"/>
                  </a:lnTo>
                  <a:lnTo>
                    <a:pt x="54" y="77"/>
                  </a:lnTo>
                  <a:lnTo>
                    <a:pt x="49" y="76"/>
                  </a:lnTo>
                  <a:lnTo>
                    <a:pt x="44" y="75"/>
                  </a:lnTo>
                  <a:lnTo>
                    <a:pt x="40" y="74"/>
                  </a:lnTo>
                  <a:lnTo>
                    <a:pt x="35" y="73"/>
                  </a:lnTo>
                  <a:lnTo>
                    <a:pt x="31" y="72"/>
                  </a:lnTo>
                  <a:lnTo>
                    <a:pt x="26" y="71"/>
                  </a:lnTo>
                  <a:lnTo>
                    <a:pt x="21" y="70"/>
                  </a:lnTo>
                  <a:lnTo>
                    <a:pt x="17" y="69"/>
                  </a:lnTo>
                  <a:lnTo>
                    <a:pt x="12" y="68"/>
                  </a:lnTo>
                  <a:lnTo>
                    <a:pt x="11" y="68"/>
                  </a:lnTo>
                  <a:lnTo>
                    <a:pt x="9" y="67"/>
                  </a:lnTo>
                  <a:lnTo>
                    <a:pt x="7" y="67"/>
                  </a:lnTo>
                  <a:lnTo>
                    <a:pt x="6" y="66"/>
                  </a:lnTo>
                  <a:lnTo>
                    <a:pt x="5" y="65"/>
                  </a:lnTo>
                  <a:lnTo>
                    <a:pt x="3" y="63"/>
                  </a:lnTo>
                  <a:lnTo>
                    <a:pt x="2" y="60"/>
                  </a:lnTo>
                  <a:lnTo>
                    <a:pt x="1" y="57"/>
                  </a:lnTo>
                  <a:lnTo>
                    <a:pt x="0" y="44"/>
                  </a:lnTo>
                  <a:lnTo>
                    <a:pt x="0" y="31"/>
                  </a:lnTo>
                  <a:lnTo>
                    <a:pt x="0" y="17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B5AD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" name="Freeform 89"/>
            <p:cNvSpPr>
              <a:spLocks/>
            </p:cNvSpPr>
            <p:nvPr/>
          </p:nvSpPr>
          <p:spPr bwMode="auto">
            <a:xfrm>
              <a:off x="3642" y="1811"/>
              <a:ext cx="88" cy="71"/>
            </a:xfrm>
            <a:custGeom>
              <a:avLst/>
              <a:gdLst/>
              <a:ahLst/>
              <a:cxnLst>
                <a:cxn ang="0">
                  <a:pos x="1" y="3"/>
                </a:cxn>
                <a:cxn ang="0">
                  <a:pos x="3" y="1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13" y="1"/>
                </a:cxn>
                <a:cxn ang="0">
                  <a:pos x="21" y="2"/>
                </a:cxn>
                <a:cxn ang="0">
                  <a:pos x="30" y="4"/>
                </a:cxn>
                <a:cxn ang="0">
                  <a:pos x="38" y="5"/>
                </a:cxn>
                <a:cxn ang="0">
                  <a:pos x="47" y="6"/>
                </a:cxn>
                <a:cxn ang="0">
                  <a:pos x="55" y="7"/>
                </a:cxn>
                <a:cxn ang="0">
                  <a:pos x="63" y="8"/>
                </a:cxn>
                <a:cxn ang="0">
                  <a:pos x="72" y="10"/>
                </a:cxn>
                <a:cxn ang="0">
                  <a:pos x="77" y="11"/>
                </a:cxn>
                <a:cxn ang="0">
                  <a:pos x="80" y="13"/>
                </a:cxn>
                <a:cxn ang="0">
                  <a:pos x="82" y="16"/>
                </a:cxn>
                <a:cxn ang="0">
                  <a:pos x="84" y="19"/>
                </a:cxn>
                <a:cxn ang="0">
                  <a:pos x="87" y="29"/>
                </a:cxn>
                <a:cxn ang="0">
                  <a:pos x="88" y="45"/>
                </a:cxn>
                <a:cxn ang="0">
                  <a:pos x="86" y="56"/>
                </a:cxn>
                <a:cxn ang="0">
                  <a:pos x="85" y="62"/>
                </a:cxn>
                <a:cxn ang="0">
                  <a:pos x="82" y="66"/>
                </a:cxn>
                <a:cxn ang="0">
                  <a:pos x="79" y="69"/>
                </a:cxn>
                <a:cxn ang="0">
                  <a:pos x="76" y="70"/>
                </a:cxn>
                <a:cxn ang="0">
                  <a:pos x="75" y="71"/>
                </a:cxn>
                <a:cxn ang="0">
                  <a:pos x="74" y="71"/>
                </a:cxn>
                <a:cxn ang="0">
                  <a:pos x="72" y="71"/>
                </a:cxn>
                <a:cxn ang="0">
                  <a:pos x="68" y="70"/>
                </a:cxn>
                <a:cxn ang="0">
                  <a:pos x="60" y="68"/>
                </a:cxn>
                <a:cxn ang="0">
                  <a:pos x="52" y="67"/>
                </a:cxn>
                <a:cxn ang="0">
                  <a:pos x="45" y="65"/>
                </a:cxn>
                <a:cxn ang="0">
                  <a:pos x="37" y="64"/>
                </a:cxn>
                <a:cxn ang="0">
                  <a:pos x="29" y="62"/>
                </a:cxn>
                <a:cxn ang="0">
                  <a:pos x="22" y="60"/>
                </a:cxn>
                <a:cxn ang="0">
                  <a:pos x="14" y="59"/>
                </a:cxn>
                <a:cxn ang="0">
                  <a:pos x="9" y="58"/>
                </a:cxn>
                <a:cxn ang="0">
                  <a:pos x="6" y="57"/>
                </a:cxn>
                <a:cxn ang="0">
                  <a:pos x="4" y="55"/>
                </a:cxn>
                <a:cxn ang="0">
                  <a:pos x="2" y="51"/>
                </a:cxn>
                <a:cxn ang="0">
                  <a:pos x="0" y="37"/>
                </a:cxn>
                <a:cxn ang="0">
                  <a:pos x="0" y="14"/>
                </a:cxn>
              </a:cxnLst>
              <a:rect l="0" t="0" r="r" b="b"/>
              <a:pathLst>
                <a:path w="88" h="71">
                  <a:moveTo>
                    <a:pt x="1" y="4"/>
                  </a:moveTo>
                  <a:lnTo>
                    <a:pt x="1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3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13" y="1"/>
                  </a:lnTo>
                  <a:lnTo>
                    <a:pt x="17" y="2"/>
                  </a:lnTo>
                  <a:lnTo>
                    <a:pt x="21" y="2"/>
                  </a:lnTo>
                  <a:lnTo>
                    <a:pt x="25" y="3"/>
                  </a:lnTo>
                  <a:lnTo>
                    <a:pt x="30" y="4"/>
                  </a:lnTo>
                  <a:lnTo>
                    <a:pt x="34" y="4"/>
                  </a:lnTo>
                  <a:lnTo>
                    <a:pt x="38" y="5"/>
                  </a:lnTo>
                  <a:lnTo>
                    <a:pt x="42" y="5"/>
                  </a:lnTo>
                  <a:lnTo>
                    <a:pt x="47" y="6"/>
                  </a:lnTo>
                  <a:lnTo>
                    <a:pt x="51" y="7"/>
                  </a:lnTo>
                  <a:lnTo>
                    <a:pt x="55" y="7"/>
                  </a:lnTo>
                  <a:lnTo>
                    <a:pt x="59" y="8"/>
                  </a:lnTo>
                  <a:lnTo>
                    <a:pt x="63" y="8"/>
                  </a:lnTo>
                  <a:lnTo>
                    <a:pt x="68" y="9"/>
                  </a:lnTo>
                  <a:lnTo>
                    <a:pt x="72" y="10"/>
                  </a:lnTo>
                  <a:lnTo>
                    <a:pt x="76" y="10"/>
                  </a:lnTo>
                  <a:lnTo>
                    <a:pt x="77" y="11"/>
                  </a:lnTo>
                  <a:lnTo>
                    <a:pt x="79" y="12"/>
                  </a:lnTo>
                  <a:lnTo>
                    <a:pt x="80" y="13"/>
                  </a:lnTo>
                  <a:lnTo>
                    <a:pt x="81" y="14"/>
                  </a:lnTo>
                  <a:lnTo>
                    <a:pt x="82" y="16"/>
                  </a:lnTo>
                  <a:lnTo>
                    <a:pt x="83" y="17"/>
                  </a:lnTo>
                  <a:lnTo>
                    <a:pt x="84" y="19"/>
                  </a:lnTo>
                  <a:lnTo>
                    <a:pt x="85" y="21"/>
                  </a:lnTo>
                  <a:lnTo>
                    <a:pt x="87" y="29"/>
                  </a:lnTo>
                  <a:lnTo>
                    <a:pt x="88" y="37"/>
                  </a:lnTo>
                  <a:lnTo>
                    <a:pt x="88" y="45"/>
                  </a:lnTo>
                  <a:lnTo>
                    <a:pt x="87" y="54"/>
                  </a:lnTo>
                  <a:lnTo>
                    <a:pt x="86" y="56"/>
                  </a:lnTo>
                  <a:lnTo>
                    <a:pt x="86" y="59"/>
                  </a:lnTo>
                  <a:lnTo>
                    <a:pt x="85" y="62"/>
                  </a:lnTo>
                  <a:lnTo>
                    <a:pt x="84" y="64"/>
                  </a:lnTo>
                  <a:lnTo>
                    <a:pt x="82" y="66"/>
                  </a:lnTo>
                  <a:lnTo>
                    <a:pt x="81" y="67"/>
                  </a:lnTo>
                  <a:lnTo>
                    <a:pt x="79" y="69"/>
                  </a:lnTo>
                  <a:lnTo>
                    <a:pt x="77" y="70"/>
                  </a:lnTo>
                  <a:lnTo>
                    <a:pt x="76" y="70"/>
                  </a:lnTo>
                  <a:lnTo>
                    <a:pt x="76" y="71"/>
                  </a:lnTo>
                  <a:lnTo>
                    <a:pt x="75" y="71"/>
                  </a:lnTo>
                  <a:lnTo>
                    <a:pt x="74" y="71"/>
                  </a:lnTo>
                  <a:lnTo>
                    <a:pt x="74" y="71"/>
                  </a:lnTo>
                  <a:lnTo>
                    <a:pt x="73" y="71"/>
                  </a:lnTo>
                  <a:lnTo>
                    <a:pt x="72" y="71"/>
                  </a:lnTo>
                  <a:lnTo>
                    <a:pt x="72" y="71"/>
                  </a:lnTo>
                  <a:lnTo>
                    <a:pt x="68" y="70"/>
                  </a:lnTo>
                  <a:lnTo>
                    <a:pt x="64" y="69"/>
                  </a:lnTo>
                  <a:lnTo>
                    <a:pt x="60" y="68"/>
                  </a:lnTo>
                  <a:lnTo>
                    <a:pt x="56" y="68"/>
                  </a:lnTo>
                  <a:lnTo>
                    <a:pt x="52" y="67"/>
                  </a:lnTo>
                  <a:lnTo>
                    <a:pt x="49" y="66"/>
                  </a:lnTo>
                  <a:lnTo>
                    <a:pt x="45" y="65"/>
                  </a:lnTo>
                  <a:lnTo>
                    <a:pt x="41" y="64"/>
                  </a:lnTo>
                  <a:lnTo>
                    <a:pt x="37" y="64"/>
                  </a:lnTo>
                  <a:lnTo>
                    <a:pt x="33" y="63"/>
                  </a:lnTo>
                  <a:lnTo>
                    <a:pt x="29" y="62"/>
                  </a:lnTo>
                  <a:lnTo>
                    <a:pt x="26" y="61"/>
                  </a:lnTo>
                  <a:lnTo>
                    <a:pt x="22" y="60"/>
                  </a:lnTo>
                  <a:lnTo>
                    <a:pt x="18" y="60"/>
                  </a:lnTo>
                  <a:lnTo>
                    <a:pt x="14" y="59"/>
                  </a:lnTo>
                  <a:lnTo>
                    <a:pt x="10" y="58"/>
                  </a:lnTo>
                  <a:lnTo>
                    <a:pt x="9" y="58"/>
                  </a:lnTo>
                  <a:lnTo>
                    <a:pt x="7" y="57"/>
                  </a:lnTo>
                  <a:lnTo>
                    <a:pt x="6" y="57"/>
                  </a:lnTo>
                  <a:lnTo>
                    <a:pt x="5" y="56"/>
                  </a:lnTo>
                  <a:lnTo>
                    <a:pt x="4" y="55"/>
                  </a:lnTo>
                  <a:lnTo>
                    <a:pt x="3" y="53"/>
                  </a:lnTo>
                  <a:lnTo>
                    <a:pt x="2" y="51"/>
                  </a:lnTo>
                  <a:lnTo>
                    <a:pt x="1" y="48"/>
                  </a:lnTo>
                  <a:lnTo>
                    <a:pt x="0" y="37"/>
                  </a:lnTo>
                  <a:lnTo>
                    <a:pt x="0" y="26"/>
                  </a:lnTo>
                  <a:lnTo>
                    <a:pt x="0" y="14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BAB2C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" name="Freeform 90"/>
            <p:cNvSpPr>
              <a:spLocks/>
            </p:cNvSpPr>
            <p:nvPr/>
          </p:nvSpPr>
          <p:spPr bwMode="auto">
            <a:xfrm>
              <a:off x="3642" y="1812"/>
              <a:ext cx="73" cy="57"/>
            </a:xfrm>
            <a:custGeom>
              <a:avLst/>
              <a:gdLst/>
              <a:ahLst/>
              <a:cxnLst>
                <a:cxn ang="0">
                  <a:pos x="1" y="3"/>
                </a:cxn>
                <a:cxn ang="0">
                  <a:pos x="3" y="0"/>
                </a:cxn>
                <a:cxn ang="0">
                  <a:pos x="7" y="0"/>
                </a:cxn>
                <a:cxn ang="0">
                  <a:pos x="63" y="8"/>
                </a:cxn>
                <a:cxn ang="0">
                  <a:pos x="66" y="11"/>
                </a:cxn>
                <a:cxn ang="0">
                  <a:pos x="70" y="17"/>
                </a:cxn>
                <a:cxn ang="0">
                  <a:pos x="72" y="24"/>
                </a:cxn>
                <a:cxn ang="0">
                  <a:pos x="73" y="30"/>
                </a:cxn>
                <a:cxn ang="0">
                  <a:pos x="73" y="36"/>
                </a:cxn>
                <a:cxn ang="0">
                  <a:pos x="72" y="43"/>
                </a:cxn>
                <a:cxn ang="0">
                  <a:pos x="71" y="45"/>
                </a:cxn>
                <a:cxn ang="0">
                  <a:pos x="70" y="47"/>
                </a:cxn>
                <a:cxn ang="0">
                  <a:pos x="69" y="49"/>
                </a:cxn>
                <a:cxn ang="0">
                  <a:pos x="68" y="51"/>
                </a:cxn>
                <a:cxn ang="0">
                  <a:pos x="67" y="52"/>
                </a:cxn>
                <a:cxn ang="0">
                  <a:pos x="66" y="54"/>
                </a:cxn>
                <a:cxn ang="0">
                  <a:pos x="65" y="55"/>
                </a:cxn>
                <a:cxn ang="0">
                  <a:pos x="63" y="57"/>
                </a:cxn>
                <a:cxn ang="0">
                  <a:pos x="59" y="57"/>
                </a:cxn>
                <a:cxn ang="0">
                  <a:pos x="9" y="47"/>
                </a:cxn>
                <a:cxn ang="0">
                  <a:pos x="8" y="46"/>
                </a:cxn>
                <a:cxn ang="0">
                  <a:pos x="7" y="46"/>
                </a:cxn>
                <a:cxn ang="0">
                  <a:pos x="6" y="45"/>
                </a:cxn>
                <a:cxn ang="0">
                  <a:pos x="5" y="45"/>
                </a:cxn>
                <a:cxn ang="0">
                  <a:pos x="4" y="44"/>
                </a:cxn>
                <a:cxn ang="0">
                  <a:pos x="3" y="42"/>
                </a:cxn>
                <a:cxn ang="0">
                  <a:pos x="2" y="41"/>
                </a:cxn>
                <a:cxn ang="0">
                  <a:pos x="2" y="38"/>
                </a:cxn>
                <a:cxn ang="0">
                  <a:pos x="1" y="30"/>
                </a:cxn>
                <a:cxn ang="0">
                  <a:pos x="0" y="20"/>
                </a:cxn>
                <a:cxn ang="0">
                  <a:pos x="0" y="11"/>
                </a:cxn>
                <a:cxn ang="0">
                  <a:pos x="1" y="3"/>
                </a:cxn>
              </a:cxnLst>
              <a:rect l="0" t="0" r="r" b="b"/>
              <a:pathLst>
                <a:path w="73" h="57">
                  <a:moveTo>
                    <a:pt x="1" y="3"/>
                  </a:moveTo>
                  <a:lnTo>
                    <a:pt x="3" y="0"/>
                  </a:lnTo>
                  <a:lnTo>
                    <a:pt x="7" y="0"/>
                  </a:lnTo>
                  <a:lnTo>
                    <a:pt x="63" y="8"/>
                  </a:lnTo>
                  <a:lnTo>
                    <a:pt x="66" y="11"/>
                  </a:lnTo>
                  <a:lnTo>
                    <a:pt x="70" y="17"/>
                  </a:lnTo>
                  <a:lnTo>
                    <a:pt x="72" y="24"/>
                  </a:lnTo>
                  <a:lnTo>
                    <a:pt x="73" y="30"/>
                  </a:lnTo>
                  <a:lnTo>
                    <a:pt x="73" y="36"/>
                  </a:lnTo>
                  <a:lnTo>
                    <a:pt x="72" y="43"/>
                  </a:lnTo>
                  <a:lnTo>
                    <a:pt x="71" y="45"/>
                  </a:lnTo>
                  <a:lnTo>
                    <a:pt x="70" y="47"/>
                  </a:lnTo>
                  <a:lnTo>
                    <a:pt x="69" y="49"/>
                  </a:lnTo>
                  <a:lnTo>
                    <a:pt x="68" y="51"/>
                  </a:lnTo>
                  <a:lnTo>
                    <a:pt x="67" y="52"/>
                  </a:lnTo>
                  <a:lnTo>
                    <a:pt x="66" y="54"/>
                  </a:lnTo>
                  <a:lnTo>
                    <a:pt x="65" y="55"/>
                  </a:lnTo>
                  <a:lnTo>
                    <a:pt x="63" y="57"/>
                  </a:lnTo>
                  <a:lnTo>
                    <a:pt x="59" y="57"/>
                  </a:lnTo>
                  <a:lnTo>
                    <a:pt x="9" y="47"/>
                  </a:lnTo>
                  <a:lnTo>
                    <a:pt x="8" y="46"/>
                  </a:lnTo>
                  <a:lnTo>
                    <a:pt x="7" y="46"/>
                  </a:lnTo>
                  <a:lnTo>
                    <a:pt x="6" y="45"/>
                  </a:lnTo>
                  <a:lnTo>
                    <a:pt x="5" y="45"/>
                  </a:lnTo>
                  <a:lnTo>
                    <a:pt x="4" y="44"/>
                  </a:lnTo>
                  <a:lnTo>
                    <a:pt x="3" y="42"/>
                  </a:lnTo>
                  <a:lnTo>
                    <a:pt x="2" y="41"/>
                  </a:lnTo>
                  <a:lnTo>
                    <a:pt x="2" y="38"/>
                  </a:lnTo>
                  <a:lnTo>
                    <a:pt x="1" y="30"/>
                  </a:lnTo>
                  <a:lnTo>
                    <a:pt x="0" y="20"/>
                  </a:lnTo>
                  <a:lnTo>
                    <a:pt x="0" y="11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BFB7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" name="Freeform 91"/>
            <p:cNvSpPr>
              <a:spLocks/>
            </p:cNvSpPr>
            <p:nvPr/>
          </p:nvSpPr>
          <p:spPr bwMode="auto">
            <a:xfrm>
              <a:off x="3771" y="1874"/>
              <a:ext cx="111" cy="122"/>
            </a:xfrm>
            <a:custGeom>
              <a:avLst/>
              <a:gdLst/>
              <a:ahLst/>
              <a:cxnLst>
                <a:cxn ang="0">
                  <a:pos x="23" y="9"/>
                </a:cxn>
                <a:cxn ang="0">
                  <a:pos x="0" y="42"/>
                </a:cxn>
                <a:cxn ang="0">
                  <a:pos x="0" y="71"/>
                </a:cxn>
                <a:cxn ang="0">
                  <a:pos x="10" y="101"/>
                </a:cxn>
                <a:cxn ang="0">
                  <a:pos x="30" y="118"/>
                </a:cxn>
                <a:cxn ang="0">
                  <a:pos x="48" y="122"/>
                </a:cxn>
                <a:cxn ang="0">
                  <a:pos x="70" y="119"/>
                </a:cxn>
                <a:cxn ang="0">
                  <a:pos x="77" y="116"/>
                </a:cxn>
                <a:cxn ang="0">
                  <a:pos x="83" y="112"/>
                </a:cxn>
                <a:cxn ang="0">
                  <a:pos x="89" y="109"/>
                </a:cxn>
                <a:cxn ang="0">
                  <a:pos x="94" y="105"/>
                </a:cxn>
                <a:cxn ang="0">
                  <a:pos x="98" y="101"/>
                </a:cxn>
                <a:cxn ang="0">
                  <a:pos x="102" y="97"/>
                </a:cxn>
                <a:cxn ang="0">
                  <a:pos x="105" y="93"/>
                </a:cxn>
                <a:cxn ang="0">
                  <a:pos x="107" y="89"/>
                </a:cxn>
                <a:cxn ang="0">
                  <a:pos x="109" y="85"/>
                </a:cxn>
                <a:cxn ang="0">
                  <a:pos x="110" y="80"/>
                </a:cxn>
                <a:cxn ang="0">
                  <a:pos x="111" y="74"/>
                </a:cxn>
                <a:cxn ang="0">
                  <a:pos x="111" y="69"/>
                </a:cxn>
                <a:cxn ang="0">
                  <a:pos x="111" y="62"/>
                </a:cxn>
                <a:cxn ang="0">
                  <a:pos x="110" y="56"/>
                </a:cxn>
                <a:cxn ang="0">
                  <a:pos x="109" y="49"/>
                </a:cxn>
                <a:cxn ang="0">
                  <a:pos x="108" y="41"/>
                </a:cxn>
                <a:cxn ang="0">
                  <a:pos x="96" y="22"/>
                </a:cxn>
                <a:cxn ang="0">
                  <a:pos x="92" y="18"/>
                </a:cxn>
                <a:cxn ang="0">
                  <a:pos x="88" y="15"/>
                </a:cxn>
                <a:cxn ang="0">
                  <a:pos x="84" y="12"/>
                </a:cxn>
                <a:cxn ang="0">
                  <a:pos x="80" y="9"/>
                </a:cxn>
                <a:cxn ang="0">
                  <a:pos x="76" y="7"/>
                </a:cxn>
                <a:cxn ang="0">
                  <a:pos x="73" y="5"/>
                </a:cxn>
                <a:cxn ang="0">
                  <a:pos x="69" y="3"/>
                </a:cxn>
                <a:cxn ang="0">
                  <a:pos x="66" y="2"/>
                </a:cxn>
                <a:cxn ang="0">
                  <a:pos x="62" y="1"/>
                </a:cxn>
                <a:cxn ang="0">
                  <a:pos x="58" y="0"/>
                </a:cxn>
                <a:cxn ang="0">
                  <a:pos x="54" y="0"/>
                </a:cxn>
                <a:cxn ang="0">
                  <a:pos x="50" y="0"/>
                </a:cxn>
                <a:cxn ang="0">
                  <a:pos x="45" y="1"/>
                </a:cxn>
                <a:cxn ang="0">
                  <a:pos x="40" y="2"/>
                </a:cxn>
                <a:cxn ang="0">
                  <a:pos x="35" y="3"/>
                </a:cxn>
                <a:cxn ang="0">
                  <a:pos x="30" y="4"/>
                </a:cxn>
                <a:cxn ang="0">
                  <a:pos x="23" y="9"/>
                </a:cxn>
              </a:cxnLst>
              <a:rect l="0" t="0" r="r" b="b"/>
              <a:pathLst>
                <a:path w="111" h="122">
                  <a:moveTo>
                    <a:pt x="23" y="9"/>
                  </a:moveTo>
                  <a:lnTo>
                    <a:pt x="0" y="42"/>
                  </a:lnTo>
                  <a:lnTo>
                    <a:pt x="0" y="71"/>
                  </a:lnTo>
                  <a:lnTo>
                    <a:pt x="10" y="101"/>
                  </a:lnTo>
                  <a:lnTo>
                    <a:pt x="30" y="118"/>
                  </a:lnTo>
                  <a:lnTo>
                    <a:pt x="48" y="122"/>
                  </a:lnTo>
                  <a:lnTo>
                    <a:pt x="70" y="119"/>
                  </a:lnTo>
                  <a:lnTo>
                    <a:pt x="77" y="116"/>
                  </a:lnTo>
                  <a:lnTo>
                    <a:pt x="83" y="112"/>
                  </a:lnTo>
                  <a:lnTo>
                    <a:pt x="89" y="109"/>
                  </a:lnTo>
                  <a:lnTo>
                    <a:pt x="94" y="105"/>
                  </a:lnTo>
                  <a:lnTo>
                    <a:pt x="98" y="101"/>
                  </a:lnTo>
                  <a:lnTo>
                    <a:pt x="102" y="97"/>
                  </a:lnTo>
                  <a:lnTo>
                    <a:pt x="105" y="93"/>
                  </a:lnTo>
                  <a:lnTo>
                    <a:pt x="107" y="89"/>
                  </a:lnTo>
                  <a:lnTo>
                    <a:pt x="109" y="85"/>
                  </a:lnTo>
                  <a:lnTo>
                    <a:pt x="110" y="80"/>
                  </a:lnTo>
                  <a:lnTo>
                    <a:pt x="111" y="74"/>
                  </a:lnTo>
                  <a:lnTo>
                    <a:pt x="111" y="69"/>
                  </a:lnTo>
                  <a:lnTo>
                    <a:pt x="111" y="62"/>
                  </a:lnTo>
                  <a:lnTo>
                    <a:pt x="110" y="56"/>
                  </a:lnTo>
                  <a:lnTo>
                    <a:pt x="109" y="49"/>
                  </a:lnTo>
                  <a:lnTo>
                    <a:pt x="108" y="41"/>
                  </a:lnTo>
                  <a:lnTo>
                    <a:pt x="96" y="22"/>
                  </a:lnTo>
                  <a:lnTo>
                    <a:pt x="92" y="18"/>
                  </a:lnTo>
                  <a:lnTo>
                    <a:pt x="88" y="15"/>
                  </a:lnTo>
                  <a:lnTo>
                    <a:pt x="84" y="12"/>
                  </a:lnTo>
                  <a:lnTo>
                    <a:pt x="80" y="9"/>
                  </a:lnTo>
                  <a:lnTo>
                    <a:pt x="76" y="7"/>
                  </a:lnTo>
                  <a:lnTo>
                    <a:pt x="73" y="5"/>
                  </a:lnTo>
                  <a:lnTo>
                    <a:pt x="69" y="3"/>
                  </a:lnTo>
                  <a:lnTo>
                    <a:pt x="66" y="2"/>
                  </a:lnTo>
                  <a:lnTo>
                    <a:pt x="62" y="1"/>
                  </a:lnTo>
                  <a:lnTo>
                    <a:pt x="58" y="0"/>
                  </a:lnTo>
                  <a:lnTo>
                    <a:pt x="54" y="0"/>
                  </a:lnTo>
                  <a:lnTo>
                    <a:pt x="50" y="0"/>
                  </a:lnTo>
                  <a:lnTo>
                    <a:pt x="45" y="1"/>
                  </a:lnTo>
                  <a:lnTo>
                    <a:pt x="40" y="2"/>
                  </a:lnTo>
                  <a:lnTo>
                    <a:pt x="35" y="3"/>
                  </a:lnTo>
                  <a:lnTo>
                    <a:pt x="30" y="4"/>
                  </a:lnTo>
                  <a:lnTo>
                    <a:pt x="23" y="9"/>
                  </a:lnTo>
                  <a:close/>
                </a:path>
              </a:pathLst>
            </a:custGeom>
            <a:solidFill>
              <a:srgbClr val="594F6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" name="Freeform 92"/>
            <p:cNvSpPr>
              <a:spLocks/>
            </p:cNvSpPr>
            <p:nvPr/>
          </p:nvSpPr>
          <p:spPr bwMode="auto">
            <a:xfrm>
              <a:off x="3765" y="1878"/>
              <a:ext cx="112" cy="121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9" y="23"/>
                </a:cxn>
                <a:cxn ang="0">
                  <a:pos x="1" y="41"/>
                </a:cxn>
                <a:cxn ang="0">
                  <a:pos x="0" y="71"/>
                </a:cxn>
                <a:cxn ang="0">
                  <a:pos x="11" y="101"/>
                </a:cxn>
                <a:cxn ang="0">
                  <a:pos x="30" y="117"/>
                </a:cxn>
                <a:cxn ang="0">
                  <a:pos x="49" y="121"/>
                </a:cxn>
                <a:cxn ang="0">
                  <a:pos x="71" y="119"/>
                </a:cxn>
                <a:cxn ang="0">
                  <a:pos x="78" y="115"/>
                </a:cxn>
                <a:cxn ang="0">
                  <a:pos x="84" y="112"/>
                </a:cxn>
                <a:cxn ang="0">
                  <a:pos x="90" y="108"/>
                </a:cxn>
                <a:cxn ang="0">
                  <a:pos x="95" y="105"/>
                </a:cxn>
                <a:cxn ang="0">
                  <a:pos x="99" y="101"/>
                </a:cxn>
                <a:cxn ang="0">
                  <a:pos x="103" y="97"/>
                </a:cxn>
                <a:cxn ang="0">
                  <a:pos x="106" y="93"/>
                </a:cxn>
                <a:cxn ang="0">
                  <a:pos x="108" y="89"/>
                </a:cxn>
                <a:cxn ang="0">
                  <a:pos x="110" y="84"/>
                </a:cxn>
                <a:cxn ang="0">
                  <a:pos x="111" y="79"/>
                </a:cxn>
                <a:cxn ang="0">
                  <a:pos x="112" y="74"/>
                </a:cxn>
                <a:cxn ang="0">
                  <a:pos x="112" y="68"/>
                </a:cxn>
                <a:cxn ang="0">
                  <a:pos x="112" y="62"/>
                </a:cxn>
                <a:cxn ang="0">
                  <a:pos x="111" y="55"/>
                </a:cxn>
                <a:cxn ang="0">
                  <a:pos x="110" y="48"/>
                </a:cxn>
                <a:cxn ang="0">
                  <a:pos x="108" y="40"/>
                </a:cxn>
                <a:cxn ang="0">
                  <a:pos x="96" y="21"/>
                </a:cxn>
                <a:cxn ang="0">
                  <a:pos x="92" y="17"/>
                </a:cxn>
                <a:cxn ang="0">
                  <a:pos x="88" y="14"/>
                </a:cxn>
                <a:cxn ang="0">
                  <a:pos x="85" y="11"/>
                </a:cxn>
                <a:cxn ang="0">
                  <a:pos x="81" y="9"/>
                </a:cxn>
                <a:cxn ang="0">
                  <a:pos x="77" y="6"/>
                </a:cxn>
                <a:cxn ang="0">
                  <a:pos x="74" y="4"/>
                </a:cxn>
                <a:cxn ang="0">
                  <a:pos x="70" y="3"/>
                </a:cxn>
                <a:cxn ang="0">
                  <a:pos x="66" y="1"/>
                </a:cxn>
                <a:cxn ang="0">
                  <a:pos x="63" y="0"/>
                </a:cxn>
                <a:cxn ang="0">
                  <a:pos x="59" y="0"/>
                </a:cxn>
                <a:cxn ang="0">
                  <a:pos x="55" y="0"/>
                </a:cxn>
                <a:cxn ang="0">
                  <a:pos x="50" y="0"/>
                </a:cxn>
                <a:cxn ang="0">
                  <a:pos x="46" y="0"/>
                </a:cxn>
                <a:cxn ang="0">
                  <a:pos x="41" y="1"/>
                </a:cxn>
                <a:cxn ang="0">
                  <a:pos x="36" y="2"/>
                </a:cxn>
                <a:cxn ang="0">
                  <a:pos x="30" y="3"/>
                </a:cxn>
                <a:cxn ang="0">
                  <a:pos x="24" y="8"/>
                </a:cxn>
              </a:cxnLst>
              <a:rect l="0" t="0" r="r" b="b"/>
              <a:pathLst>
                <a:path w="112" h="121">
                  <a:moveTo>
                    <a:pt x="24" y="8"/>
                  </a:moveTo>
                  <a:lnTo>
                    <a:pt x="9" y="23"/>
                  </a:lnTo>
                  <a:lnTo>
                    <a:pt x="1" y="41"/>
                  </a:lnTo>
                  <a:lnTo>
                    <a:pt x="0" y="71"/>
                  </a:lnTo>
                  <a:lnTo>
                    <a:pt x="11" y="101"/>
                  </a:lnTo>
                  <a:lnTo>
                    <a:pt x="30" y="117"/>
                  </a:lnTo>
                  <a:lnTo>
                    <a:pt x="49" y="121"/>
                  </a:lnTo>
                  <a:lnTo>
                    <a:pt x="71" y="119"/>
                  </a:lnTo>
                  <a:lnTo>
                    <a:pt x="78" y="115"/>
                  </a:lnTo>
                  <a:lnTo>
                    <a:pt x="84" y="112"/>
                  </a:lnTo>
                  <a:lnTo>
                    <a:pt x="90" y="108"/>
                  </a:lnTo>
                  <a:lnTo>
                    <a:pt x="95" y="105"/>
                  </a:lnTo>
                  <a:lnTo>
                    <a:pt x="99" y="101"/>
                  </a:lnTo>
                  <a:lnTo>
                    <a:pt x="103" y="97"/>
                  </a:lnTo>
                  <a:lnTo>
                    <a:pt x="106" y="93"/>
                  </a:lnTo>
                  <a:lnTo>
                    <a:pt x="108" y="89"/>
                  </a:lnTo>
                  <a:lnTo>
                    <a:pt x="110" y="84"/>
                  </a:lnTo>
                  <a:lnTo>
                    <a:pt x="111" y="79"/>
                  </a:lnTo>
                  <a:lnTo>
                    <a:pt x="112" y="74"/>
                  </a:lnTo>
                  <a:lnTo>
                    <a:pt x="112" y="68"/>
                  </a:lnTo>
                  <a:lnTo>
                    <a:pt x="112" y="62"/>
                  </a:lnTo>
                  <a:lnTo>
                    <a:pt x="111" y="55"/>
                  </a:lnTo>
                  <a:lnTo>
                    <a:pt x="110" y="48"/>
                  </a:lnTo>
                  <a:lnTo>
                    <a:pt x="108" y="40"/>
                  </a:lnTo>
                  <a:lnTo>
                    <a:pt x="96" y="21"/>
                  </a:lnTo>
                  <a:lnTo>
                    <a:pt x="92" y="17"/>
                  </a:lnTo>
                  <a:lnTo>
                    <a:pt x="88" y="14"/>
                  </a:lnTo>
                  <a:lnTo>
                    <a:pt x="85" y="11"/>
                  </a:lnTo>
                  <a:lnTo>
                    <a:pt x="81" y="9"/>
                  </a:lnTo>
                  <a:lnTo>
                    <a:pt x="77" y="6"/>
                  </a:lnTo>
                  <a:lnTo>
                    <a:pt x="74" y="4"/>
                  </a:lnTo>
                  <a:lnTo>
                    <a:pt x="70" y="3"/>
                  </a:lnTo>
                  <a:lnTo>
                    <a:pt x="66" y="1"/>
                  </a:lnTo>
                  <a:lnTo>
                    <a:pt x="63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0" y="0"/>
                  </a:lnTo>
                  <a:lnTo>
                    <a:pt x="46" y="0"/>
                  </a:lnTo>
                  <a:lnTo>
                    <a:pt x="41" y="1"/>
                  </a:lnTo>
                  <a:lnTo>
                    <a:pt x="36" y="2"/>
                  </a:lnTo>
                  <a:lnTo>
                    <a:pt x="30" y="3"/>
                  </a:lnTo>
                  <a:lnTo>
                    <a:pt x="24" y="8"/>
                  </a:lnTo>
                  <a:close/>
                </a:path>
              </a:pathLst>
            </a:custGeom>
            <a:solidFill>
              <a:srgbClr val="8982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" name="Freeform 93"/>
            <p:cNvSpPr>
              <a:spLocks/>
            </p:cNvSpPr>
            <p:nvPr/>
          </p:nvSpPr>
          <p:spPr bwMode="auto">
            <a:xfrm>
              <a:off x="3696" y="1823"/>
              <a:ext cx="70" cy="42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61" y="8"/>
                </a:cxn>
                <a:cxn ang="0">
                  <a:pos x="63" y="8"/>
                </a:cxn>
                <a:cxn ang="0">
                  <a:pos x="65" y="9"/>
                </a:cxn>
                <a:cxn ang="0">
                  <a:pos x="66" y="10"/>
                </a:cxn>
                <a:cxn ang="0">
                  <a:pos x="68" y="11"/>
                </a:cxn>
                <a:cxn ang="0">
                  <a:pos x="69" y="12"/>
                </a:cxn>
                <a:cxn ang="0">
                  <a:pos x="70" y="14"/>
                </a:cxn>
                <a:cxn ang="0">
                  <a:pos x="70" y="15"/>
                </a:cxn>
                <a:cxn ang="0">
                  <a:pos x="70" y="17"/>
                </a:cxn>
                <a:cxn ang="0">
                  <a:pos x="70" y="37"/>
                </a:cxn>
                <a:cxn ang="0">
                  <a:pos x="70" y="38"/>
                </a:cxn>
                <a:cxn ang="0">
                  <a:pos x="69" y="39"/>
                </a:cxn>
                <a:cxn ang="0">
                  <a:pos x="68" y="40"/>
                </a:cxn>
                <a:cxn ang="0">
                  <a:pos x="67" y="41"/>
                </a:cxn>
                <a:cxn ang="0">
                  <a:pos x="66" y="42"/>
                </a:cxn>
                <a:cxn ang="0">
                  <a:pos x="64" y="42"/>
                </a:cxn>
                <a:cxn ang="0">
                  <a:pos x="62" y="42"/>
                </a:cxn>
                <a:cxn ang="0">
                  <a:pos x="61" y="42"/>
                </a:cxn>
                <a:cxn ang="0">
                  <a:pos x="10" y="35"/>
                </a:cxn>
                <a:cxn ang="0">
                  <a:pos x="8" y="34"/>
                </a:cxn>
                <a:cxn ang="0">
                  <a:pos x="6" y="33"/>
                </a:cxn>
                <a:cxn ang="0">
                  <a:pos x="5" y="33"/>
                </a:cxn>
                <a:cxn ang="0">
                  <a:pos x="3" y="31"/>
                </a:cxn>
                <a:cxn ang="0">
                  <a:pos x="2" y="30"/>
                </a:cxn>
                <a:cxn ang="0">
                  <a:pos x="1" y="29"/>
                </a:cxn>
                <a:cxn ang="0">
                  <a:pos x="1" y="27"/>
                </a:cxn>
                <a:cxn ang="0">
                  <a:pos x="0" y="26"/>
                </a:cxn>
                <a:cxn ang="0">
                  <a:pos x="1" y="6"/>
                </a:cxn>
                <a:cxn ang="0">
                  <a:pos x="1" y="5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4" y="1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8" y="0"/>
                </a:cxn>
                <a:cxn ang="0">
                  <a:pos x="10" y="0"/>
                </a:cxn>
              </a:cxnLst>
              <a:rect l="0" t="0" r="r" b="b"/>
              <a:pathLst>
                <a:path w="70" h="42">
                  <a:moveTo>
                    <a:pt x="10" y="0"/>
                  </a:moveTo>
                  <a:lnTo>
                    <a:pt x="61" y="8"/>
                  </a:lnTo>
                  <a:lnTo>
                    <a:pt x="63" y="8"/>
                  </a:lnTo>
                  <a:lnTo>
                    <a:pt x="65" y="9"/>
                  </a:lnTo>
                  <a:lnTo>
                    <a:pt x="66" y="10"/>
                  </a:lnTo>
                  <a:lnTo>
                    <a:pt x="68" y="11"/>
                  </a:lnTo>
                  <a:lnTo>
                    <a:pt x="69" y="12"/>
                  </a:lnTo>
                  <a:lnTo>
                    <a:pt x="70" y="14"/>
                  </a:lnTo>
                  <a:lnTo>
                    <a:pt x="70" y="15"/>
                  </a:lnTo>
                  <a:lnTo>
                    <a:pt x="70" y="17"/>
                  </a:lnTo>
                  <a:lnTo>
                    <a:pt x="70" y="37"/>
                  </a:lnTo>
                  <a:lnTo>
                    <a:pt x="70" y="38"/>
                  </a:lnTo>
                  <a:lnTo>
                    <a:pt x="69" y="39"/>
                  </a:lnTo>
                  <a:lnTo>
                    <a:pt x="68" y="40"/>
                  </a:lnTo>
                  <a:lnTo>
                    <a:pt x="67" y="41"/>
                  </a:lnTo>
                  <a:lnTo>
                    <a:pt x="66" y="42"/>
                  </a:lnTo>
                  <a:lnTo>
                    <a:pt x="64" y="42"/>
                  </a:lnTo>
                  <a:lnTo>
                    <a:pt x="62" y="42"/>
                  </a:lnTo>
                  <a:lnTo>
                    <a:pt x="61" y="42"/>
                  </a:lnTo>
                  <a:lnTo>
                    <a:pt x="10" y="35"/>
                  </a:lnTo>
                  <a:lnTo>
                    <a:pt x="8" y="34"/>
                  </a:lnTo>
                  <a:lnTo>
                    <a:pt x="6" y="33"/>
                  </a:lnTo>
                  <a:lnTo>
                    <a:pt x="5" y="33"/>
                  </a:lnTo>
                  <a:lnTo>
                    <a:pt x="3" y="31"/>
                  </a:lnTo>
                  <a:lnTo>
                    <a:pt x="2" y="30"/>
                  </a:lnTo>
                  <a:lnTo>
                    <a:pt x="1" y="29"/>
                  </a:lnTo>
                  <a:lnTo>
                    <a:pt x="1" y="27"/>
                  </a:lnTo>
                  <a:lnTo>
                    <a:pt x="0" y="26"/>
                  </a:lnTo>
                  <a:lnTo>
                    <a:pt x="1" y="6"/>
                  </a:lnTo>
                  <a:lnTo>
                    <a:pt x="1" y="5"/>
                  </a:lnTo>
                  <a:lnTo>
                    <a:pt x="2" y="3"/>
                  </a:lnTo>
                  <a:lnTo>
                    <a:pt x="2" y="2"/>
                  </a:lnTo>
                  <a:lnTo>
                    <a:pt x="4" y="1"/>
                  </a:lnTo>
                  <a:lnTo>
                    <a:pt x="5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594F6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8" name="Freeform 94"/>
            <p:cNvSpPr>
              <a:spLocks/>
            </p:cNvSpPr>
            <p:nvPr/>
          </p:nvSpPr>
          <p:spPr bwMode="auto">
            <a:xfrm>
              <a:off x="3770" y="1884"/>
              <a:ext cx="100" cy="106"/>
            </a:xfrm>
            <a:custGeom>
              <a:avLst/>
              <a:gdLst/>
              <a:ahLst/>
              <a:cxnLst>
                <a:cxn ang="0">
                  <a:pos x="51" y="0"/>
                </a:cxn>
                <a:cxn ang="0">
                  <a:pos x="61" y="3"/>
                </a:cxn>
                <a:cxn ang="0">
                  <a:pos x="70" y="6"/>
                </a:cxn>
                <a:cxn ang="0">
                  <a:pos x="78" y="12"/>
                </a:cxn>
                <a:cxn ang="0">
                  <a:pos x="85" y="19"/>
                </a:cxn>
                <a:cxn ang="0">
                  <a:pos x="92" y="28"/>
                </a:cxn>
                <a:cxn ang="0">
                  <a:pos x="96" y="37"/>
                </a:cxn>
                <a:cxn ang="0">
                  <a:pos x="99" y="48"/>
                </a:cxn>
                <a:cxn ang="0">
                  <a:pos x="100" y="58"/>
                </a:cxn>
                <a:cxn ang="0">
                  <a:pos x="99" y="69"/>
                </a:cxn>
                <a:cxn ang="0">
                  <a:pos x="96" y="78"/>
                </a:cxn>
                <a:cxn ang="0">
                  <a:pos x="91" y="87"/>
                </a:cxn>
                <a:cxn ang="0">
                  <a:pos x="85" y="94"/>
                </a:cxn>
                <a:cxn ang="0">
                  <a:pos x="78" y="99"/>
                </a:cxn>
                <a:cxn ang="0">
                  <a:pos x="69" y="103"/>
                </a:cxn>
                <a:cxn ang="0">
                  <a:pos x="60" y="106"/>
                </a:cxn>
                <a:cxn ang="0">
                  <a:pos x="50" y="106"/>
                </a:cxn>
                <a:cxn ang="0">
                  <a:pos x="40" y="103"/>
                </a:cxn>
                <a:cxn ang="0">
                  <a:pos x="30" y="99"/>
                </a:cxn>
                <a:cxn ang="0">
                  <a:pos x="22" y="94"/>
                </a:cxn>
                <a:cxn ang="0">
                  <a:pos x="14" y="87"/>
                </a:cxn>
                <a:cxn ang="0">
                  <a:pos x="8" y="78"/>
                </a:cxn>
                <a:cxn ang="0">
                  <a:pos x="3" y="69"/>
                </a:cxn>
                <a:cxn ang="0">
                  <a:pos x="1" y="58"/>
                </a:cxn>
                <a:cxn ang="0">
                  <a:pos x="0" y="48"/>
                </a:cxn>
                <a:cxn ang="0">
                  <a:pos x="1" y="37"/>
                </a:cxn>
                <a:cxn ang="0">
                  <a:pos x="4" y="28"/>
                </a:cxn>
                <a:cxn ang="0">
                  <a:pos x="8" y="19"/>
                </a:cxn>
                <a:cxn ang="0">
                  <a:pos x="15" y="12"/>
                </a:cxn>
                <a:cxn ang="0">
                  <a:pos x="22" y="6"/>
                </a:cxn>
                <a:cxn ang="0">
                  <a:pos x="31" y="3"/>
                </a:cxn>
                <a:cxn ang="0">
                  <a:pos x="41" y="0"/>
                </a:cxn>
              </a:cxnLst>
              <a:rect l="0" t="0" r="r" b="b"/>
              <a:pathLst>
                <a:path w="100" h="106">
                  <a:moveTo>
                    <a:pt x="46" y="0"/>
                  </a:moveTo>
                  <a:lnTo>
                    <a:pt x="51" y="0"/>
                  </a:lnTo>
                  <a:lnTo>
                    <a:pt x="56" y="1"/>
                  </a:lnTo>
                  <a:lnTo>
                    <a:pt x="61" y="3"/>
                  </a:lnTo>
                  <a:lnTo>
                    <a:pt x="65" y="4"/>
                  </a:lnTo>
                  <a:lnTo>
                    <a:pt x="70" y="6"/>
                  </a:lnTo>
                  <a:lnTo>
                    <a:pt x="74" y="9"/>
                  </a:lnTo>
                  <a:lnTo>
                    <a:pt x="78" y="12"/>
                  </a:lnTo>
                  <a:lnTo>
                    <a:pt x="82" y="16"/>
                  </a:lnTo>
                  <a:lnTo>
                    <a:pt x="85" y="19"/>
                  </a:lnTo>
                  <a:lnTo>
                    <a:pt x="89" y="23"/>
                  </a:lnTo>
                  <a:lnTo>
                    <a:pt x="92" y="28"/>
                  </a:lnTo>
                  <a:lnTo>
                    <a:pt x="94" y="32"/>
                  </a:lnTo>
                  <a:lnTo>
                    <a:pt x="96" y="37"/>
                  </a:lnTo>
                  <a:lnTo>
                    <a:pt x="98" y="42"/>
                  </a:lnTo>
                  <a:lnTo>
                    <a:pt x="99" y="48"/>
                  </a:lnTo>
                  <a:lnTo>
                    <a:pt x="100" y="53"/>
                  </a:lnTo>
                  <a:lnTo>
                    <a:pt x="100" y="58"/>
                  </a:lnTo>
                  <a:lnTo>
                    <a:pt x="100" y="64"/>
                  </a:lnTo>
                  <a:lnTo>
                    <a:pt x="99" y="69"/>
                  </a:lnTo>
                  <a:lnTo>
                    <a:pt x="98" y="73"/>
                  </a:lnTo>
                  <a:lnTo>
                    <a:pt x="96" y="78"/>
                  </a:lnTo>
                  <a:lnTo>
                    <a:pt x="94" y="83"/>
                  </a:lnTo>
                  <a:lnTo>
                    <a:pt x="91" y="87"/>
                  </a:lnTo>
                  <a:lnTo>
                    <a:pt x="88" y="90"/>
                  </a:lnTo>
                  <a:lnTo>
                    <a:pt x="85" y="94"/>
                  </a:lnTo>
                  <a:lnTo>
                    <a:pt x="81" y="97"/>
                  </a:lnTo>
                  <a:lnTo>
                    <a:pt x="78" y="99"/>
                  </a:lnTo>
                  <a:lnTo>
                    <a:pt x="74" y="102"/>
                  </a:lnTo>
                  <a:lnTo>
                    <a:pt x="69" y="103"/>
                  </a:lnTo>
                  <a:lnTo>
                    <a:pt x="64" y="105"/>
                  </a:lnTo>
                  <a:lnTo>
                    <a:pt x="60" y="106"/>
                  </a:lnTo>
                  <a:lnTo>
                    <a:pt x="55" y="106"/>
                  </a:lnTo>
                  <a:lnTo>
                    <a:pt x="50" y="106"/>
                  </a:lnTo>
                  <a:lnTo>
                    <a:pt x="44" y="105"/>
                  </a:lnTo>
                  <a:lnTo>
                    <a:pt x="40" y="103"/>
                  </a:lnTo>
                  <a:lnTo>
                    <a:pt x="35" y="102"/>
                  </a:lnTo>
                  <a:lnTo>
                    <a:pt x="30" y="99"/>
                  </a:lnTo>
                  <a:lnTo>
                    <a:pt x="26" y="97"/>
                  </a:lnTo>
                  <a:lnTo>
                    <a:pt x="22" y="94"/>
                  </a:lnTo>
                  <a:lnTo>
                    <a:pt x="18" y="90"/>
                  </a:lnTo>
                  <a:lnTo>
                    <a:pt x="14" y="87"/>
                  </a:lnTo>
                  <a:lnTo>
                    <a:pt x="11" y="83"/>
                  </a:lnTo>
                  <a:lnTo>
                    <a:pt x="8" y="78"/>
                  </a:lnTo>
                  <a:lnTo>
                    <a:pt x="5" y="73"/>
                  </a:lnTo>
                  <a:lnTo>
                    <a:pt x="3" y="69"/>
                  </a:lnTo>
                  <a:lnTo>
                    <a:pt x="2" y="64"/>
                  </a:lnTo>
                  <a:lnTo>
                    <a:pt x="1" y="58"/>
                  </a:lnTo>
                  <a:lnTo>
                    <a:pt x="0" y="53"/>
                  </a:lnTo>
                  <a:lnTo>
                    <a:pt x="0" y="48"/>
                  </a:lnTo>
                  <a:lnTo>
                    <a:pt x="0" y="42"/>
                  </a:lnTo>
                  <a:lnTo>
                    <a:pt x="1" y="37"/>
                  </a:lnTo>
                  <a:lnTo>
                    <a:pt x="2" y="32"/>
                  </a:lnTo>
                  <a:lnTo>
                    <a:pt x="4" y="28"/>
                  </a:lnTo>
                  <a:lnTo>
                    <a:pt x="6" y="23"/>
                  </a:lnTo>
                  <a:lnTo>
                    <a:pt x="8" y="19"/>
                  </a:lnTo>
                  <a:lnTo>
                    <a:pt x="11" y="16"/>
                  </a:lnTo>
                  <a:lnTo>
                    <a:pt x="15" y="12"/>
                  </a:lnTo>
                  <a:lnTo>
                    <a:pt x="18" y="9"/>
                  </a:lnTo>
                  <a:lnTo>
                    <a:pt x="22" y="6"/>
                  </a:lnTo>
                  <a:lnTo>
                    <a:pt x="27" y="4"/>
                  </a:lnTo>
                  <a:lnTo>
                    <a:pt x="31" y="3"/>
                  </a:lnTo>
                  <a:lnTo>
                    <a:pt x="36" y="1"/>
                  </a:lnTo>
                  <a:lnTo>
                    <a:pt x="41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594F6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9" name="Freeform 95"/>
            <p:cNvSpPr>
              <a:spLocks/>
            </p:cNvSpPr>
            <p:nvPr/>
          </p:nvSpPr>
          <p:spPr bwMode="auto">
            <a:xfrm>
              <a:off x="3763" y="1886"/>
              <a:ext cx="100" cy="106"/>
            </a:xfrm>
            <a:custGeom>
              <a:avLst/>
              <a:gdLst/>
              <a:ahLst/>
              <a:cxnLst>
                <a:cxn ang="0">
                  <a:pos x="51" y="0"/>
                </a:cxn>
                <a:cxn ang="0">
                  <a:pos x="61" y="2"/>
                </a:cxn>
                <a:cxn ang="0">
                  <a:pos x="70" y="6"/>
                </a:cxn>
                <a:cxn ang="0">
                  <a:pos x="78" y="12"/>
                </a:cxn>
                <a:cxn ang="0">
                  <a:pos x="86" y="19"/>
                </a:cxn>
                <a:cxn ang="0">
                  <a:pos x="92" y="28"/>
                </a:cxn>
                <a:cxn ang="0">
                  <a:pos x="96" y="37"/>
                </a:cxn>
                <a:cxn ang="0">
                  <a:pos x="99" y="47"/>
                </a:cxn>
                <a:cxn ang="0">
                  <a:pos x="100" y="58"/>
                </a:cxn>
                <a:cxn ang="0">
                  <a:pos x="99" y="68"/>
                </a:cxn>
                <a:cxn ang="0">
                  <a:pos x="96" y="78"/>
                </a:cxn>
                <a:cxn ang="0">
                  <a:pos x="91" y="86"/>
                </a:cxn>
                <a:cxn ang="0">
                  <a:pos x="85" y="94"/>
                </a:cxn>
                <a:cxn ang="0">
                  <a:pos x="78" y="99"/>
                </a:cxn>
                <a:cxn ang="0">
                  <a:pos x="69" y="103"/>
                </a:cxn>
                <a:cxn ang="0">
                  <a:pos x="60" y="105"/>
                </a:cxn>
                <a:cxn ang="0">
                  <a:pos x="49" y="105"/>
                </a:cxn>
                <a:cxn ang="0">
                  <a:pos x="40" y="103"/>
                </a:cxn>
                <a:cxn ang="0">
                  <a:pos x="30" y="99"/>
                </a:cxn>
                <a:cxn ang="0">
                  <a:pos x="22" y="94"/>
                </a:cxn>
                <a:cxn ang="0">
                  <a:pos x="14" y="86"/>
                </a:cxn>
                <a:cxn ang="0">
                  <a:pos x="8" y="78"/>
                </a:cxn>
                <a:cxn ang="0">
                  <a:pos x="4" y="68"/>
                </a:cxn>
                <a:cxn ang="0">
                  <a:pos x="1" y="58"/>
                </a:cxn>
                <a:cxn ang="0">
                  <a:pos x="0" y="47"/>
                </a:cxn>
                <a:cxn ang="0">
                  <a:pos x="1" y="37"/>
                </a:cxn>
                <a:cxn ang="0">
                  <a:pos x="4" y="28"/>
                </a:cxn>
                <a:cxn ang="0">
                  <a:pos x="9" y="19"/>
                </a:cxn>
                <a:cxn ang="0">
                  <a:pos x="15" y="12"/>
                </a:cxn>
                <a:cxn ang="0">
                  <a:pos x="22" y="6"/>
                </a:cxn>
                <a:cxn ang="0">
                  <a:pos x="31" y="2"/>
                </a:cxn>
                <a:cxn ang="0">
                  <a:pos x="41" y="0"/>
                </a:cxn>
              </a:cxnLst>
              <a:rect l="0" t="0" r="r" b="b"/>
              <a:pathLst>
                <a:path w="100" h="106">
                  <a:moveTo>
                    <a:pt x="46" y="0"/>
                  </a:moveTo>
                  <a:lnTo>
                    <a:pt x="51" y="0"/>
                  </a:lnTo>
                  <a:lnTo>
                    <a:pt x="56" y="1"/>
                  </a:lnTo>
                  <a:lnTo>
                    <a:pt x="61" y="2"/>
                  </a:lnTo>
                  <a:lnTo>
                    <a:pt x="65" y="4"/>
                  </a:lnTo>
                  <a:lnTo>
                    <a:pt x="70" y="6"/>
                  </a:lnTo>
                  <a:lnTo>
                    <a:pt x="74" y="9"/>
                  </a:lnTo>
                  <a:lnTo>
                    <a:pt x="78" y="12"/>
                  </a:lnTo>
                  <a:lnTo>
                    <a:pt x="82" y="15"/>
                  </a:lnTo>
                  <a:lnTo>
                    <a:pt x="86" y="19"/>
                  </a:lnTo>
                  <a:lnTo>
                    <a:pt x="89" y="23"/>
                  </a:lnTo>
                  <a:lnTo>
                    <a:pt x="92" y="28"/>
                  </a:lnTo>
                  <a:lnTo>
                    <a:pt x="94" y="32"/>
                  </a:lnTo>
                  <a:lnTo>
                    <a:pt x="96" y="37"/>
                  </a:lnTo>
                  <a:lnTo>
                    <a:pt x="98" y="42"/>
                  </a:lnTo>
                  <a:lnTo>
                    <a:pt x="99" y="47"/>
                  </a:lnTo>
                  <a:lnTo>
                    <a:pt x="100" y="53"/>
                  </a:lnTo>
                  <a:lnTo>
                    <a:pt x="100" y="58"/>
                  </a:lnTo>
                  <a:lnTo>
                    <a:pt x="100" y="63"/>
                  </a:lnTo>
                  <a:lnTo>
                    <a:pt x="99" y="68"/>
                  </a:lnTo>
                  <a:lnTo>
                    <a:pt x="98" y="73"/>
                  </a:lnTo>
                  <a:lnTo>
                    <a:pt x="96" y="78"/>
                  </a:lnTo>
                  <a:lnTo>
                    <a:pt x="94" y="82"/>
                  </a:lnTo>
                  <a:lnTo>
                    <a:pt x="91" y="86"/>
                  </a:lnTo>
                  <a:lnTo>
                    <a:pt x="88" y="90"/>
                  </a:lnTo>
                  <a:lnTo>
                    <a:pt x="85" y="94"/>
                  </a:lnTo>
                  <a:lnTo>
                    <a:pt x="82" y="97"/>
                  </a:lnTo>
                  <a:lnTo>
                    <a:pt x="78" y="99"/>
                  </a:lnTo>
                  <a:lnTo>
                    <a:pt x="74" y="101"/>
                  </a:lnTo>
                  <a:lnTo>
                    <a:pt x="69" y="103"/>
                  </a:lnTo>
                  <a:lnTo>
                    <a:pt x="65" y="105"/>
                  </a:lnTo>
                  <a:lnTo>
                    <a:pt x="60" y="105"/>
                  </a:lnTo>
                  <a:lnTo>
                    <a:pt x="55" y="106"/>
                  </a:lnTo>
                  <a:lnTo>
                    <a:pt x="49" y="105"/>
                  </a:lnTo>
                  <a:lnTo>
                    <a:pt x="44" y="105"/>
                  </a:lnTo>
                  <a:lnTo>
                    <a:pt x="40" y="103"/>
                  </a:lnTo>
                  <a:lnTo>
                    <a:pt x="35" y="101"/>
                  </a:lnTo>
                  <a:lnTo>
                    <a:pt x="30" y="99"/>
                  </a:lnTo>
                  <a:lnTo>
                    <a:pt x="26" y="97"/>
                  </a:lnTo>
                  <a:lnTo>
                    <a:pt x="22" y="94"/>
                  </a:lnTo>
                  <a:lnTo>
                    <a:pt x="18" y="90"/>
                  </a:lnTo>
                  <a:lnTo>
                    <a:pt x="14" y="86"/>
                  </a:lnTo>
                  <a:lnTo>
                    <a:pt x="11" y="82"/>
                  </a:lnTo>
                  <a:lnTo>
                    <a:pt x="8" y="78"/>
                  </a:lnTo>
                  <a:lnTo>
                    <a:pt x="6" y="73"/>
                  </a:lnTo>
                  <a:lnTo>
                    <a:pt x="4" y="68"/>
                  </a:lnTo>
                  <a:lnTo>
                    <a:pt x="2" y="63"/>
                  </a:lnTo>
                  <a:lnTo>
                    <a:pt x="1" y="58"/>
                  </a:lnTo>
                  <a:lnTo>
                    <a:pt x="0" y="53"/>
                  </a:lnTo>
                  <a:lnTo>
                    <a:pt x="0" y="47"/>
                  </a:lnTo>
                  <a:lnTo>
                    <a:pt x="0" y="42"/>
                  </a:lnTo>
                  <a:lnTo>
                    <a:pt x="1" y="37"/>
                  </a:lnTo>
                  <a:lnTo>
                    <a:pt x="2" y="32"/>
                  </a:lnTo>
                  <a:lnTo>
                    <a:pt x="4" y="28"/>
                  </a:lnTo>
                  <a:lnTo>
                    <a:pt x="6" y="23"/>
                  </a:lnTo>
                  <a:lnTo>
                    <a:pt x="9" y="19"/>
                  </a:lnTo>
                  <a:lnTo>
                    <a:pt x="12" y="15"/>
                  </a:lnTo>
                  <a:lnTo>
                    <a:pt x="15" y="12"/>
                  </a:lnTo>
                  <a:lnTo>
                    <a:pt x="18" y="9"/>
                  </a:lnTo>
                  <a:lnTo>
                    <a:pt x="22" y="6"/>
                  </a:lnTo>
                  <a:lnTo>
                    <a:pt x="27" y="4"/>
                  </a:lnTo>
                  <a:lnTo>
                    <a:pt x="31" y="2"/>
                  </a:lnTo>
                  <a:lnTo>
                    <a:pt x="36" y="1"/>
                  </a:lnTo>
                  <a:lnTo>
                    <a:pt x="41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0" name="Freeform 96"/>
            <p:cNvSpPr>
              <a:spLocks/>
            </p:cNvSpPr>
            <p:nvPr/>
          </p:nvSpPr>
          <p:spPr bwMode="auto">
            <a:xfrm>
              <a:off x="3764" y="1887"/>
              <a:ext cx="95" cy="10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58" y="2"/>
                </a:cxn>
                <a:cxn ang="0">
                  <a:pos x="67" y="6"/>
                </a:cxn>
                <a:cxn ang="0">
                  <a:pos x="75" y="11"/>
                </a:cxn>
                <a:cxn ang="0">
                  <a:pos x="82" y="18"/>
                </a:cxn>
                <a:cxn ang="0">
                  <a:pos x="87" y="26"/>
                </a:cxn>
                <a:cxn ang="0">
                  <a:pos x="92" y="35"/>
                </a:cxn>
                <a:cxn ang="0">
                  <a:pos x="94" y="45"/>
                </a:cxn>
                <a:cxn ang="0">
                  <a:pos x="95" y="55"/>
                </a:cxn>
                <a:cxn ang="0">
                  <a:pos x="94" y="65"/>
                </a:cxn>
                <a:cxn ang="0">
                  <a:pos x="91" y="74"/>
                </a:cxn>
                <a:cxn ang="0">
                  <a:pos x="87" y="82"/>
                </a:cxn>
                <a:cxn ang="0">
                  <a:pos x="81" y="89"/>
                </a:cxn>
                <a:cxn ang="0">
                  <a:pos x="74" y="94"/>
                </a:cxn>
                <a:cxn ang="0">
                  <a:pos x="66" y="98"/>
                </a:cxn>
                <a:cxn ang="0">
                  <a:pos x="57" y="100"/>
                </a:cxn>
                <a:cxn ang="0">
                  <a:pos x="47" y="100"/>
                </a:cxn>
                <a:cxn ang="0">
                  <a:pos x="38" y="98"/>
                </a:cxn>
                <a:cxn ang="0">
                  <a:pos x="29" y="94"/>
                </a:cxn>
                <a:cxn ang="0">
                  <a:pos x="21" y="89"/>
                </a:cxn>
                <a:cxn ang="0">
                  <a:pos x="14" y="82"/>
                </a:cxn>
                <a:cxn ang="0">
                  <a:pos x="8" y="74"/>
                </a:cxn>
                <a:cxn ang="0">
                  <a:pos x="4" y="65"/>
                </a:cxn>
                <a:cxn ang="0">
                  <a:pos x="1" y="55"/>
                </a:cxn>
                <a:cxn ang="0">
                  <a:pos x="0" y="45"/>
                </a:cxn>
                <a:cxn ang="0">
                  <a:pos x="1" y="35"/>
                </a:cxn>
                <a:cxn ang="0">
                  <a:pos x="4" y="26"/>
                </a:cxn>
                <a:cxn ang="0">
                  <a:pos x="8" y="18"/>
                </a:cxn>
                <a:cxn ang="0">
                  <a:pos x="14" y="11"/>
                </a:cxn>
                <a:cxn ang="0">
                  <a:pos x="21" y="6"/>
                </a:cxn>
                <a:cxn ang="0">
                  <a:pos x="30" y="2"/>
                </a:cxn>
                <a:cxn ang="0">
                  <a:pos x="39" y="0"/>
                </a:cxn>
              </a:cxnLst>
              <a:rect l="0" t="0" r="r" b="b"/>
              <a:pathLst>
                <a:path w="95" h="100">
                  <a:moveTo>
                    <a:pt x="44" y="0"/>
                  </a:moveTo>
                  <a:lnTo>
                    <a:pt x="48" y="0"/>
                  </a:lnTo>
                  <a:lnTo>
                    <a:pt x="53" y="1"/>
                  </a:lnTo>
                  <a:lnTo>
                    <a:pt x="58" y="2"/>
                  </a:lnTo>
                  <a:lnTo>
                    <a:pt x="62" y="4"/>
                  </a:lnTo>
                  <a:lnTo>
                    <a:pt x="67" y="6"/>
                  </a:lnTo>
                  <a:lnTo>
                    <a:pt x="71" y="8"/>
                  </a:lnTo>
                  <a:lnTo>
                    <a:pt x="75" y="11"/>
                  </a:lnTo>
                  <a:lnTo>
                    <a:pt x="78" y="15"/>
                  </a:lnTo>
                  <a:lnTo>
                    <a:pt x="82" y="18"/>
                  </a:lnTo>
                  <a:lnTo>
                    <a:pt x="85" y="22"/>
                  </a:lnTo>
                  <a:lnTo>
                    <a:pt x="87" y="26"/>
                  </a:lnTo>
                  <a:lnTo>
                    <a:pt x="90" y="31"/>
                  </a:lnTo>
                  <a:lnTo>
                    <a:pt x="92" y="35"/>
                  </a:lnTo>
                  <a:lnTo>
                    <a:pt x="93" y="40"/>
                  </a:lnTo>
                  <a:lnTo>
                    <a:pt x="94" y="45"/>
                  </a:lnTo>
                  <a:lnTo>
                    <a:pt x="95" y="50"/>
                  </a:lnTo>
                  <a:lnTo>
                    <a:pt x="95" y="55"/>
                  </a:lnTo>
                  <a:lnTo>
                    <a:pt x="95" y="60"/>
                  </a:lnTo>
                  <a:lnTo>
                    <a:pt x="94" y="65"/>
                  </a:lnTo>
                  <a:lnTo>
                    <a:pt x="93" y="70"/>
                  </a:lnTo>
                  <a:lnTo>
                    <a:pt x="91" y="74"/>
                  </a:lnTo>
                  <a:lnTo>
                    <a:pt x="89" y="78"/>
                  </a:lnTo>
                  <a:lnTo>
                    <a:pt x="87" y="82"/>
                  </a:lnTo>
                  <a:lnTo>
                    <a:pt x="84" y="86"/>
                  </a:lnTo>
                  <a:lnTo>
                    <a:pt x="81" y="89"/>
                  </a:lnTo>
                  <a:lnTo>
                    <a:pt x="78" y="92"/>
                  </a:lnTo>
                  <a:lnTo>
                    <a:pt x="74" y="94"/>
                  </a:lnTo>
                  <a:lnTo>
                    <a:pt x="70" y="96"/>
                  </a:lnTo>
                  <a:lnTo>
                    <a:pt x="66" y="98"/>
                  </a:lnTo>
                  <a:lnTo>
                    <a:pt x="62" y="99"/>
                  </a:lnTo>
                  <a:lnTo>
                    <a:pt x="57" y="100"/>
                  </a:lnTo>
                  <a:lnTo>
                    <a:pt x="52" y="100"/>
                  </a:lnTo>
                  <a:lnTo>
                    <a:pt x="47" y="100"/>
                  </a:lnTo>
                  <a:lnTo>
                    <a:pt x="43" y="99"/>
                  </a:lnTo>
                  <a:lnTo>
                    <a:pt x="38" y="98"/>
                  </a:lnTo>
                  <a:lnTo>
                    <a:pt x="33" y="96"/>
                  </a:lnTo>
                  <a:lnTo>
                    <a:pt x="29" y="94"/>
                  </a:lnTo>
                  <a:lnTo>
                    <a:pt x="25" y="92"/>
                  </a:lnTo>
                  <a:lnTo>
                    <a:pt x="21" y="89"/>
                  </a:lnTo>
                  <a:lnTo>
                    <a:pt x="17" y="86"/>
                  </a:lnTo>
                  <a:lnTo>
                    <a:pt x="14" y="82"/>
                  </a:lnTo>
                  <a:lnTo>
                    <a:pt x="11" y="78"/>
                  </a:lnTo>
                  <a:lnTo>
                    <a:pt x="8" y="74"/>
                  </a:lnTo>
                  <a:lnTo>
                    <a:pt x="6" y="70"/>
                  </a:lnTo>
                  <a:lnTo>
                    <a:pt x="4" y="65"/>
                  </a:lnTo>
                  <a:lnTo>
                    <a:pt x="2" y="60"/>
                  </a:lnTo>
                  <a:lnTo>
                    <a:pt x="1" y="55"/>
                  </a:lnTo>
                  <a:lnTo>
                    <a:pt x="0" y="50"/>
                  </a:lnTo>
                  <a:lnTo>
                    <a:pt x="0" y="45"/>
                  </a:lnTo>
                  <a:lnTo>
                    <a:pt x="0" y="40"/>
                  </a:lnTo>
                  <a:lnTo>
                    <a:pt x="1" y="35"/>
                  </a:lnTo>
                  <a:lnTo>
                    <a:pt x="2" y="31"/>
                  </a:lnTo>
                  <a:lnTo>
                    <a:pt x="4" y="26"/>
                  </a:lnTo>
                  <a:lnTo>
                    <a:pt x="6" y="22"/>
                  </a:lnTo>
                  <a:lnTo>
                    <a:pt x="8" y="18"/>
                  </a:lnTo>
                  <a:lnTo>
                    <a:pt x="11" y="15"/>
                  </a:lnTo>
                  <a:lnTo>
                    <a:pt x="14" y="11"/>
                  </a:lnTo>
                  <a:lnTo>
                    <a:pt x="18" y="8"/>
                  </a:lnTo>
                  <a:lnTo>
                    <a:pt x="21" y="6"/>
                  </a:lnTo>
                  <a:lnTo>
                    <a:pt x="25" y="4"/>
                  </a:lnTo>
                  <a:lnTo>
                    <a:pt x="30" y="2"/>
                  </a:lnTo>
                  <a:lnTo>
                    <a:pt x="34" y="1"/>
                  </a:lnTo>
                  <a:lnTo>
                    <a:pt x="39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A099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" name="Freeform 97"/>
            <p:cNvSpPr>
              <a:spLocks/>
            </p:cNvSpPr>
            <p:nvPr/>
          </p:nvSpPr>
          <p:spPr bwMode="auto">
            <a:xfrm>
              <a:off x="3765" y="1888"/>
              <a:ext cx="91" cy="95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55" y="2"/>
                </a:cxn>
                <a:cxn ang="0">
                  <a:pos x="63" y="6"/>
                </a:cxn>
                <a:cxn ang="0">
                  <a:pos x="71" y="11"/>
                </a:cxn>
                <a:cxn ang="0">
                  <a:pos x="78" y="17"/>
                </a:cxn>
                <a:cxn ang="0">
                  <a:pos x="83" y="25"/>
                </a:cxn>
                <a:cxn ang="0">
                  <a:pos x="87" y="33"/>
                </a:cxn>
                <a:cxn ang="0">
                  <a:pos x="90" y="43"/>
                </a:cxn>
                <a:cxn ang="0">
                  <a:pos x="91" y="52"/>
                </a:cxn>
                <a:cxn ang="0">
                  <a:pos x="90" y="62"/>
                </a:cxn>
                <a:cxn ang="0">
                  <a:pos x="87" y="70"/>
                </a:cxn>
                <a:cxn ang="0">
                  <a:pos x="83" y="78"/>
                </a:cxn>
                <a:cxn ang="0">
                  <a:pos x="77" y="84"/>
                </a:cxn>
                <a:cxn ang="0">
                  <a:pos x="70" y="89"/>
                </a:cxn>
                <a:cxn ang="0">
                  <a:pos x="63" y="93"/>
                </a:cxn>
                <a:cxn ang="0">
                  <a:pos x="54" y="95"/>
                </a:cxn>
                <a:cxn ang="0">
                  <a:pos x="45" y="95"/>
                </a:cxn>
                <a:cxn ang="0">
                  <a:pos x="36" y="93"/>
                </a:cxn>
                <a:cxn ang="0">
                  <a:pos x="28" y="89"/>
                </a:cxn>
                <a:cxn ang="0">
                  <a:pos x="20" y="84"/>
                </a:cxn>
                <a:cxn ang="0">
                  <a:pos x="13" y="78"/>
                </a:cxn>
                <a:cxn ang="0">
                  <a:pos x="8" y="70"/>
                </a:cxn>
                <a:cxn ang="0">
                  <a:pos x="4" y="62"/>
                </a:cxn>
                <a:cxn ang="0">
                  <a:pos x="1" y="52"/>
                </a:cxn>
                <a:cxn ang="0">
                  <a:pos x="0" y="43"/>
                </a:cxn>
                <a:cxn ang="0">
                  <a:pos x="1" y="33"/>
                </a:cxn>
                <a:cxn ang="0">
                  <a:pos x="4" y="25"/>
                </a:cxn>
                <a:cxn ang="0">
                  <a:pos x="8" y="17"/>
                </a:cxn>
                <a:cxn ang="0">
                  <a:pos x="14" y="11"/>
                </a:cxn>
                <a:cxn ang="0">
                  <a:pos x="20" y="6"/>
                </a:cxn>
                <a:cxn ang="0">
                  <a:pos x="28" y="2"/>
                </a:cxn>
                <a:cxn ang="0">
                  <a:pos x="37" y="0"/>
                </a:cxn>
              </a:cxnLst>
              <a:rect l="0" t="0" r="r" b="b"/>
              <a:pathLst>
                <a:path w="91" h="95">
                  <a:moveTo>
                    <a:pt x="42" y="0"/>
                  </a:moveTo>
                  <a:lnTo>
                    <a:pt x="46" y="0"/>
                  </a:lnTo>
                  <a:lnTo>
                    <a:pt x="51" y="1"/>
                  </a:lnTo>
                  <a:lnTo>
                    <a:pt x="55" y="2"/>
                  </a:lnTo>
                  <a:lnTo>
                    <a:pt x="59" y="4"/>
                  </a:lnTo>
                  <a:lnTo>
                    <a:pt x="63" y="6"/>
                  </a:lnTo>
                  <a:lnTo>
                    <a:pt x="67" y="8"/>
                  </a:lnTo>
                  <a:lnTo>
                    <a:pt x="71" y="11"/>
                  </a:lnTo>
                  <a:lnTo>
                    <a:pt x="74" y="14"/>
                  </a:lnTo>
                  <a:lnTo>
                    <a:pt x="78" y="17"/>
                  </a:lnTo>
                  <a:lnTo>
                    <a:pt x="80" y="21"/>
                  </a:lnTo>
                  <a:lnTo>
                    <a:pt x="83" y="25"/>
                  </a:lnTo>
                  <a:lnTo>
                    <a:pt x="85" y="29"/>
                  </a:lnTo>
                  <a:lnTo>
                    <a:pt x="87" y="33"/>
                  </a:lnTo>
                  <a:lnTo>
                    <a:pt x="89" y="38"/>
                  </a:lnTo>
                  <a:lnTo>
                    <a:pt x="90" y="43"/>
                  </a:lnTo>
                  <a:lnTo>
                    <a:pt x="90" y="47"/>
                  </a:lnTo>
                  <a:lnTo>
                    <a:pt x="91" y="52"/>
                  </a:lnTo>
                  <a:lnTo>
                    <a:pt x="90" y="57"/>
                  </a:lnTo>
                  <a:lnTo>
                    <a:pt x="90" y="62"/>
                  </a:lnTo>
                  <a:lnTo>
                    <a:pt x="88" y="66"/>
                  </a:lnTo>
                  <a:lnTo>
                    <a:pt x="87" y="70"/>
                  </a:lnTo>
                  <a:lnTo>
                    <a:pt x="85" y="74"/>
                  </a:lnTo>
                  <a:lnTo>
                    <a:pt x="83" y="78"/>
                  </a:lnTo>
                  <a:lnTo>
                    <a:pt x="80" y="81"/>
                  </a:lnTo>
                  <a:lnTo>
                    <a:pt x="77" y="84"/>
                  </a:lnTo>
                  <a:lnTo>
                    <a:pt x="74" y="87"/>
                  </a:lnTo>
                  <a:lnTo>
                    <a:pt x="70" y="89"/>
                  </a:lnTo>
                  <a:lnTo>
                    <a:pt x="67" y="91"/>
                  </a:lnTo>
                  <a:lnTo>
                    <a:pt x="63" y="93"/>
                  </a:lnTo>
                  <a:lnTo>
                    <a:pt x="59" y="94"/>
                  </a:lnTo>
                  <a:lnTo>
                    <a:pt x="54" y="95"/>
                  </a:lnTo>
                  <a:lnTo>
                    <a:pt x="50" y="95"/>
                  </a:lnTo>
                  <a:lnTo>
                    <a:pt x="45" y="95"/>
                  </a:lnTo>
                  <a:lnTo>
                    <a:pt x="40" y="94"/>
                  </a:lnTo>
                  <a:lnTo>
                    <a:pt x="36" y="93"/>
                  </a:lnTo>
                  <a:lnTo>
                    <a:pt x="32" y="91"/>
                  </a:lnTo>
                  <a:lnTo>
                    <a:pt x="28" y="89"/>
                  </a:lnTo>
                  <a:lnTo>
                    <a:pt x="24" y="87"/>
                  </a:lnTo>
                  <a:lnTo>
                    <a:pt x="20" y="84"/>
                  </a:lnTo>
                  <a:lnTo>
                    <a:pt x="17" y="81"/>
                  </a:lnTo>
                  <a:lnTo>
                    <a:pt x="13" y="78"/>
                  </a:lnTo>
                  <a:lnTo>
                    <a:pt x="11" y="74"/>
                  </a:lnTo>
                  <a:lnTo>
                    <a:pt x="8" y="70"/>
                  </a:lnTo>
                  <a:lnTo>
                    <a:pt x="6" y="66"/>
                  </a:lnTo>
                  <a:lnTo>
                    <a:pt x="4" y="62"/>
                  </a:lnTo>
                  <a:lnTo>
                    <a:pt x="2" y="57"/>
                  </a:lnTo>
                  <a:lnTo>
                    <a:pt x="1" y="52"/>
                  </a:lnTo>
                  <a:lnTo>
                    <a:pt x="0" y="47"/>
                  </a:lnTo>
                  <a:lnTo>
                    <a:pt x="0" y="43"/>
                  </a:lnTo>
                  <a:lnTo>
                    <a:pt x="1" y="38"/>
                  </a:lnTo>
                  <a:lnTo>
                    <a:pt x="1" y="33"/>
                  </a:lnTo>
                  <a:lnTo>
                    <a:pt x="3" y="29"/>
                  </a:lnTo>
                  <a:lnTo>
                    <a:pt x="4" y="25"/>
                  </a:lnTo>
                  <a:lnTo>
                    <a:pt x="6" y="21"/>
                  </a:lnTo>
                  <a:lnTo>
                    <a:pt x="8" y="17"/>
                  </a:lnTo>
                  <a:lnTo>
                    <a:pt x="11" y="14"/>
                  </a:lnTo>
                  <a:lnTo>
                    <a:pt x="14" y="11"/>
                  </a:lnTo>
                  <a:lnTo>
                    <a:pt x="17" y="8"/>
                  </a:lnTo>
                  <a:lnTo>
                    <a:pt x="20" y="6"/>
                  </a:lnTo>
                  <a:lnTo>
                    <a:pt x="24" y="4"/>
                  </a:lnTo>
                  <a:lnTo>
                    <a:pt x="28" y="2"/>
                  </a:lnTo>
                  <a:lnTo>
                    <a:pt x="33" y="1"/>
                  </a:lnTo>
                  <a:lnTo>
                    <a:pt x="37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A59E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" name="Freeform 98"/>
            <p:cNvSpPr>
              <a:spLocks/>
            </p:cNvSpPr>
            <p:nvPr/>
          </p:nvSpPr>
          <p:spPr bwMode="auto">
            <a:xfrm>
              <a:off x="3767" y="1889"/>
              <a:ext cx="85" cy="90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51" y="2"/>
                </a:cxn>
                <a:cxn ang="0">
                  <a:pos x="59" y="6"/>
                </a:cxn>
                <a:cxn ang="0">
                  <a:pos x="66" y="10"/>
                </a:cxn>
                <a:cxn ang="0">
                  <a:pos x="73" y="16"/>
                </a:cxn>
                <a:cxn ang="0">
                  <a:pos x="78" y="23"/>
                </a:cxn>
                <a:cxn ang="0">
                  <a:pos x="82" y="32"/>
                </a:cxn>
                <a:cxn ang="0">
                  <a:pos x="84" y="40"/>
                </a:cxn>
                <a:cxn ang="0">
                  <a:pos x="85" y="49"/>
                </a:cxn>
                <a:cxn ang="0">
                  <a:pos x="84" y="58"/>
                </a:cxn>
                <a:cxn ang="0">
                  <a:pos x="81" y="66"/>
                </a:cxn>
                <a:cxn ang="0">
                  <a:pos x="77" y="73"/>
                </a:cxn>
                <a:cxn ang="0">
                  <a:pos x="72" y="79"/>
                </a:cxn>
                <a:cxn ang="0">
                  <a:pos x="66" y="84"/>
                </a:cxn>
                <a:cxn ang="0">
                  <a:pos x="59" y="88"/>
                </a:cxn>
                <a:cxn ang="0">
                  <a:pos x="50" y="90"/>
                </a:cxn>
                <a:cxn ang="0">
                  <a:pos x="42" y="90"/>
                </a:cxn>
                <a:cxn ang="0">
                  <a:pos x="33" y="88"/>
                </a:cxn>
                <a:cxn ang="0">
                  <a:pos x="25" y="84"/>
                </a:cxn>
                <a:cxn ang="0">
                  <a:pos x="18" y="79"/>
                </a:cxn>
                <a:cxn ang="0">
                  <a:pos x="12" y="73"/>
                </a:cxn>
                <a:cxn ang="0">
                  <a:pos x="7" y="66"/>
                </a:cxn>
                <a:cxn ang="0">
                  <a:pos x="3" y="58"/>
                </a:cxn>
                <a:cxn ang="0">
                  <a:pos x="0" y="49"/>
                </a:cxn>
                <a:cxn ang="0">
                  <a:pos x="0" y="40"/>
                </a:cxn>
                <a:cxn ang="0">
                  <a:pos x="1" y="32"/>
                </a:cxn>
                <a:cxn ang="0">
                  <a:pos x="3" y="23"/>
                </a:cxn>
                <a:cxn ang="0">
                  <a:pos x="7" y="16"/>
                </a:cxn>
                <a:cxn ang="0">
                  <a:pos x="12" y="10"/>
                </a:cxn>
                <a:cxn ang="0">
                  <a:pos x="19" y="6"/>
                </a:cxn>
                <a:cxn ang="0">
                  <a:pos x="26" y="2"/>
                </a:cxn>
                <a:cxn ang="0">
                  <a:pos x="34" y="0"/>
                </a:cxn>
              </a:cxnLst>
              <a:rect l="0" t="0" r="r" b="b"/>
              <a:pathLst>
                <a:path w="85" h="90">
                  <a:moveTo>
                    <a:pt x="38" y="0"/>
                  </a:moveTo>
                  <a:lnTo>
                    <a:pt x="43" y="0"/>
                  </a:lnTo>
                  <a:lnTo>
                    <a:pt x="47" y="1"/>
                  </a:lnTo>
                  <a:lnTo>
                    <a:pt x="51" y="2"/>
                  </a:lnTo>
                  <a:lnTo>
                    <a:pt x="55" y="4"/>
                  </a:lnTo>
                  <a:lnTo>
                    <a:pt x="59" y="6"/>
                  </a:lnTo>
                  <a:lnTo>
                    <a:pt x="63" y="8"/>
                  </a:lnTo>
                  <a:lnTo>
                    <a:pt x="66" y="10"/>
                  </a:lnTo>
                  <a:lnTo>
                    <a:pt x="70" y="13"/>
                  </a:lnTo>
                  <a:lnTo>
                    <a:pt x="73" y="16"/>
                  </a:lnTo>
                  <a:lnTo>
                    <a:pt x="75" y="20"/>
                  </a:lnTo>
                  <a:lnTo>
                    <a:pt x="78" y="23"/>
                  </a:lnTo>
                  <a:lnTo>
                    <a:pt x="80" y="27"/>
                  </a:lnTo>
                  <a:lnTo>
                    <a:pt x="82" y="32"/>
                  </a:lnTo>
                  <a:lnTo>
                    <a:pt x="83" y="36"/>
                  </a:lnTo>
                  <a:lnTo>
                    <a:pt x="84" y="40"/>
                  </a:lnTo>
                  <a:lnTo>
                    <a:pt x="85" y="45"/>
                  </a:lnTo>
                  <a:lnTo>
                    <a:pt x="85" y="49"/>
                  </a:lnTo>
                  <a:lnTo>
                    <a:pt x="85" y="54"/>
                  </a:lnTo>
                  <a:lnTo>
                    <a:pt x="84" y="58"/>
                  </a:lnTo>
                  <a:lnTo>
                    <a:pt x="83" y="62"/>
                  </a:lnTo>
                  <a:lnTo>
                    <a:pt x="81" y="66"/>
                  </a:lnTo>
                  <a:lnTo>
                    <a:pt x="80" y="70"/>
                  </a:lnTo>
                  <a:lnTo>
                    <a:pt x="77" y="73"/>
                  </a:lnTo>
                  <a:lnTo>
                    <a:pt x="75" y="77"/>
                  </a:lnTo>
                  <a:lnTo>
                    <a:pt x="72" y="79"/>
                  </a:lnTo>
                  <a:lnTo>
                    <a:pt x="69" y="82"/>
                  </a:lnTo>
                  <a:lnTo>
                    <a:pt x="66" y="84"/>
                  </a:lnTo>
                  <a:lnTo>
                    <a:pt x="62" y="86"/>
                  </a:lnTo>
                  <a:lnTo>
                    <a:pt x="59" y="88"/>
                  </a:lnTo>
                  <a:lnTo>
                    <a:pt x="55" y="89"/>
                  </a:lnTo>
                  <a:lnTo>
                    <a:pt x="50" y="90"/>
                  </a:lnTo>
                  <a:lnTo>
                    <a:pt x="46" y="90"/>
                  </a:lnTo>
                  <a:lnTo>
                    <a:pt x="42" y="90"/>
                  </a:lnTo>
                  <a:lnTo>
                    <a:pt x="38" y="89"/>
                  </a:lnTo>
                  <a:lnTo>
                    <a:pt x="33" y="88"/>
                  </a:lnTo>
                  <a:lnTo>
                    <a:pt x="29" y="86"/>
                  </a:lnTo>
                  <a:lnTo>
                    <a:pt x="25" y="84"/>
                  </a:lnTo>
                  <a:lnTo>
                    <a:pt x="22" y="82"/>
                  </a:lnTo>
                  <a:lnTo>
                    <a:pt x="18" y="79"/>
                  </a:lnTo>
                  <a:lnTo>
                    <a:pt x="15" y="77"/>
                  </a:lnTo>
                  <a:lnTo>
                    <a:pt x="12" y="73"/>
                  </a:lnTo>
                  <a:lnTo>
                    <a:pt x="9" y="70"/>
                  </a:lnTo>
                  <a:lnTo>
                    <a:pt x="7" y="66"/>
                  </a:lnTo>
                  <a:lnTo>
                    <a:pt x="5" y="62"/>
                  </a:lnTo>
                  <a:lnTo>
                    <a:pt x="3" y="58"/>
                  </a:lnTo>
                  <a:lnTo>
                    <a:pt x="1" y="54"/>
                  </a:lnTo>
                  <a:lnTo>
                    <a:pt x="0" y="49"/>
                  </a:lnTo>
                  <a:lnTo>
                    <a:pt x="0" y="45"/>
                  </a:lnTo>
                  <a:lnTo>
                    <a:pt x="0" y="40"/>
                  </a:lnTo>
                  <a:lnTo>
                    <a:pt x="0" y="36"/>
                  </a:lnTo>
                  <a:lnTo>
                    <a:pt x="1" y="32"/>
                  </a:lnTo>
                  <a:lnTo>
                    <a:pt x="2" y="27"/>
                  </a:lnTo>
                  <a:lnTo>
                    <a:pt x="3" y="23"/>
                  </a:lnTo>
                  <a:lnTo>
                    <a:pt x="5" y="20"/>
                  </a:lnTo>
                  <a:lnTo>
                    <a:pt x="7" y="16"/>
                  </a:lnTo>
                  <a:lnTo>
                    <a:pt x="10" y="13"/>
                  </a:lnTo>
                  <a:lnTo>
                    <a:pt x="12" y="10"/>
                  </a:lnTo>
                  <a:lnTo>
                    <a:pt x="15" y="8"/>
                  </a:lnTo>
                  <a:lnTo>
                    <a:pt x="19" y="6"/>
                  </a:lnTo>
                  <a:lnTo>
                    <a:pt x="22" y="4"/>
                  </a:lnTo>
                  <a:lnTo>
                    <a:pt x="26" y="2"/>
                  </a:lnTo>
                  <a:lnTo>
                    <a:pt x="30" y="1"/>
                  </a:lnTo>
                  <a:lnTo>
                    <a:pt x="34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ADA3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3" name="Freeform 99"/>
            <p:cNvSpPr>
              <a:spLocks/>
            </p:cNvSpPr>
            <p:nvPr/>
          </p:nvSpPr>
          <p:spPr bwMode="auto">
            <a:xfrm>
              <a:off x="3768" y="1890"/>
              <a:ext cx="80" cy="84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49" y="2"/>
                </a:cxn>
                <a:cxn ang="0">
                  <a:pos x="56" y="5"/>
                </a:cxn>
                <a:cxn ang="0">
                  <a:pos x="63" y="10"/>
                </a:cxn>
                <a:cxn ang="0">
                  <a:pos x="69" y="15"/>
                </a:cxn>
                <a:cxn ang="0">
                  <a:pos x="73" y="22"/>
                </a:cxn>
                <a:cxn ang="0">
                  <a:pos x="77" y="30"/>
                </a:cxn>
                <a:cxn ang="0">
                  <a:pos x="79" y="38"/>
                </a:cxn>
                <a:cxn ang="0">
                  <a:pos x="80" y="47"/>
                </a:cxn>
                <a:cxn ang="0">
                  <a:pos x="79" y="55"/>
                </a:cxn>
                <a:cxn ang="0">
                  <a:pos x="77" y="62"/>
                </a:cxn>
                <a:cxn ang="0">
                  <a:pos x="73" y="69"/>
                </a:cxn>
                <a:cxn ang="0">
                  <a:pos x="68" y="75"/>
                </a:cxn>
                <a:cxn ang="0">
                  <a:pos x="62" y="79"/>
                </a:cxn>
                <a:cxn ang="0">
                  <a:pos x="55" y="83"/>
                </a:cxn>
                <a:cxn ang="0">
                  <a:pos x="48" y="84"/>
                </a:cxn>
                <a:cxn ang="0">
                  <a:pos x="40" y="84"/>
                </a:cxn>
                <a:cxn ang="0">
                  <a:pos x="32" y="83"/>
                </a:cxn>
                <a:cxn ang="0">
                  <a:pos x="24" y="79"/>
                </a:cxn>
                <a:cxn ang="0">
                  <a:pos x="17" y="75"/>
                </a:cxn>
                <a:cxn ang="0">
                  <a:pos x="12" y="69"/>
                </a:cxn>
                <a:cxn ang="0">
                  <a:pos x="7" y="62"/>
                </a:cxn>
                <a:cxn ang="0">
                  <a:pos x="3" y="55"/>
                </a:cxn>
                <a:cxn ang="0">
                  <a:pos x="1" y="47"/>
                </a:cxn>
                <a:cxn ang="0">
                  <a:pos x="0" y="38"/>
                </a:cxn>
                <a:cxn ang="0">
                  <a:pos x="1" y="30"/>
                </a:cxn>
                <a:cxn ang="0">
                  <a:pos x="3" y="22"/>
                </a:cxn>
                <a:cxn ang="0">
                  <a:pos x="7" y="15"/>
                </a:cxn>
                <a:cxn ang="0">
                  <a:pos x="12" y="10"/>
                </a:cxn>
                <a:cxn ang="0">
                  <a:pos x="18" y="5"/>
                </a:cxn>
                <a:cxn ang="0">
                  <a:pos x="25" y="2"/>
                </a:cxn>
                <a:cxn ang="0">
                  <a:pos x="33" y="0"/>
                </a:cxn>
              </a:cxnLst>
              <a:rect l="0" t="0" r="r" b="b"/>
              <a:pathLst>
                <a:path w="80" h="84">
                  <a:moveTo>
                    <a:pt x="37" y="0"/>
                  </a:moveTo>
                  <a:lnTo>
                    <a:pt x="41" y="0"/>
                  </a:lnTo>
                  <a:lnTo>
                    <a:pt x="45" y="1"/>
                  </a:lnTo>
                  <a:lnTo>
                    <a:pt x="49" y="2"/>
                  </a:lnTo>
                  <a:lnTo>
                    <a:pt x="52" y="4"/>
                  </a:lnTo>
                  <a:lnTo>
                    <a:pt x="56" y="5"/>
                  </a:lnTo>
                  <a:lnTo>
                    <a:pt x="59" y="7"/>
                  </a:lnTo>
                  <a:lnTo>
                    <a:pt x="63" y="10"/>
                  </a:lnTo>
                  <a:lnTo>
                    <a:pt x="66" y="12"/>
                  </a:lnTo>
                  <a:lnTo>
                    <a:pt x="69" y="15"/>
                  </a:lnTo>
                  <a:lnTo>
                    <a:pt x="71" y="19"/>
                  </a:lnTo>
                  <a:lnTo>
                    <a:pt x="73" y="22"/>
                  </a:lnTo>
                  <a:lnTo>
                    <a:pt x="75" y="26"/>
                  </a:lnTo>
                  <a:lnTo>
                    <a:pt x="77" y="30"/>
                  </a:lnTo>
                  <a:lnTo>
                    <a:pt x="78" y="34"/>
                  </a:lnTo>
                  <a:lnTo>
                    <a:pt x="79" y="38"/>
                  </a:lnTo>
                  <a:lnTo>
                    <a:pt x="80" y="42"/>
                  </a:lnTo>
                  <a:lnTo>
                    <a:pt x="80" y="47"/>
                  </a:lnTo>
                  <a:lnTo>
                    <a:pt x="80" y="51"/>
                  </a:lnTo>
                  <a:lnTo>
                    <a:pt x="79" y="55"/>
                  </a:lnTo>
                  <a:lnTo>
                    <a:pt x="78" y="59"/>
                  </a:lnTo>
                  <a:lnTo>
                    <a:pt x="77" y="62"/>
                  </a:lnTo>
                  <a:lnTo>
                    <a:pt x="75" y="66"/>
                  </a:lnTo>
                  <a:lnTo>
                    <a:pt x="73" y="69"/>
                  </a:lnTo>
                  <a:lnTo>
                    <a:pt x="71" y="72"/>
                  </a:lnTo>
                  <a:lnTo>
                    <a:pt x="68" y="75"/>
                  </a:lnTo>
                  <a:lnTo>
                    <a:pt x="65" y="77"/>
                  </a:lnTo>
                  <a:lnTo>
                    <a:pt x="62" y="79"/>
                  </a:lnTo>
                  <a:lnTo>
                    <a:pt x="59" y="81"/>
                  </a:lnTo>
                  <a:lnTo>
                    <a:pt x="55" y="83"/>
                  </a:lnTo>
                  <a:lnTo>
                    <a:pt x="52" y="84"/>
                  </a:lnTo>
                  <a:lnTo>
                    <a:pt x="48" y="84"/>
                  </a:lnTo>
                  <a:lnTo>
                    <a:pt x="44" y="84"/>
                  </a:lnTo>
                  <a:lnTo>
                    <a:pt x="40" y="84"/>
                  </a:lnTo>
                  <a:lnTo>
                    <a:pt x="36" y="84"/>
                  </a:lnTo>
                  <a:lnTo>
                    <a:pt x="32" y="83"/>
                  </a:lnTo>
                  <a:lnTo>
                    <a:pt x="28" y="81"/>
                  </a:lnTo>
                  <a:lnTo>
                    <a:pt x="24" y="79"/>
                  </a:lnTo>
                  <a:lnTo>
                    <a:pt x="21" y="77"/>
                  </a:lnTo>
                  <a:lnTo>
                    <a:pt x="17" y="75"/>
                  </a:lnTo>
                  <a:lnTo>
                    <a:pt x="14" y="72"/>
                  </a:lnTo>
                  <a:lnTo>
                    <a:pt x="12" y="69"/>
                  </a:lnTo>
                  <a:lnTo>
                    <a:pt x="9" y="66"/>
                  </a:lnTo>
                  <a:lnTo>
                    <a:pt x="7" y="62"/>
                  </a:lnTo>
                  <a:lnTo>
                    <a:pt x="5" y="59"/>
                  </a:lnTo>
                  <a:lnTo>
                    <a:pt x="3" y="55"/>
                  </a:lnTo>
                  <a:lnTo>
                    <a:pt x="2" y="51"/>
                  </a:lnTo>
                  <a:lnTo>
                    <a:pt x="1" y="47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0" y="34"/>
                  </a:lnTo>
                  <a:lnTo>
                    <a:pt x="1" y="30"/>
                  </a:lnTo>
                  <a:lnTo>
                    <a:pt x="2" y="26"/>
                  </a:lnTo>
                  <a:lnTo>
                    <a:pt x="3" y="22"/>
                  </a:lnTo>
                  <a:lnTo>
                    <a:pt x="5" y="19"/>
                  </a:lnTo>
                  <a:lnTo>
                    <a:pt x="7" y="15"/>
                  </a:lnTo>
                  <a:lnTo>
                    <a:pt x="9" y="12"/>
                  </a:lnTo>
                  <a:lnTo>
                    <a:pt x="12" y="10"/>
                  </a:lnTo>
                  <a:lnTo>
                    <a:pt x="15" y="7"/>
                  </a:lnTo>
                  <a:lnTo>
                    <a:pt x="18" y="5"/>
                  </a:lnTo>
                  <a:lnTo>
                    <a:pt x="21" y="4"/>
                  </a:lnTo>
                  <a:lnTo>
                    <a:pt x="25" y="2"/>
                  </a:lnTo>
                  <a:lnTo>
                    <a:pt x="29" y="1"/>
                  </a:lnTo>
                  <a:lnTo>
                    <a:pt x="33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B2A8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" name="Freeform 100"/>
            <p:cNvSpPr>
              <a:spLocks/>
            </p:cNvSpPr>
            <p:nvPr/>
          </p:nvSpPr>
          <p:spPr bwMode="auto">
            <a:xfrm>
              <a:off x="3769" y="1891"/>
              <a:ext cx="75" cy="79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46" y="2"/>
                </a:cxn>
                <a:cxn ang="0">
                  <a:pos x="53" y="5"/>
                </a:cxn>
                <a:cxn ang="0">
                  <a:pos x="59" y="9"/>
                </a:cxn>
                <a:cxn ang="0">
                  <a:pos x="64" y="14"/>
                </a:cxn>
                <a:cxn ang="0">
                  <a:pos x="69" y="21"/>
                </a:cxn>
                <a:cxn ang="0">
                  <a:pos x="72" y="28"/>
                </a:cxn>
                <a:cxn ang="0">
                  <a:pos x="75" y="35"/>
                </a:cxn>
                <a:cxn ang="0">
                  <a:pos x="75" y="44"/>
                </a:cxn>
                <a:cxn ang="0">
                  <a:pos x="74" y="51"/>
                </a:cxn>
                <a:cxn ang="0">
                  <a:pos x="72" y="58"/>
                </a:cxn>
                <a:cxn ang="0">
                  <a:pos x="69" y="65"/>
                </a:cxn>
                <a:cxn ang="0">
                  <a:pos x="64" y="70"/>
                </a:cxn>
                <a:cxn ang="0">
                  <a:pos x="59" y="75"/>
                </a:cxn>
                <a:cxn ang="0">
                  <a:pos x="52" y="78"/>
                </a:cxn>
                <a:cxn ang="0">
                  <a:pos x="45" y="79"/>
                </a:cxn>
                <a:cxn ang="0">
                  <a:pos x="37" y="79"/>
                </a:cxn>
                <a:cxn ang="0">
                  <a:pos x="30" y="78"/>
                </a:cxn>
                <a:cxn ang="0">
                  <a:pos x="23" y="75"/>
                </a:cxn>
                <a:cxn ang="0">
                  <a:pos x="17" y="70"/>
                </a:cxn>
                <a:cxn ang="0">
                  <a:pos x="11" y="65"/>
                </a:cxn>
                <a:cxn ang="0">
                  <a:pos x="6" y="58"/>
                </a:cxn>
                <a:cxn ang="0">
                  <a:pos x="3" y="51"/>
                </a:cxn>
                <a:cxn ang="0">
                  <a:pos x="1" y="44"/>
                </a:cxn>
                <a:cxn ang="0">
                  <a:pos x="0" y="35"/>
                </a:cxn>
                <a:cxn ang="0">
                  <a:pos x="1" y="28"/>
                </a:cxn>
                <a:cxn ang="0">
                  <a:pos x="3" y="21"/>
                </a:cxn>
                <a:cxn ang="0">
                  <a:pos x="7" y="14"/>
                </a:cxn>
                <a:cxn ang="0">
                  <a:pos x="11" y="9"/>
                </a:cxn>
                <a:cxn ang="0">
                  <a:pos x="17" y="5"/>
                </a:cxn>
                <a:cxn ang="0">
                  <a:pos x="23" y="2"/>
                </a:cxn>
                <a:cxn ang="0">
                  <a:pos x="31" y="0"/>
                </a:cxn>
              </a:cxnLst>
              <a:rect l="0" t="0" r="r" b="b"/>
              <a:pathLst>
                <a:path w="75" h="79">
                  <a:moveTo>
                    <a:pt x="34" y="0"/>
                  </a:moveTo>
                  <a:lnTo>
                    <a:pt x="38" y="0"/>
                  </a:lnTo>
                  <a:lnTo>
                    <a:pt x="42" y="1"/>
                  </a:lnTo>
                  <a:lnTo>
                    <a:pt x="46" y="2"/>
                  </a:lnTo>
                  <a:lnTo>
                    <a:pt x="49" y="3"/>
                  </a:lnTo>
                  <a:lnTo>
                    <a:pt x="53" y="5"/>
                  </a:lnTo>
                  <a:lnTo>
                    <a:pt x="56" y="7"/>
                  </a:lnTo>
                  <a:lnTo>
                    <a:pt x="59" y="9"/>
                  </a:lnTo>
                  <a:lnTo>
                    <a:pt x="62" y="12"/>
                  </a:lnTo>
                  <a:lnTo>
                    <a:pt x="64" y="14"/>
                  </a:lnTo>
                  <a:lnTo>
                    <a:pt x="67" y="18"/>
                  </a:lnTo>
                  <a:lnTo>
                    <a:pt x="69" y="21"/>
                  </a:lnTo>
                  <a:lnTo>
                    <a:pt x="71" y="24"/>
                  </a:lnTo>
                  <a:lnTo>
                    <a:pt x="72" y="28"/>
                  </a:lnTo>
                  <a:lnTo>
                    <a:pt x="74" y="32"/>
                  </a:lnTo>
                  <a:lnTo>
                    <a:pt x="75" y="35"/>
                  </a:lnTo>
                  <a:lnTo>
                    <a:pt x="75" y="40"/>
                  </a:lnTo>
                  <a:lnTo>
                    <a:pt x="75" y="44"/>
                  </a:lnTo>
                  <a:lnTo>
                    <a:pt x="75" y="48"/>
                  </a:lnTo>
                  <a:lnTo>
                    <a:pt x="74" y="51"/>
                  </a:lnTo>
                  <a:lnTo>
                    <a:pt x="74" y="55"/>
                  </a:lnTo>
                  <a:lnTo>
                    <a:pt x="72" y="58"/>
                  </a:lnTo>
                  <a:lnTo>
                    <a:pt x="71" y="62"/>
                  </a:lnTo>
                  <a:lnTo>
                    <a:pt x="69" y="65"/>
                  </a:lnTo>
                  <a:lnTo>
                    <a:pt x="67" y="68"/>
                  </a:lnTo>
                  <a:lnTo>
                    <a:pt x="64" y="70"/>
                  </a:lnTo>
                  <a:lnTo>
                    <a:pt x="61" y="72"/>
                  </a:lnTo>
                  <a:lnTo>
                    <a:pt x="59" y="75"/>
                  </a:lnTo>
                  <a:lnTo>
                    <a:pt x="55" y="76"/>
                  </a:lnTo>
                  <a:lnTo>
                    <a:pt x="52" y="78"/>
                  </a:lnTo>
                  <a:lnTo>
                    <a:pt x="49" y="78"/>
                  </a:lnTo>
                  <a:lnTo>
                    <a:pt x="45" y="79"/>
                  </a:lnTo>
                  <a:lnTo>
                    <a:pt x="41" y="79"/>
                  </a:lnTo>
                  <a:lnTo>
                    <a:pt x="37" y="79"/>
                  </a:lnTo>
                  <a:lnTo>
                    <a:pt x="34" y="78"/>
                  </a:lnTo>
                  <a:lnTo>
                    <a:pt x="30" y="78"/>
                  </a:lnTo>
                  <a:lnTo>
                    <a:pt x="26" y="76"/>
                  </a:lnTo>
                  <a:lnTo>
                    <a:pt x="23" y="75"/>
                  </a:lnTo>
                  <a:lnTo>
                    <a:pt x="20" y="72"/>
                  </a:lnTo>
                  <a:lnTo>
                    <a:pt x="17" y="70"/>
                  </a:lnTo>
                  <a:lnTo>
                    <a:pt x="14" y="68"/>
                  </a:lnTo>
                  <a:lnTo>
                    <a:pt x="11" y="65"/>
                  </a:lnTo>
                  <a:lnTo>
                    <a:pt x="9" y="62"/>
                  </a:lnTo>
                  <a:lnTo>
                    <a:pt x="6" y="58"/>
                  </a:lnTo>
                  <a:lnTo>
                    <a:pt x="5" y="55"/>
                  </a:lnTo>
                  <a:lnTo>
                    <a:pt x="3" y="51"/>
                  </a:lnTo>
                  <a:lnTo>
                    <a:pt x="2" y="48"/>
                  </a:lnTo>
                  <a:lnTo>
                    <a:pt x="1" y="44"/>
                  </a:lnTo>
                  <a:lnTo>
                    <a:pt x="0" y="40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1" y="28"/>
                  </a:lnTo>
                  <a:lnTo>
                    <a:pt x="2" y="24"/>
                  </a:lnTo>
                  <a:lnTo>
                    <a:pt x="3" y="21"/>
                  </a:lnTo>
                  <a:lnTo>
                    <a:pt x="5" y="18"/>
                  </a:lnTo>
                  <a:lnTo>
                    <a:pt x="7" y="14"/>
                  </a:lnTo>
                  <a:lnTo>
                    <a:pt x="9" y="12"/>
                  </a:lnTo>
                  <a:lnTo>
                    <a:pt x="11" y="9"/>
                  </a:lnTo>
                  <a:lnTo>
                    <a:pt x="14" y="7"/>
                  </a:lnTo>
                  <a:lnTo>
                    <a:pt x="17" y="5"/>
                  </a:lnTo>
                  <a:lnTo>
                    <a:pt x="20" y="3"/>
                  </a:lnTo>
                  <a:lnTo>
                    <a:pt x="23" y="2"/>
                  </a:lnTo>
                  <a:lnTo>
                    <a:pt x="27" y="1"/>
                  </a:lnTo>
                  <a:lnTo>
                    <a:pt x="31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B7ADA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" name="Freeform 101"/>
            <p:cNvSpPr>
              <a:spLocks/>
            </p:cNvSpPr>
            <p:nvPr/>
          </p:nvSpPr>
          <p:spPr bwMode="auto">
            <a:xfrm>
              <a:off x="3771" y="1892"/>
              <a:ext cx="70" cy="74"/>
            </a:xfrm>
            <a:custGeom>
              <a:avLst/>
              <a:gdLst/>
              <a:ahLst/>
              <a:cxnLst>
                <a:cxn ang="0">
                  <a:pos x="35" y="1"/>
                </a:cxn>
                <a:cxn ang="0">
                  <a:pos x="42" y="2"/>
                </a:cxn>
                <a:cxn ang="0">
                  <a:pos x="48" y="5"/>
                </a:cxn>
                <a:cxn ang="0">
                  <a:pos x="54" y="9"/>
                </a:cxn>
                <a:cxn ang="0">
                  <a:pos x="59" y="14"/>
                </a:cxn>
                <a:cxn ang="0">
                  <a:pos x="64" y="20"/>
                </a:cxn>
                <a:cxn ang="0">
                  <a:pos x="67" y="26"/>
                </a:cxn>
                <a:cxn ang="0">
                  <a:pos x="69" y="33"/>
                </a:cxn>
                <a:cxn ang="0">
                  <a:pos x="70" y="41"/>
                </a:cxn>
                <a:cxn ang="0">
                  <a:pos x="69" y="48"/>
                </a:cxn>
                <a:cxn ang="0">
                  <a:pos x="67" y="55"/>
                </a:cxn>
                <a:cxn ang="0">
                  <a:pos x="63" y="61"/>
                </a:cxn>
                <a:cxn ang="0">
                  <a:pos x="59" y="65"/>
                </a:cxn>
                <a:cxn ang="0">
                  <a:pos x="54" y="70"/>
                </a:cxn>
                <a:cxn ang="0">
                  <a:pos x="48" y="72"/>
                </a:cxn>
                <a:cxn ang="0">
                  <a:pos x="41" y="74"/>
                </a:cxn>
                <a:cxn ang="0">
                  <a:pos x="34" y="74"/>
                </a:cxn>
                <a:cxn ang="0">
                  <a:pos x="27" y="72"/>
                </a:cxn>
                <a:cxn ang="0">
                  <a:pos x="21" y="70"/>
                </a:cxn>
                <a:cxn ang="0">
                  <a:pos x="15" y="65"/>
                </a:cxn>
                <a:cxn ang="0">
                  <a:pos x="10" y="61"/>
                </a:cxn>
                <a:cxn ang="0">
                  <a:pos x="6" y="55"/>
                </a:cxn>
                <a:cxn ang="0">
                  <a:pos x="2" y="48"/>
                </a:cxn>
                <a:cxn ang="0">
                  <a:pos x="0" y="41"/>
                </a:cxn>
                <a:cxn ang="0">
                  <a:pos x="0" y="33"/>
                </a:cxn>
                <a:cxn ang="0">
                  <a:pos x="0" y="26"/>
                </a:cxn>
                <a:cxn ang="0">
                  <a:pos x="2" y="20"/>
                </a:cxn>
                <a:cxn ang="0">
                  <a:pos x="6" y="14"/>
                </a:cxn>
                <a:cxn ang="0">
                  <a:pos x="10" y="9"/>
                </a:cxn>
                <a:cxn ang="0">
                  <a:pos x="15" y="5"/>
                </a:cxn>
                <a:cxn ang="0">
                  <a:pos x="21" y="2"/>
                </a:cxn>
                <a:cxn ang="0">
                  <a:pos x="28" y="1"/>
                </a:cxn>
              </a:cxnLst>
              <a:rect l="0" t="0" r="r" b="b"/>
              <a:pathLst>
                <a:path w="70" h="74">
                  <a:moveTo>
                    <a:pt x="31" y="0"/>
                  </a:moveTo>
                  <a:lnTo>
                    <a:pt x="35" y="1"/>
                  </a:lnTo>
                  <a:lnTo>
                    <a:pt x="38" y="1"/>
                  </a:lnTo>
                  <a:lnTo>
                    <a:pt x="42" y="2"/>
                  </a:lnTo>
                  <a:lnTo>
                    <a:pt x="45" y="3"/>
                  </a:lnTo>
                  <a:lnTo>
                    <a:pt x="48" y="5"/>
                  </a:lnTo>
                  <a:lnTo>
                    <a:pt x="51" y="7"/>
                  </a:lnTo>
                  <a:lnTo>
                    <a:pt x="54" y="9"/>
                  </a:lnTo>
                  <a:lnTo>
                    <a:pt x="57" y="11"/>
                  </a:lnTo>
                  <a:lnTo>
                    <a:pt x="59" y="14"/>
                  </a:lnTo>
                  <a:lnTo>
                    <a:pt x="62" y="17"/>
                  </a:lnTo>
                  <a:lnTo>
                    <a:pt x="64" y="20"/>
                  </a:lnTo>
                  <a:lnTo>
                    <a:pt x="65" y="23"/>
                  </a:lnTo>
                  <a:lnTo>
                    <a:pt x="67" y="26"/>
                  </a:lnTo>
                  <a:lnTo>
                    <a:pt x="68" y="30"/>
                  </a:lnTo>
                  <a:lnTo>
                    <a:pt x="69" y="33"/>
                  </a:lnTo>
                  <a:lnTo>
                    <a:pt x="69" y="37"/>
                  </a:lnTo>
                  <a:lnTo>
                    <a:pt x="70" y="41"/>
                  </a:lnTo>
                  <a:lnTo>
                    <a:pt x="69" y="44"/>
                  </a:lnTo>
                  <a:lnTo>
                    <a:pt x="69" y="48"/>
                  </a:lnTo>
                  <a:lnTo>
                    <a:pt x="68" y="51"/>
                  </a:lnTo>
                  <a:lnTo>
                    <a:pt x="67" y="55"/>
                  </a:lnTo>
                  <a:lnTo>
                    <a:pt x="65" y="58"/>
                  </a:lnTo>
                  <a:lnTo>
                    <a:pt x="63" y="61"/>
                  </a:lnTo>
                  <a:lnTo>
                    <a:pt x="61" y="63"/>
                  </a:lnTo>
                  <a:lnTo>
                    <a:pt x="59" y="65"/>
                  </a:lnTo>
                  <a:lnTo>
                    <a:pt x="57" y="68"/>
                  </a:lnTo>
                  <a:lnTo>
                    <a:pt x="54" y="70"/>
                  </a:lnTo>
                  <a:lnTo>
                    <a:pt x="51" y="71"/>
                  </a:lnTo>
                  <a:lnTo>
                    <a:pt x="48" y="72"/>
                  </a:lnTo>
                  <a:lnTo>
                    <a:pt x="44" y="73"/>
                  </a:lnTo>
                  <a:lnTo>
                    <a:pt x="41" y="74"/>
                  </a:lnTo>
                  <a:lnTo>
                    <a:pt x="38" y="74"/>
                  </a:lnTo>
                  <a:lnTo>
                    <a:pt x="34" y="74"/>
                  </a:lnTo>
                  <a:lnTo>
                    <a:pt x="31" y="73"/>
                  </a:lnTo>
                  <a:lnTo>
                    <a:pt x="27" y="72"/>
                  </a:lnTo>
                  <a:lnTo>
                    <a:pt x="24" y="71"/>
                  </a:lnTo>
                  <a:lnTo>
                    <a:pt x="21" y="70"/>
                  </a:lnTo>
                  <a:lnTo>
                    <a:pt x="18" y="68"/>
                  </a:lnTo>
                  <a:lnTo>
                    <a:pt x="15" y="65"/>
                  </a:lnTo>
                  <a:lnTo>
                    <a:pt x="12" y="63"/>
                  </a:lnTo>
                  <a:lnTo>
                    <a:pt x="10" y="61"/>
                  </a:lnTo>
                  <a:lnTo>
                    <a:pt x="7" y="58"/>
                  </a:lnTo>
                  <a:lnTo>
                    <a:pt x="6" y="55"/>
                  </a:lnTo>
                  <a:lnTo>
                    <a:pt x="4" y="51"/>
                  </a:lnTo>
                  <a:lnTo>
                    <a:pt x="2" y="48"/>
                  </a:lnTo>
                  <a:lnTo>
                    <a:pt x="1" y="44"/>
                  </a:lnTo>
                  <a:lnTo>
                    <a:pt x="0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1" y="23"/>
                  </a:lnTo>
                  <a:lnTo>
                    <a:pt x="2" y="20"/>
                  </a:lnTo>
                  <a:lnTo>
                    <a:pt x="4" y="17"/>
                  </a:lnTo>
                  <a:lnTo>
                    <a:pt x="6" y="14"/>
                  </a:lnTo>
                  <a:lnTo>
                    <a:pt x="8" y="11"/>
                  </a:lnTo>
                  <a:lnTo>
                    <a:pt x="10" y="9"/>
                  </a:lnTo>
                  <a:lnTo>
                    <a:pt x="13" y="7"/>
                  </a:lnTo>
                  <a:lnTo>
                    <a:pt x="15" y="5"/>
                  </a:lnTo>
                  <a:lnTo>
                    <a:pt x="18" y="3"/>
                  </a:lnTo>
                  <a:lnTo>
                    <a:pt x="21" y="2"/>
                  </a:lnTo>
                  <a:lnTo>
                    <a:pt x="24" y="1"/>
                  </a:lnTo>
                  <a:lnTo>
                    <a:pt x="28" y="1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BCB2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6" name="Freeform 102"/>
            <p:cNvSpPr>
              <a:spLocks/>
            </p:cNvSpPr>
            <p:nvPr/>
          </p:nvSpPr>
          <p:spPr bwMode="auto">
            <a:xfrm>
              <a:off x="3772" y="1894"/>
              <a:ext cx="65" cy="68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39" y="1"/>
                </a:cxn>
                <a:cxn ang="0">
                  <a:pos x="45" y="4"/>
                </a:cxn>
                <a:cxn ang="0">
                  <a:pos x="51" y="7"/>
                </a:cxn>
                <a:cxn ang="0">
                  <a:pos x="55" y="12"/>
                </a:cxn>
                <a:cxn ang="0">
                  <a:pos x="59" y="17"/>
                </a:cxn>
                <a:cxn ang="0">
                  <a:pos x="62" y="23"/>
                </a:cxn>
                <a:cxn ang="0">
                  <a:pos x="64" y="30"/>
                </a:cxn>
                <a:cxn ang="0">
                  <a:pos x="65" y="37"/>
                </a:cxn>
                <a:cxn ang="0">
                  <a:pos x="64" y="44"/>
                </a:cxn>
                <a:cxn ang="0">
                  <a:pos x="62" y="50"/>
                </a:cxn>
                <a:cxn ang="0">
                  <a:pos x="59" y="55"/>
                </a:cxn>
                <a:cxn ang="0">
                  <a:pos x="55" y="60"/>
                </a:cxn>
                <a:cxn ang="0">
                  <a:pos x="50" y="63"/>
                </a:cxn>
                <a:cxn ang="0">
                  <a:pos x="45" y="66"/>
                </a:cxn>
                <a:cxn ang="0">
                  <a:pos x="39" y="68"/>
                </a:cxn>
                <a:cxn ang="0">
                  <a:pos x="32" y="68"/>
                </a:cxn>
                <a:cxn ang="0">
                  <a:pos x="25" y="66"/>
                </a:cxn>
                <a:cxn ang="0">
                  <a:pos x="19" y="63"/>
                </a:cxn>
                <a:cxn ang="0">
                  <a:pos x="14" y="60"/>
                </a:cxn>
                <a:cxn ang="0">
                  <a:pos x="9" y="55"/>
                </a:cxn>
                <a:cxn ang="0">
                  <a:pos x="5" y="50"/>
                </a:cxn>
                <a:cxn ang="0">
                  <a:pos x="2" y="44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23"/>
                </a:cxn>
                <a:cxn ang="0">
                  <a:pos x="2" y="17"/>
                </a:cxn>
                <a:cxn ang="0">
                  <a:pos x="6" y="12"/>
                </a:cxn>
                <a:cxn ang="0">
                  <a:pos x="9" y="7"/>
                </a:cxn>
                <a:cxn ang="0">
                  <a:pos x="14" y="4"/>
                </a:cxn>
                <a:cxn ang="0">
                  <a:pos x="20" y="1"/>
                </a:cxn>
                <a:cxn ang="0">
                  <a:pos x="26" y="0"/>
                </a:cxn>
              </a:cxnLst>
              <a:rect l="0" t="0" r="r" b="b"/>
              <a:pathLst>
                <a:path w="65" h="68">
                  <a:moveTo>
                    <a:pt x="29" y="0"/>
                  </a:moveTo>
                  <a:lnTo>
                    <a:pt x="33" y="0"/>
                  </a:lnTo>
                  <a:lnTo>
                    <a:pt x="36" y="0"/>
                  </a:lnTo>
                  <a:lnTo>
                    <a:pt x="39" y="1"/>
                  </a:lnTo>
                  <a:lnTo>
                    <a:pt x="42" y="2"/>
                  </a:lnTo>
                  <a:lnTo>
                    <a:pt x="45" y="4"/>
                  </a:lnTo>
                  <a:lnTo>
                    <a:pt x="48" y="5"/>
                  </a:lnTo>
                  <a:lnTo>
                    <a:pt x="51" y="7"/>
                  </a:lnTo>
                  <a:lnTo>
                    <a:pt x="53" y="9"/>
                  </a:lnTo>
                  <a:lnTo>
                    <a:pt x="55" y="12"/>
                  </a:lnTo>
                  <a:lnTo>
                    <a:pt x="57" y="14"/>
                  </a:lnTo>
                  <a:lnTo>
                    <a:pt x="59" y="17"/>
                  </a:lnTo>
                  <a:lnTo>
                    <a:pt x="61" y="20"/>
                  </a:lnTo>
                  <a:lnTo>
                    <a:pt x="62" y="23"/>
                  </a:lnTo>
                  <a:lnTo>
                    <a:pt x="63" y="27"/>
                  </a:lnTo>
                  <a:lnTo>
                    <a:pt x="64" y="30"/>
                  </a:lnTo>
                  <a:lnTo>
                    <a:pt x="65" y="34"/>
                  </a:lnTo>
                  <a:lnTo>
                    <a:pt x="65" y="37"/>
                  </a:lnTo>
                  <a:lnTo>
                    <a:pt x="65" y="40"/>
                  </a:lnTo>
                  <a:lnTo>
                    <a:pt x="64" y="44"/>
                  </a:lnTo>
                  <a:lnTo>
                    <a:pt x="63" y="47"/>
                  </a:lnTo>
                  <a:lnTo>
                    <a:pt x="62" y="50"/>
                  </a:lnTo>
                  <a:lnTo>
                    <a:pt x="61" y="53"/>
                  </a:lnTo>
                  <a:lnTo>
                    <a:pt x="59" y="55"/>
                  </a:lnTo>
                  <a:lnTo>
                    <a:pt x="57" y="58"/>
                  </a:lnTo>
                  <a:lnTo>
                    <a:pt x="55" y="60"/>
                  </a:lnTo>
                  <a:lnTo>
                    <a:pt x="53" y="62"/>
                  </a:lnTo>
                  <a:lnTo>
                    <a:pt x="50" y="63"/>
                  </a:lnTo>
                  <a:lnTo>
                    <a:pt x="48" y="65"/>
                  </a:lnTo>
                  <a:lnTo>
                    <a:pt x="45" y="66"/>
                  </a:lnTo>
                  <a:lnTo>
                    <a:pt x="42" y="67"/>
                  </a:lnTo>
                  <a:lnTo>
                    <a:pt x="39" y="68"/>
                  </a:lnTo>
                  <a:lnTo>
                    <a:pt x="35" y="68"/>
                  </a:lnTo>
                  <a:lnTo>
                    <a:pt x="32" y="68"/>
                  </a:lnTo>
                  <a:lnTo>
                    <a:pt x="29" y="67"/>
                  </a:lnTo>
                  <a:lnTo>
                    <a:pt x="25" y="66"/>
                  </a:lnTo>
                  <a:lnTo>
                    <a:pt x="22" y="65"/>
                  </a:lnTo>
                  <a:lnTo>
                    <a:pt x="19" y="63"/>
                  </a:lnTo>
                  <a:lnTo>
                    <a:pt x="17" y="62"/>
                  </a:lnTo>
                  <a:lnTo>
                    <a:pt x="14" y="60"/>
                  </a:lnTo>
                  <a:lnTo>
                    <a:pt x="12" y="58"/>
                  </a:lnTo>
                  <a:lnTo>
                    <a:pt x="9" y="55"/>
                  </a:lnTo>
                  <a:lnTo>
                    <a:pt x="7" y="53"/>
                  </a:lnTo>
                  <a:lnTo>
                    <a:pt x="5" y="50"/>
                  </a:lnTo>
                  <a:lnTo>
                    <a:pt x="4" y="47"/>
                  </a:lnTo>
                  <a:lnTo>
                    <a:pt x="2" y="44"/>
                  </a:lnTo>
                  <a:lnTo>
                    <a:pt x="1" y="40"/>
                  </a:lnTo>
                  <a:lnTo>
                    <a:pt x="0" y="37"/>
                  </a:lnTo>
                  <a:lnTo>
                    <a:pt x="0" y="34"/>
                  </a:lnTo>
                  <a:lnTo>
                    <a:pt x="0" y="30"/>
                  </a:lnTo>
                  <a:lnTo>
                    <a:pt x="0" y="27"/>
                  </a:lnTo>
                  <a:lnTo>
                    <a:pt x="0" y="23"/>
                  </a:lnTo>
                  <a:lnTo>
                    <a:pt x="1" y="20"/>
                  </a:lnTo>
                  <a:lnTo>
                    <a:pt x="2" y="17"/>
                  </a:lnTo>
                  <a:lnTo>
                    <a:pt x="4" y="14"/>
                  </a:lnTo>
                  <a:lnTo>
                    <a:pt x="6" y="12"/>
                  </a:lnTo>
                  <a:lnTo>
                    <a:pt x="7" y="9"/>
                  </a:lnTo>
                  <a:lnTo>
                    <a:pt x="9" y="7"/>
                  </a:lnTo>
                  <a:lnTo>
                    <a:pt x="12" y="5"/>
                  </a:lnTo>
                  <a:lnTo>
                    <a:pt x="14" y="4"/>
                  </a:lnTo>
                  <a:lnTo>
                    <a:pt x="17" y="2"/>
                  </a:lnTo>
                  <a:lnTo>
                    <a:pt x="20" y="1"/>
                  </a:lnTo>
                  <a:lnTo>
                    <a:pt x="23" y="0"/>
                  </a:lnTo>
                  <a:lnTo>
                    <a:pt x="26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C1B7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7" name="Freeform 103"/>
            <p:cNvSpPr>
              <a:spLocks/>
            </p:cNvSpPr>
            <p:nvPr/>
          </p:nvSpPr>
          <p:spPr bwMode="auto">
            <a:xfrm>
              <a:off x="3773" y="1895"/>
              <a:ext cx="60" cy="62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36" y="1"/>
                </a:cxn>
                <a:cxn ang="0">
                  <a:pos x="42" y="3"/>
                </a:cxn>
                <a:cxn ang="0">
                  <a:pos x="47" y="7"/>
                </a:cxn>
                <a:cxn ang="0">
                  <a:pos x="51" y="11"/>
                </a:cxn>
                <a:cxn ang="0">
                  <a:pos x="55" y="16"/>
                </a:cxn>
                <a:cxn ang="0">
                  <a:pos x="58" y="22"/>
                </a:cxn>
                <a:cxn ang="0">
                  <a:pos x="59" y="28"/>
                </a:cxn>
                <a:cxn ang="0">
                  <a:pos x="60" y="34"/>
                </a:cxn>
                <a:cxn ang="0">
                  <a:pos x="59" y="40"/>
                </a:cxn>
                <a:cxn ang="0">
                  <a:pos x="57" y="46"/>
                </a:cxn>
                <a:cxn ang="0">
                  <a:pos x="55" y="51"/>
                </a:cxn>
                <a:cxn ang="0">
                  <a:pos x="51" y="55"/>
                </a:cxn>
                <a:cxn ang="0">
                  <a:pos x="47" y="58"/>
                </a:cxn>
                <a:cxn ang="0">
                  <a:pos x="41" y="61"/>
                </a:cxn>
                <a:cxn ang="0">
                  <a:pos x="36" y="62"/>
                </a:cxn>
                <a:cxn ang="0">
                  <a:pos x="30" y="62"/>
                </a:cxn>
                <a:cxn ang="0">
                  <a:pos x="24" y="61"/>
                </a:cxn>
                <a:cxn ang="0">
                  <a:pos x="18" y="58"/>
                </a:cxn>
                <a:cxn ang="0">
                  <a:pos x="13" y="55"/>
                </a:cxn>
                <a:cxn ang="0">
                  <a:pos x="9" y="51"/>
                </a:cxn>
                <a:cxn ang="0">
                  <a:pos x="5" y="46"/>
                </a:cxn>
                <a:cxn ang="0">
                  <a:pos x="2" y="40"/>
                </a:cxn>
                <a:cxn ang="0">
                  <a:pos x="1" y="34"/>
                </a:cxn>
                <a:cxn ang="0">
                  <a:pos x="0" y="28"/>
                </a:cxn>
                <a:cxn ang="0">
                  <a:pos x="1" y="22"/>
                </a:cxn>
                <a:cxn ang="0">
                  <a:pos x="2" y="16"/>
                </a:cxn>
                <a:cxn ang="0">
                  <a:pos x="5" y="11"/>
                </a:cxn>
                <a:cxn ang="0">
                  <a:pos x="9" y="7"/>
                </a:cxn>
                <a:cxn ang="0">
                  <a:pos x="14" y="3"/>
                </a:cxn>
                <a:cxn ang="0">
                  <a:pos x="19" y="1"/>
                </a:cxn>
                <a:cxn ang="0">
                  <a:pos x="24" y="0"/>
                </a:cxn>
              </a:cxnLst>
              <a:rect l="0" t="0" r="r" b="b"/>
              <a:pathLst>
                <a:path w="60" h="62">
                  <a:moveTo>
                    <a:pt x="27" y="0"/>
                  </a:moveTo>
                  <a:lnTo>
                    <a:pt x="30" y="0"/>
                  </a:lnTo>
                  <a:lnTo>
                    <a:pt x="33" y="0"/>
                  </a:lnTo>
                  <a:lnTo>
                    <a:pt x="36" y="1"/>
                  </a:lnTo>
                  <a:lnTo>
                    <a:pt x="39" y="2"/>
                  </a:lnTo>
                  <a:lnTo>
                    <a:pt x="42" y="3"/>
                  </a:lnTo>
                  <a:lnTo>
                    <a:pt x="44" y="5"/>
                  </a:lnTo>
                  <a:lnTo>
                    <a:pt x="47" y="7"/>
                  </a:lnTo>
                  <a:lnTo>
                    <a:pt x="49" y="9"/>
                  </a:lnTo>
                  <a:lnTo>
                    <a:pt x="51" y="11"/>
                  </a:lnTo>
                  <a:lnTo>
                    <a:pt x="53" y="13"/>
                  </a:lnTo>
                  <a:lnTo>
                    <a:pt x="55" y="16"/>
                  </a:lnTo>
                  <a:lnTo>
                    <a:pt x="56" y="19"/>
                  </a:lnTo>
                  <a:lnTo>
                    <a:pt x="58" y="22"/>
                  </a:lnTo>
                  <a:lnTo>
                    <a:pt x="59" y="25"/>
                  </a:lnTo>
                  <a:lnTo>
                    <a:pt x="59" y="28"/>
                  </a:lnTo>
                  <a:lnTo>
                    <a:pt x="60" y="31"/>
                  </a:lnTo>
                  <a:lnTo>
                    <a:pt x="60" y="34"/>
                  </a:lnTo>
                  <a:lnTo>
                    <a:pt x="60" y="37"/>
                  </a:lnTo>
                  <a:lnTo>
                    <a:pt x="59" y="40"/>
                  </a:lnTo>
                  <a:lnTo>
                    <a:pt x="58" y="43"/>
                  </a:lnTo>
                  <a:lnTo>
                    <a:pt x="57" y="46"/>
                  </a:lnTo>
                  <a:lnTo>
                    <a:pt x="56" y="48"/>
                  </a:lnTo>
                  <a:lnTo>
                    <a:pt x="55" y="51"/>
                  </a:lnTo>
                  <a:lnTo>
                    <a:pt x="53" y="53"/>
                  </a:lnTo>
                  <a:lnTo>
                    <a:pt x="51" y="55"/>
                  </a:lnTo>
                  <a:lnTo>
                    <a:pt x="49" y="57"/>
                  </a:lnTo>
                  <a:lnTo>
                    <a:pt x="47" y="58"/>
                  </a:lnTo>
                  <a:lnTo>
                    <a:pt x="44" y="60"/>
                  </a:lnTo>
                  <a:lnTo>
                    <a:pt x="41" y="61"/>
                  </a:lnTo>
                  <a:lnTo>
                    <a:pt x="39" y="62"/>
                  </a:lnTo>
                  <a:lnTo>
                    <a:pt x="36" y="62"/>
                  </a:lnTo>
                  <a:lnTo>
                    <a:pt x="33" y="62"/>
                  </a:lnTo>
                  <a:lnTo>
                    <a:pt x="30" y="62"/>
                  </a:lnTo>
                  <a:lnTo>
                    <a:pt x="27" y="62"/>
                  </a:lnTo>
                  <a:lnTo>
                    <a:pt x="24" y="61"/>
                  </a:lnTo>
                  <a:lnTo>
                    <a:pt x="21" y="60"/>
                  </a:lnTo>
                  <a:lnTo>
                    <a:pt x="18" y="58"/>
                  </a:lnTo>
                  <a:lnTo>
                    <a:pt x="16" y="57"/>
                  </a:lnTo>
                  <a:lnTo>
                    <a:pt x="13" y="55"/>
                  </a:lnTo>
                  <a:lnTo>
                    <a:pt x="11" y="53"/>
                  </a:lnTo>
                  <a:lnTo>
                    <a:pt x="9" y="51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4" y="43"/>
                  </a:lnTo>
                  <a:lnTo>
                    <a:pt x="2" y="40"/>
                  </a:lnTo>
                  <a:lnTo>
                    <a:pt x="1" y="37"/>
                  </a:lnTo>
                  <a:lnTo>
                    <a:pt x="1" y="34"/>
                  </a:lnTo>
                  <a:lnTo>
                    <a:pt x="0" y="31"/>
                  </a:lnTo>
                  <a:lnTo>
                    <a:pt x="0" y="28"/>
                  </a:lnTo>
                  <a:lnTo>
                    <a:pt x="0" y="25"/>
                  </a:lnTo>
                  <a:lnTo>
                    <a:pt x="1" y="22"/>
                  </a:lnTo>
                  <a:lnTo>
                    <a:pt x="2" y="19"/>
                  </a:lnTo>
                  <a:lnTo>
                    <a:pt x="2" y="16"/>
                  </a:lnTo>
                  <a:lnTo>
                    <a:pt x="4" y="13"/>
                  </a:lnTo>
                  <a:lnTo>
                    <a:pt x="5" y="11"/>
                  </a:lnTo>
                  <a:lnTo>
                    <a:pt x="7" y="9"/>
                  </a:lnTo>
                  <a:lnTo>
                    <a:pt x="9" y="7"/>
                  </a:lnTo>
                  <a:lnTo>
                    <a:pt x="11" y="5"/>
                  </a:lnTo>
                  <a:lnTo>
                    <a:pt x="14" y="3"/>
                  </a:lnTo>
                  <a:lnTo>
                    <a:pt x="16" y="2"/>
                  </a:lnTo>
                  <a:lnTo>
                    <a:pt x="19" y="1"/>
                  </a:lnTo>
                  <a:lnTo>
                    <a:pt x="21" y="0"/>
                  </a:lnTo>
                  <a:lnTo>
                    <a:pt x="24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C6BCC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8" name="Freeform 104"/>
            <p:cNvSpPr>
              <a:spLocks/>
            </p:cNvSpPr>
            <p:nvPr/>
          </p:nvSpPr>
          <p:spPr bwMode="auto">
            <a:xfrm>
              <a:off x="3775" y="1896"/>
              <a:ext cx="54" cy="57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7" y="0"/>
                </a:cxn>
                <a:cxn ang="0">
                  <a:pos x="30" y="0"/>
                </a:cxn>
                <a:cxn ang="0">
                  <a:pos x="32" y="1"/>
                </a:cxn>
                <a:cxn ang="0">
                  <a:pos x="35" y="2"/>
                </a:cxn>
                <a:cxn ang="0">
                  <a:pos x="37" y="3"/>
                </a:cxn>
                <a:cxn ang="0">
                  <a:pos x="40" y="5"/>
                </a:cxn>
                <a:cxn ang="0">
                  <a:pos x="42" y="6"/>
                </a:cxn>
                <a:cxn ang="0">
                  <a:pos x="44" y="8"/>
                </a:cxn>
                <a:cxn ang="0">
                  <a:pos x="46" y="10"/>
                </a:cxn>
                <a:cxn ang="0">
                  <a:pos x="48" y="12"/>
                </a:cxn>
                <a:cxn ang="0">
                  <a:pos x="49" y="15"/>
                </a:cxn>
                <a:cxn ang="0">
                  <a:pos x="51" y="17"/>
                </a:cxn>
                <a:cxn ang="0">
                  <a:pos x="52" y="20"/>
                </a:cxn>
                <a:cxn ang="0">
                  <a:pos x="53" y="23"/>
                </a:cxn>
                <a:cxn ang="0">
                  <a:pos x="54" y="25"/>
                </a:cxn>
                <a:cxn ang="0">
                  <a:pos x="54" y="28"/>
                </a:cxn>
                <a:cxn ang="0">
                  <a:pos x="54" y="34"/>
                </a:cxn>
                <a:cxn ang="0">
                  <a:pos x="53" y="40"/>
                </a:cxn>
                <a:cxn ang="0">
                  <a:pos x="51" y="44"/>
                </a:cxn>
                <a:cxn ang="0">
                  <a:pos x="48" y="49"/>
                </a:cxn>
                <a:cxn ang="0">
                  <a:pos x="44" y="52"/>
                </a:cxn>
                <a:cxn ang="0">
                  <a:pos x="40" y="55"/>
                </a:cxn>
                <a:cxn ang="0">
                  <a:pos x="35" y="57"/>
                </a:cxn>
                <a:cxn ang="0">
                  <a:pos x="29" y="57"/>
                </a:cxn>
                <a:cxn ang="0">
                  <a:pos x="26" y="57"/>
                </a:cxn>
                <a:cxn ang="0">
                  <a:pos x="24" y="57"/>
                </a:cxn>
                <a:cxn ang="0">
                  <a:pos x="21" y="56"/>
                </a:cxn>
                <a:cxn ang="0">
                  <a:pos x="18" y="55"/>
                </a:cxn>
                <a:cxn ang="0">
                  <a:pos x="16" y="54"/>
                </a:cxn>
                <a:cxn ang="0">
                  <a:pos x="14" y="52"/>
                </a:cxn>
                <a:cxn ang="0">
                  <a:pos x="11" y="50"/>
                </a:cxn>
                <a:cxn ang="0">
                  <a:pos x="9" y="49"/>
                </a:cxn>
                <a:cxn ang="0">
                  <a:pos x="7" y="47"/>
                </a:cxn>
                <a:cxn ang="0">
                  <a:pos x="6" y="44"/>
                </a:cxn>
                <a:cxn ang="0">
                  <a:pos x="4" y="42"/>
                </a:cxn>
                <a:cxn ang="0">
                  <a:pos x="3" y="40"/>
                </a:cxn>
                <a:cxn ang="0">
                  <a:pos x="2" y="37"/>
                </a:cxn>
                <a:cxn ang="0">
                  <a:pos x="1" y="34"/>
                </a:cxn>
                <a:cxn ang="0">
                  <a:pos x="0" y="31"/>
                </a:cxn>
                <a:cxn ang="0">
                  <a:pos x="0" y="28"/>
                </a:cxn>
                <a:cxn ang="0">
                  <a:pos x="0" y="23"/>
                </a:cxn>
                <a:cxn ang="0">
                  <a:pos x="1" y="17"/>
                </a:cxn>
                <a:cxn ang="0">
                  <a:pos x="3" y="12"/>
                </a:cxn>
                <a:cxn ang="0">
                  <a:pos x="6" y="8"/>
                </a:cxn>
                <a:cxn ang="0">
                  <a:pos x="9" y="5"/>
                </a:cxn>
                <a:cxn ang="0">
                  <a:pos x="14" y="2"/>
                </a:cxn>
                <a:cxn ang="0">
                  <a:pos x="19" y="0"/>
                </a:cxn>
                <a:cxn ang="0">
                  <a:pos x="24" y="0"/>
                </a:cxn>
              </a:cxnLst>
              <a:rect l="0" t="0" r="r" b="b"/>
              <a:pathLst>
                <a:path w="54" h="57">
                  <a:moveTo>
                    <a:pt x="24" y="0"/>
                  </a:moveTo>
                  <a:lnTo>
                    <a:pt x="27" y="0"/>
                  </a:lnTo>
                  <a:lnTo>
                    <a:pt x="30" y="0"/>
                  </a:lnTo>
                  <a:lnTo>
                    <a:pt x="32" y="1"/>
                  </a:lnTo>
                  <a:lnTo>
                    <a:pt x="35" y="2"/>
                  </a:lnTo>
                  <a:lnTo>
                    <a:pt x="37" y="3"/>
                  </a:lnTo>
                  <a:lnTo>
                    <a:pt x="40" y="5"/>
                  </a:lnTo>
                  <a:lnTo>
                    <a:pt x="42" y="6"/>
                  </a:lnTo>
                  <a:lnTo>
                    <a:pt x="44" y="8"/>
                  </a:lnTo>
                  <a:lnTo>
                    <a:pt x="46" y="10"/>
                  </a:lnTo>
                  <a:lnTo>
                    <a:pt x="48" y="12"/>
                  </a:lnTo>
                  <a:lnTo>
                    <a:pt x="49" y="15"/>
                  </a:lnTo>
                  <a:lnTo>
                    <a:pt x="51" y="17"/>
                  </a:lnTo>
                  <a:lnTo>
                    <a:pt x="52" y="20"/>
                  </a:lnTo>
                  <a:lnTo>
                    <a:pt x="53" y="23"/>
                  </a:lnTo>
                  <a:lnTo>
                    <a:pt x="54" y="25"/>
                  </a:lnTo>
                  <a:lnTo>
                    <a:pt x="54" y="28"/>
                  </a:lnTo>
                  <a:lnTo>
                    <a:pt x="54" y="34"/>
                  </a:lnTo>
                  <a:lnTo>
                    <a:pt x="53" y="40"/>
                  </a:lnTo>
                  <a:lnTo>
                    <a:pt x="51" y="44"/>
                  </a:lnTo>
                  <a:lnTo>
                    <a:pt x="48" y="49"/>
                  </a:lnTo>
                  <a:lnTo>
                    <a:pt x="44" y="52"/>
                  </a:lnTo>
                  <a:lnTo>
                    <a:pt x="40" y="55"/>
                  </a:lnTo>
                  <a:lnTo>
                    <a:pt x="35" y="57"/>
                  </a:lnTo>
                  <a:lnTo>
                    <a:pt x="29" y="57"/>
                  </a:lnTo>
                  <a:lnTo>
                    <a:pt x="26" y="57"/>
                  </a:lnTo>
                  <a:lnTo>
                    <a:pt x="24" y="57"/>
                  </a:lnTo>
                  <a:lnTo>
                    <a:pt x="21" y="56"/>
                  </a:lnTo>
                  <a:lnTo>
                    <a:pt x="18" y="55"/>
                  </a:lnTo>
                  <a:lnTo>
                    <a:pt x="16" y="54"/>
                  </a:lnTo>
                  <a:lnTo>
                    <a:pt x="14" y="52"/>
                  </a:lnTo>
                  <a:lnTo>
                    <a:pt x="11" y="50"/>
                  </a:lnTo>
                  <a:lnTo>
                    <a:pt x="9" y="49"/>
                  </a:lnTo>
                  <a:lnTo>
                    <a:pt x="7" y="47"/>
                  </a:lnTo>
                  <a:lnTo>
                    <a:pt x="6" y="44"/>
                  </a:lnTo>
                  <a:lnTo>
                    <a:pt x="4" y="42"/>
                  </a:lnTo>
                  <a:lnTo>
                    <a:pt x="3" y="40"/>
                  </a:lnTo>
                  <a:lnTo>
                    <a:pt x="2" y="37"/>
                  </a:lnTo>
                  <a:lnTo>
                    <a:pt x="1" y="34"/>
                  </a:lnTo>
                  <a:lnTo>
                    <a:pt x="0" y="31"/>
                  </a:lnTo>
                  <a:lnTo>
                    <a:pt x="0" y="28"/>
                  </a:lnTo>
                  <a:lnTo>
                    <a:pt x="0" y="23"/>
                  </a:lnTo>
                  <a:lnTo>
                    <a:pt x="1" y="17"/>
                  </a:lnTo>
                  <a:lnTo>
                    <a:pt x="3" y="12"/>
                  </a:lnTo>
                  <a:lnTo>
                    <a:pt x="6" y="8"/>
                  </a:lnTo>
                  <a:lnTo>
                    <a:pt x="9" y="5"/>
                  </a:lnTo>
                  <a:lnTo>
                    <a:pt x="14" y="2"/>
                  </a:lnTo>
                  <a:lnTo>
                    <a:pt x="19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CEC1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9" name="Freeform 105"/>
            <p:cNvSpPr>
              <a:spLocks/>
            </p:cNvSpPr>
            <p:nvPr/>
          </p:nvSpPr>
          <p:spPr bwMode="auto">
            <a:xfrm>
              <a:off x="3776" y="1897"/>
              <a:ext cx="49" cy="52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7" y="0"/>
                </a:cxn>
                <a:cxn ang="0">
                  <a:pos x="32" y="2"/>
                </a:cxn>
                <a:cxn ang="0">
                  <a:pos x="36" y="4"/>
                </a:cxn>
                <a:cxn ang="0">
                  <a:pos x="40" y="7"/>
                </a:cxn>
                <a:cxn ang="0">
                  <a:pos x="44" y="11"/>
                </a:cxn>
                <a:cxn ang="0">
                  <a:pos x="46" y="16"/>
                </a:cxn>
                <a:cxn ang="0">
                  <a:pos x="48" y="21"/>
                </a:cxn>
                <a:cxn ang="0">
                  <a:pos x="49" y="26"/>
                </a:cxn>
                <a:cxn ang="0">
                  <a:pos x="49" y="31"/>
                </a:cxn>
                <a:cxn ang="0">
                  <a:pos x="48" y="36"/>
                </a:cxn>
                <a:cxn ang="0">
                  <a:pos x="46" y="40"/>
                </a:cxn>
                <a:cxn ang="0">
                  <a:pos x="44" y="44"/>
                </a:cxn>
                <a:cxn ang="0">
                  <a:pos x="40" y="47"/>
                </a:cxn>
                <a:cxn ang="0">
                  <a:pos x="36" y="50"/>
                </a:cxn>
                <a:cxn ang="0">
                  <a:pos x="32" y="51"/>
                </a:cxn>
                <a:cxn ang="0">
                  <a:pos x="27" y="52"/>
                </a:cxn>
                <a:cxn ang="0">
                  <a:pos x="22" y="51"/>
                </a:cxn>
                <a:cxn ang="0">
                  <a:pos x="17" y="50"/>
                </a:cxn>
                <a:cxn ang="0">
                  <a:pos x="13" y="47"/>
                </a:cxn>
                <a:cxn ang="0">
                  <a:pos x="9" y="44"/>
                </a:cxn>
                <a:cxn ang="0">
                  <a:pos x="5" y="40"/>
                </a:cxn>
                <a:cxn ang="0">
                  <a:pos x="3" y="36"/>
                </a:cxn>
                <a:cxn ang="0">
                  <a:pos x="1" y="31"/>
                </a:cxn>
                <a:cxn ang="0">
                  <a:pos x="0" y="26"/>
                </a:cxn>
                <a:cxn ang="0">
                  <a:pos x="0" y="21"/>
                </a:cxn>
                <a:cxn ang="0">
                  <a:pos x="1" y="16"/>
                </a:cxn>
                <a:cxn ang="0">
                  <a:pos x="3" y="11"/>
                </a:cxn>
                <a:cxn ang="0">
                  <a:pos x="5" y="7"/>
                </a:cxn>
                <a:cxn ang="0">
                  <a:pos x="9" y="4"/>
                </a:cxn>
                <a:cxn ang="0">
                  <a:pos x="13" y="2"/>
                </a:cxn>
                <a:cxn ang="0">
                  <a:pos x="17" y="0"/>
                </a:cxn>
                <a:cxn ang="0">
                  <a:pos x="22" y="0"/>
                </a:cxn>
              </a:cxnLst>
              <a:rect l="0" t="0" r="r" b="b"/>
              <a:pathLst>
                <a:path w="49" h="52">
                  <a:moveTo>
                    <a:pt x="22" y="0"/>
                  </a:moveTo>
                  <a:lnTo>
                    <a:pt x="27" y="0"/>
                  </a:lnTo>
                  <a:lnTo>
                    <a:pt x="32" y="2"/>
                  </a:lnTo>
                  <a:lnTo>
                    <a:pt x="36" y="4"/>
                  </a:lnTo>
                  <a:lnTo>
                    <a:pt x="40" y="7"/>
                  </a:lnTo>
                  <a:lnTo>
                    <a:pt x="44" y="11"/>
                  </a:lnTo>
                  <a:lnTo>
                    <a:pt x="46" y="16"/>
                  </a:lnTo>
                  <a:lnTo>
                    <a:pt x="48" y="21"/>
                  </a:lnTo>
                  <a:lnTo>
                    <a:pt x="49" y="26"/>
                  </a:lnTo>
                  <a:lnTo>
                    <a:pt x="49" y="31"/>
                  </a:lnTo>
                  <a:lnTo>
                    <a:pt x="48" y="36"/>
                  </a:lnTo>
                  <a:lnTo>
                    <a:pt x="46" y="40"/>
                  </a:lnTo>
                  <a:lnTo>
                    <a:pt x="44" y="44"/>
                  </a:lnTo>
                  <a:lnTo>
                    <a:pt x="40" y="47"/>
                  </a:lnTo>
                  <a:lnTo>
                    <a:pt x="36" y="50"/>
                  </a:lnTo>
                  <a:lnTo>
                    <a:pt x="32" y="51"/>
                  </a:lnTo>
                  <a:lnTo>
                    <a:pt x="27" y="52"/>
                  </a:lnTo>
                  <a:lnTo>
                    <a:pt x="22" y="51"/>
                  </a:lnTo>
                  <a:lnTo>
                    <a:pt x="17" y="50"/>
                  </a:lnTo>
                  <a:lnTo>
                    <a:pt x="13" y="47"/>
                  </a:lnTo>
                  <a:lnTo>
                    <a:pt x="9" y="44"/>
                  </a:lnTo>
                  <a:lnTo>
                    <a:pt x="5" y="40"/>
                  </a:lnTo>
                  <a:lnTo>
                    <a:pt x="3" y="36"/>
                  </a:lnTo>
                  <a:lnTo>
                    <a:pt x="1" y="31"/>
                  </a:lnTo>
                  <a:lnTo>
                    <a:pt x="0" y="26"/>
                  </a:lnTo>
                  <a:lnTo>
                    <a:pt x="0" y="21"/>
                  </a:lnTo>
                  <a:lnTo>
                    <a:pt x="1" y="16"/>
                  </a:lnTo>
                  <a:lnTo>
                    <a:pt x="3" y="11"/>
                  </a:lnTo>
                  <a:lnTo>
                    <a:pt x="5" y="7"/>
                  </a:lnTo>
                  <a:lnTo>
                    <a:pt x="9" y="4"/>
                  </a:lnTo>
                  <a:lnTo>
                    <a:pt x="13" y="2"/>
                  </a:lnTo>
                  <a:lnTo>
                    <a:pt x="17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D3C6D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0" name="Freeform 106"/>
            <p:cNvSpPr>
              <a:spLocks/>
            </p:cNvSpPr>
            <p:nvPr/>
          </p:nvSpPr>
          <p:spPr bwMode="auto">
            <a:xfrm>
              <a:off x="3777" y="1898"/>
              <a:ext cx="44" cy="47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" y="0"/>
                </a:cxn>
                <a:cxn ang="0">
                  <a:pos x="29" y="2"/>
                </a:cxn>
                <a:cxn ang="0">
                  <a:pos x="33" y="4"/>
                </a:cxn>
                <a:cxn ang="0">
                  <a:pos x="36" y="7"/>
                </a:cxn>
                <a:cxn ang="0">
                  <a:pos x="39" y="10"/>
                </a:cxn>
                <a:cxn ang="0">
                  <a:pos x="42" y="14"/>
                </a:cxn>
                <a:cxn ang="0">
                  <a:pos x="43" y="18"/>
                </a:cxn>
                <a:cxn ang="0">
                  <a:pos x="44" y="23"/>
                </a:cxn>
                <a:cxn ang="0">
                  <a:pos x="44" y="28"/>
                </a:cxn>
                <a:cxn ang="0">
                  <a:pos x="43" y="32"/>
                </a:cxn>
                <a:cxn ang="0">
                  <a:pos x="42" y="36"/>
                </a:cxn>
                <a:cxn ang="0">
                  <a:pos x="39" y="40"/>
                </a:cxn>
                <a:cxn ang="0">
                  <a:pos x="36" y="42"/>
                </a:cxn>
                <a:cxn ang="0">
                  <a:pos x="33" y="45"/>
                </a:cxn>
                <a:cxn ang="0">
                  <a:pos x="29" y="46"/>
                </a:cxn>
                <a:cxn ang="0">
                  <a:pos x="24" y="47"/>
                </a:cxn>
                <a:cxn ang="0">
                  <a:pos x="20" y="46"/>
                </a:cxn>
                <a:cxn ang="0">
                  <a:pos x="15" y="45"/>
                </a:cxn>
                <a:cxn ang="0">
                  <a:pos x="11" y="42"/>
                </a:cxn>
                <a:cxn ang="0">
                  <a:pos x="8" y="40"/>
                </a:cxn>
                <a:cxn ang="0">
                  <a:pos x="5" y="36"/>
                </a:cxn>
                <a:cxn ang="0">
                  <a:pos x="3" y="32"/>
                </a:cxn>
                <a:cxn ang="0">
                  <a:pos x="1" y="28"/>
                </a:cxn>
                <a:cxn ang="0">
                  <a:pos x="0" y="23"/>
                </a:cxn>
                <a:cxn ang="0">
                  <a:pos x="0" y="18"/>
                </a:cxn>
                <a:cxn ang="0">
                  <a:pos x="1" y="14"/>
                </a:cxn>
                <a:cxn ang="0">
                  <a:pos x="3" y="10"/>
                </a:cxn>
                <a:cxn ang="0">
                  <a:pos x="5" y="7"/>
                </a:cxn>
                <a:cxn ang="0">
                  <a:pos x="8" y="4"/>
                </a:cxn>
                <a:cxn ang="0">
                  <a:pos x="12" y="2"/>
                </a:cxn>
                <a:cxn ang="0">
                  <a:pos x="16" y="0"/>
                </a:cxn>
                <a:cxn ang="0">
                  <a:pos x="20" y="0"/>
                </a:cxn>
              </a:cxnLst>
              <a:rect l="0" t="0" r="r" b="b"/>
              <a:pathLst>
                <a:path w="44" h="47">
                  <a:moveTo>
                    <a:pt x="20" y="0"/>
                  </a:moveTo>
                  <a:lnTo>
                    <a:pt x="25" y="0"/>
                  </a:lnTo>
                  <a:lnTo>
                    <a:pt x="29" y="2"/>
                  </a:lnTo>
                  <a:lnTo>
                    <a:pt x="33" y="4"/>
                  </a:lnTo>
                  <a:lnTo>
                    <a:pt x="36" y="7"/>
                  </a:lnTo>
                  <a:lnTo>
                    <a:pt x="39" y="10"/>
                  </a:lnTo>
                  <a:lnTo>
                    <a:pt x="42" y="14"/>
                  </a:lnTo>
                  <a:lnTo>
                    <a:pt x="43" y="18"/>
                  </a:lnTo>
                  <a:lnTo>
                    <a:pt x="44" y="23"/>
                  </a:lnTo>
                  <a:lnTo>
                    <a:pt x="44" y="28"/>
                  </a:lnTo>
                  <a:lnTo>
                    <a:pt x="43" y="32"/>
                  </a:lnTo>
                  <a:lnTo>
                    <a:pt x="42" y="36"/>
                  </a:lnTo>
                  <a:lnTo>
                    <a:pt x="39" y="40"/>
                  </a:lnTo>
                  <a:lnTo>
                    <a:pt x="36" y="42"/>
                  </a:lnTo>
                  <a:lnTo>
                    <a:pt x="33" y="45"/>
                  </a:lnTo>
                  <a:lnTo>
                    <a:pt x="29" y="46"/>
                  </a:lnTo>
                  <a:lnTo>
                    <a:pt x="24" y="47"/>
                  </a:lnTo>
                  <a:lnTo>
                    <a:pt x="20" y="46"/>
                  </a:lnTo>
                  <a:lnTo>
                    <a:pt x="15" y="45"/>
                  </a:lnTo>
                  <a:lnTo>
                    <a:pt x="11" y="42"/>
                  </a:lnTo>
                  <a:lnTo>
                    <a:pt x="8" y="40"/>
                  </a:lnTo>
                  <a:lnTo>
                    <a:pt x="5" y="36"/>
                  </a:lnTo>
                  <a:lnTo>
                    <a:pt x="3" y="32"/>
                  </a:lnTo>
                  <a:lnTo>
                    <a:pt x="1" y="28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1" y="14"/>
                  </a:lnTo>
                  <a:lnTo>
                    <a:pt x="3" y="10"/>
                  </a:lnTo>
                  <a:lnTo>
                    <a:pt x="5" y="7"/>
                  </a:lnTo>
                  <a:lnTo>
                    <a:pt x="8" y="4"/>
                  </a:lnTo>
                  <a:lnTo>
                    <a:pt x="12" y="2"/>
                  </a:lnTo>
                  <a:lnTo>
                    <a:pt x="16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D8CC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1" name="Freeform 107"/>
            <p:cNvSpPr>
              <a:spLocks/>
            </p:cNvSpPr>
            <p:nvPr/>
          </p:nvSpPr>
          <p:spPr bwMode="auto">
            <a:xfrm>
              <a:off x="3769" y="1901"/>
              <a:ext cx="79" cy="84"/>
            </a:xfrm>
            <a:custGeom>
              <a:avLst/>
              <a:gdLst/>
              <a:ahLst/>
              <a:cxnLst>
                <a:cxn ang="0">
                  <a:pos x="44" y="1"/>
                </a:cxn>
                <a:cxn ang="0">
                  <a:pos x="51" y="2"/>
                </a:cxn>
                <a:cxn ang="0">
                  <a:pos x="59" y="6"/>
                </a:cxn>
                <a:cxn ang="0">
                  <a:pos x="65" y="10"/>
                </a:cxn>
                <a:cxn ang="0">
                  <a:pos x="70" y="15"/>
                </a:cxn>
                <a:cxn ang="0">
                  <a:pos x="75" y="22"/>
                </a:cxn>
                <a:cxn ang="0">
                  <a:pos x="78" y="30"/>
                </a:cxn>
                <a:cxn ang="0">
                  <a:pos x="79" y="38"/>
                </a:cxn>
                <a:cxn ang="0">
                  <a:pos x="79" y="46"/>
                </a:cxn>
                <a:cxn ang="0">
                  <a:pos x="78" y="54"/>
                </a:cxn>
                <a:cxn ang="0">
                  <a:pos x="75" y="62"/>
                </a:cxn>
                <a:cxn ang="0">
                  <a:pos x="70" y="68"/>
                </a:cxn>
                <a:cxn ang="0">
                  <a:pos x="65" y="74"/>
                </a:cxn>
                <a:cxn ang="0">
                  <a:pos x="59" y="79"/>
                </a:cxn>
                <a:cxn ang="0">
                  <a:pos x="51" y="82"/>
                </a:cxn>
                <a:cxn ang="0">
                  <a:pos x="44" y="83"/>
                </a:cxn>
                <a:cxn ang="0">
                  <a:pos x="36" y="83"/>
                </a:cxn>
                <a:cxn ang="0">
                  <a:pos x="28" y="82"/>
                </a:cxn>
                <a:cxn ang="0">
                  <a:pos x="21" y="79"/>
                </a:cxn>
                <a:cxn ang="0">
                  <a:pos x="14" y="74"/>
                </a:cxn>
                <a:cxn ang="0">
                  <a:pos x="9" y="68"/>
                </a:cxn>
                <a:cxn ang="0">
                  <a:pos x="5" y="62"/>
                </a:cxn>
                <a:cxn ang="0">
                  <a:pos x="2" y="54"/>
                </a:cxn>
                <a:cxn ang="0">
                  <a:pos x="0" y="46"/>
                </a:cxn>
                <a:cxn ang="0">
                  <a:pos x="0" y="38"/>
                </a:cxn>
                <a:cxn ang="0">
                  <a:pos x="2" y="30"/>
                </a:cxn>
                <a:cxn ang="0">
                  <a:pos x="5" y="22"/>
                </a:cxn>
                <a:cxn ang="0">
                  <a:pos x="9" y="15"/>
                </a:cxn>
                <a:cxn ang="0">
                  <a:pos x="14" y="10"/>
                </a:cxn>
                <a:cxn ang="0">
                  <a:pos x="21" y="6"/>
                </a:cxn>
                <a:cxn ang="0">
                  <a:pos x="28" y="2"/>
                </a:cxn>
                <a:cxn ang="0">
                  <a:pos x="36" y="1"/>
                </a:cxn>
              </a:cxnLst>
              <a:rect l="0" t="0" r="r" b="b"/>
              <a:pathLst>
                <a:path w="79" h="84">
                  <a:moveTo>
                    <a:pt x="40" y="0"/>
                  </a:moveTo>
                  <a:lnTo>
                    <a:pt x="44" y="1"/>
                  </a:lnTo>
                  <a:lnTo>
                    <a:pt x="48" y="1"/>
                  </a:lnTo>
                  <a:lnTo>
                    <a:pt x="51" y="2"/>
                  </a:lnTo>
                  <a:lnTo>
                    <a:pt x="55" y="4"/>
                  </a:lnTo>
                  <a:lnTo>
                    <a:pt x="59" y="6"/>
                  </a:lnTo>
                  <a:lnTo>
                    <a:pt x="62" y="7"/>
                  </a:lnTo>
                  <a:lnTo>
                    <a:pt x="65" y="10"/>
                  </a:lnTo>
                  <a:lnTo>
                    <a:pt x="68" y="13"/>
                  </a:lnTo>
                  <a:lnTo>
                    <a:pt x="70" y="15"/>
                  </a:lnTo>
                  <a:lnTo>
                    <a:pt x="73" y="19"/>
                  </a:lnTo>
                  <a:lnTo>
                    <a:pt x="75" y="22"/>
                  </a:lnTo>
                  <a:lnTo>
                    <a:pt x="76" y="26"/>
                  </a:lnTo>
                  <a:lnTo>
                    <a:pt x="78" y="30"/>
                  </a:lnTo>
                  <a:lnTo>
                    <a:pt x="79" y="34"/>
                  </a:lnTo>
                  <a:lnTo>
                    <a:pt x="79" y="38"/>
                  </a:lnTo>
                  <a:lnTo>
                    <a:pt x="79" y="42"/>
                  </a:lnTo>
                  <a:lnTo>
                    <a:pt x="79" y="46"/>
                  </a:lnTo>
                  <a:lnTo>
                    <a:pt x="79" y="50"/>
                  </a:lnTo>
                  <a:lnTo>
                    <a:pt x="78" y="54"/>
                  </a:lnTo>
                  <a:lnTo>
                    <a:pt x="76" y="58"/>
                  </a:lnTo>
                  <a:lnTo>
                    <a:pt x="75" y="62"/>
                  </a:lnTo>
                  <a:lnTo>
                    <a:pt x="73" y="65"/>
                  </a:lnTo>
                  <a:lnTo>
                    <a:pt x="70" y="68"/>
                  </a:lnTo>
                  <a:lnTo>
                    <a:pt x="68" y="71"/>
                  </a:lnTo>
                  <a:lnTo>
                    <a:pt x="65" y="74"/>
                  </a:lnTo>
                  <a:lnTo>
                    <a:pt x="62" y="76"/>
                  </a:lnTo>
                  <a:lnTo>
                    <a:pt x="59" y="79"/>
                  </a:lnTo>
                  <a:lnTo>
                    <a:pt x="55" y="80"/>
                  </a:lnTo>
                  <a:lnTo>
                    <a:pt x="51" y="82"/>
                  </a:lnTo>
                  <a:lnTo>
                    <a:pt x="48" y="83"/>
                  </a:lnTo>
                  <a:lnTo>
                    <a:pt x="44" y="83"/>
                  </a:lnTo>
                  <a:lnTo>
                    <a:pt x="40" y="84"/>
                  </a:lnTo>
                  <a:lnTo>
                    <a:pt x="36" y="83"/>
                  </a:lnTo>
                  <a:lnTo>
                    <a:pt x="32" y="83"/>
                  </a:lnTo>
                  <a:lnTo>
                    <a:pt x="28" y="82"/>
                  </a:lnTo>
                  <a:lnTo>
                    <a:pt x="24" y="80"/>
                  </a:lnTo>
                  <a:lnTo>
                    <a:pt x="21" y="79"/>
                  </a:lnTo>
                  <a:lnTo>
                    <a:pt x="17" y="76"/>
                  </a:lnTo>
                  <a:lnTo>
                    <a:pt x="14" y="74"/>
                  </a:lnTo>
                  <a:lnTo>
                    <a:pt x="12" y="71"/>
                  </a:lnTo>
                  <a:lnTo>
                    <a:pt x="9" y="68"/>
                  </a:lnTo>
                  <a:lnTo>
                    <a:pt x="7" y="65"/>
                  </a:lnTo>
                  <a:lnTo>
                    <a:pt x="5" y="62"/>
                  </a:lnTo>
                  <a:lnTo>
                    <a:pt x="3" y="58"/>
                  </a:lnTo>
                  <a:lnTo>
                    <a:pt x="2" y="54"/>
                  </a:lnTo>
                  <a:lnTo>
                    <a:pt x="1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1" y="34"/>
                  </a:lnTo>
                  <a:lnTo>
                    <a:pt x="2" y="30"/>
                  </a:lnTo>
                  <a:lnTo>
                    <a:pt x="3" y="26"/>
                  </a:lnTo>
                  <a:lnTo>
                    <a:pt x="5" y="22"/>
                  </a:lnTo>
                  <a:lnTo>
                    <a:pt x="7" y="19"/>
                  </a:lnTo>
                  <a:lnTo>
                    <a:pt x="9" y="15"/>
                  </a:lnTo>
                  <a:lnTo>
                    <a:pt x="12" y="13"/>
                  </a:lnTo>
                  <a:lnTo>
                    <a:pt x="14" y="10"/>
                  </a:lnTo>
                  <a:lnTo>
                    <a:pt x="17" y="7"/>
                  </a:lnTo>
                  <a:lnTo>
                    <a:pt x="21" y="6"/>
                  </a:lnTo>
                  <a:lnTo>
                    <a:pt x="24" y="4"/>
                  </a:lnTo>
                  <a:lnTo>
                    <a:pt x="28" y="2"/>
                  </a:lnTo>
                  <a:lnTo>
                    <a:pt x="32" y="1"/>
                  </a:lnTo>
                  <a:lnTo>
                    <a:pt x="36" y="1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594F6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2" name="Freeform 108"/>
            <p:cNvSpPr>
              <a:spLocks/>
            </p:cNvSpPr>
            <p:nvPr/>
          </p:nvSpPr>
          <p:spPr bwMode="auto">
            <a:xfrm>
              <a:off x="3767" y="1903"/>
              <a:ext cx="76" cy="83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49" y="2"/>
                </a:cxn>
                <a:cxn ang="0">
                  <a:pos x="56" y="5"/>
                </a:cxn>
                <a:cxn ang="0">
                  <a:pos x="62" y="10"/>
                </a:cxn>
                <a:cxn ang="0">
                  <a:pos x="67" y="15"/>
                </a:cxn>
                <a:cxn ang="0">
                  <a:pos x="72" y="22"/>
                </a:cxn>
                <a:cxn ang="0">
                  <a:pos x="74" y="29"/>
                </a:cxn>
                <a:cxn ang="0">
                  <a:pos x="76" y="37"/>
                </a:cxn>
                <a:cxn ang="0">
                  <a:pos x="76" y="46"/>
                </a:cxn>
                <a:cxn ang="0">
                  <a:pos x="74" y="54"/>
                </a:cxn>
                <a:cxn ang="0">
                  <a:pos x="72" y="61"/>
                </a:cxn>
                <a:cxn ang="0">
                  <a:pos x="67" y="68"/>
                </a:cxn>
                <a:cxn ang="0">
                  <a:pos x="62" y="74"/>
                </a:cxn>
                <a:cxn ang="0">
                  <a:pos x="56" y="78"/>
                </a:cxn>
                <a:cxn ang="0">
                  <a:pos x="49" y="81"/>
                </a:cxn>
                <a:cxn ang="0">
                  <a:pos x="42" y="83"/>
                </a:cxn>
                <a:cxn ang="0">
                  <a:pos x="34" y="83"/>
                </a:cxn>
                <a:cxn ang="0">
                  <a:pos x="27" y="81"/>
                </a:cxn>
                <a:cxn ang="0">
                  <a:pos x="20" y="78"/>
                </a:cxn>
                <a:cxn ang="0">
                  <a:pos x="14" y="74"/>
                </a:cxn>
                <a:cxn ang="0">
                  <a:pos x="9" y="68"/>
                </a:cxn>
                <a:cxn ang="0">
                  <a:pos x="5" y="61"/>
                </a:cxn>
                <a:cxn ang="0">
                  <a:pos x="2" y="54"/>
                </a:cxn>
                <a:cxn ang="0">
                  <a:pos x="0" y="46"/>
                </a:cxn>
                <a:cxn ang="0">
                  <a:pos x="0" y="37"/>
                </a:cxn>
                <a:cxn ang="0">
                  <a:pos x="2" y="29"/>
                </a:cxn>
                <a:cxn ang="0">
                  <a:pos x="5" y="22"/>
                </a:cxn>
                <a:cxn ang="0">
                  <a:pos x="9" y="15"/>
                </a:cxn>
                <a:cxn ang="0">
                  <a:pos x="14" y="10"/>
                </a:cxn>
                <a:cxn ang="0">
                  <a:pos x="20" y="5"/>
                </a:cxn>
                <a:cxn ang="0">
                  <a:pos x="27" y="2"/>
                </a:cxn>
                <a:cxn ang="0">
                  <a:pos x="34" y="0"/>
                </a:cxn>
              </a:cxnLst>
              <a:rect l="0" t="0" r="r" b="b"/>
              <a:pathLst>
                <a:path w="76" h="83">
                  <a:moveTo>
                    <a:pt x="38" y="0"/>
                  </a:moveTo>
                  <a:lnTo>
                    <a:pt x="42" y="0"/>
                  </a:lnTo>
                  <a:lnTo>
                    <a:pt x="46" y="1"/>
                  </a:lnTo>
                  <a:lnTo>
                    <a:pt x="49" y="2"/>
                  </a:lnTo>
                  <a:lnTo>
                    <a:pt x="53" y="4"/>
                  </a:lnTo>
                  <a:lnTo>
                    <a:pt x="56" y="5"/>
                  </a:lnTo>
                  <a:lnTo>
                    <a:pt x="59" y="7"/>
                  </a:lnTo>
                  <a:lnTo>
                    <a:pt x="62" y="10"/>
                  </a:lnTo>
                  <a:lnTo>
                    <a:pt x="65" y="12"/>
                  </a:lnTo>
                  <a:lnTo>
                    <a:pt x="67" y="15"/>
                  </a:lnTo>
                  <a:lnTo>
                    <a:pt x="70" y="18"/>
                  </a:lnTo>
                  <a:lnTo>
                    <a:pt x="72" y="22"/>
                  </a:lnTo>
                  <a:lnTo>
                    <a:pt x="73" y="26"/>
                  </a:lnTo>
                  <a:lnTo>
                    <a:pt x="74" y="29"/>
                  </a:lnTo>
                  <a:lnTo>
                    <a:pt x="76" y="33"/>
                  </a:lnTo>
                  <a:lnTo>
                    <a:pt x="76" y="37"/>
                  </a:lnTo>
                  <a:lnTo>
                    <a:pt x="76" y="42"/>
                  </a:lnTo>
                  <a:lnTo>
                    <a:pt x="76" y="46"/>
                  </a:lnTo>
                  <a:lnTo>
                    <a:pt x="76" y="50"/>
                  </a:lnTo>
                  <a:lnTo>
                    <a:pt x="74" y="54"/>
                  </a:lnTo>
                  <a:lnTo>
                    <a:pt x="73" y="58"/>
                  </a:lnTo>
                  <a:lnTo>
                    <a:pt x="72" y="61"/>
                  </a:lnTo>
                  <a:lnTo>
                    <a:pt x="70" y="65"/>
                  </a:lnTo>
                  <a:lnTo>
                    <a:pt x="67" y="68"/>
                  </a:lnTo>
                  <a:lnTo>
                    <a:pt x="65" y="71"/>
                  </a:lnTo>
                  <a:lnTo>
                    <a:pt x="62" y="74"/>
                  </a:lnTo>
                  <a:lnTo>
                    <a:pt x="59" y="76"/>
                  </a:lnTo>
                  <a:lnTo>
                    <a:pt x="56" y="78"/>
                  </a:lnTo>
                  <a:lnTo>
                    <a:pt x="53" y="80"/>
                  </a:lnTo>
                  <a:lnTo>
                    <a:pt x="49" y="81"/>
                  </a:lnTo>
                  <a:lnTo>
                    <a:pt x="46" y="83"/>
                  </a:lnTo>
                  <a:lnTo>
                    <a:pt x="42" y="83"/>
                  </a:lnTo>
                  <a:lnTo>
                    <a:pt x="38" y="83"/>
                  </a:lnTo>
                  <a:lnTo>
                    <a:pt x="34" y="83"/>
                  </a:lnTo>
                  <a:lnTo>
                    <a:pt x="31" y="83"/>
                  </a:lnTo>
                  <a:lnTo>
                    <a:pt x="27" y="81"/>
                  </a:lnTo>
                  <a:lnTo>
                    <a:pt x="23" y="80"/>
                  </a:lnTo>
                  <a:lnTo>
                    <a:pt x="20" y="78"/>
                  </a:lnTo>
                  <a:lnTo>
                    <a:pt x="17" y="76"/>
                  </a:lnTo>
                  <a:lnTo>
                    <a:pt x="14" y="74"/>
                  </a:lnTo>
                  <a:lnTo>
                    <a:pt x="11" y="71"/>
                  </a:lnTo>
                  <a:lnTo>
                    <a:pt x="9" y="68"/>
                  </a:lnTo>
                  <a:lnTo>
                    <a:pt x="7" y="65"/>
                  </a:lnTo>
                  <a:lnTo>
                    <a:pt x="5" y="61"/>
                  </a:lnTo>
                  <a:lnTo>
                    <a:pt x="3" y="58"/>
                  </a:lnTo>
                  <a:lnTo>
                    <a:pt x="2" y="54"/>
                  </a:lnTo>
                  <a:lnTo>
                    <a:pt x="1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0" y="37"/>
                  </a:lnTo>
                  <a:lnTo>
                    <a:pt x="1" y="33"/>
                  </a:lnTo>
                  <a:lnTo>
                    <a:pt x="2" y="29"/>
                  </a:lnTo>
                  <a:lnTo>
                    <a:pt x="3" y="26"/>
                  </a:lnTo>
                  <a:lnTo>
                    <a:pt x="5" y="22"/>
                  </a:lnTo>
                  <a:lnTo>
                    <a:pt x="7" y="18"/>
                  </a:lnTo>
                  <a:lnTo>
                    <a:pt x="9" y="15"/>
                  </a:lnTo>
                  <a:lnTo>
                    <a:pt x="11" y="12"/>
                  </a:lnTo>
                  <a:lnTo>
                    <a:pt x="14" y="10"/>
                  </a:lnTo>
                  <a:lnTo>
                    <a:pt x="17" y="7"/>
                  </a:lnTo>
                  <a:lnTo>
                    <a:pt x="20" y="5"/>
                  </a:lnTo>
                  <a:lnTo>
                    <a:pt x="23" y="4"/>
                  </a:lnTo>
                  <a:lnTo>
                    <a:pt x="27" y="2"/>
                  </a:lnTo>
                  <a:lnTo>
                    <a:pt x="31" y="1"/>
                  </a:lnTo>
                  <a:lnTo>
                    <a:pt x="34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" name="Freeform 109"/>
            <p:cNvSpPr>
              <a:spLocks/>
            </p:cNvSpPr>
            <p:nvPr/>
          </p:nvSpPr>
          <p:spPr bwMode="auto">
            <a:xfrm>
              <a:off x="3645" y="1807"/>
              <a:ext cx="8" cy="162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3" y="19"/>
                </a:cxn>
                <a:cxn ang="0">
                  <a:pos x="1" y="36"/>
                </a:cxn>
                <a:cxn ang="0">
                  <a:pos x="0" y="54"/>
                </a:cxn>
                <a:cxn ang="0">
                  <a:pos x="0" y="72"/>
                </a:cxn>
                <a:cxn ang="0">
                  <a:pos x="0" y="90"/>
                </a:cxn>
                <a:cxn ang="0">
                  <a:pos x="0" y="108"/>
                </a:cxn>
                <a:cxn ang="0">
                  <a:pos x="1" y="126"/>
                </a:cxn>
                <a:cxn ang="0">
                  <a:pos x="2" y="144"/>
                </a:cxn>
                <a:cxn ang="0">
                  <a:pos x="4" y="161"/>
                </a:cxn>
                <a:cxn ang="0">
                  <a:pos x="7" y="162"/>
                </a:cxn>
                <a:cxn ang="0">
                  <a:pos x="5" y="142"/>
                </a:cxn>
                <a:cxn ang="0">
                  <a:pos x="3" y="122"/>
                </a:cxn>
                <a:cxn ang="0">
                  <a:pos x="2" y="102"/>
                </a:cxn>
                <a:cxn ang="0">
                  <a:pos x="2" y="81"/>
                </a:cxn>
                <a:cxn ang="0">
                  <a:pos x="2" y="61"/>
                </a:cxn>
                <a:cxn ang="0">
                  <a:pos x="3" y="40"/>
                </a:cxn>
                <a:cxn ang="0">
                  <a:pos x="5" y="2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8" h="162">
                  <a:moveTo>
                    <a:pt x="5" y="0"/>
                  </a:moveTo>
                  <a:lnTo>
                    <a:pt x="3" y="19"/>
                  </a:lnTo>
                  <a:lnTo>
                    <a:pt x="1" y="36"/>
                  </a:lnTo>
                  <a:lnTo>
                    <a:pt x="0" y="54"/>
                  </a:lnTo>
                  <a:lnTo>
                    <a:pt x="0" y="72"/>
                  </a:lnTo>
                  <a:lnTo>
                    <a:pt x="0" y="90"/>
                  </a:lnTo>
                  <a:lnTo>
                    <a:pt x="0" y="108"/>
                  </a:lnTo>
                  <a:lnTo>
                    <a:pt x="1" y="126"/>
                  </a:lnTo>
                  <a:lnTo>
                    <a:pt x="2" y="144"/>
                  </a:lnTo>
                  <a:lnTo>
                    <a:pt x="4" y="161"/>
                  </a:lnTo>
                  <a:lnTo>
                    <a:pt x="7" y="162"/>
                  </a:lnTo>
                  <a:lnTo>
                    <a:pt x="5" y="142"/>
                  </a:lnTo>
                  <a:lnTo>
                    <a:pt x="3" y="122"/>
                  </a:lnTo>
                  <a:lnTo>
                    <a:pt x="2" y="102"/>
                  </a:lnTo>
                  <a:lnTo>
                    <a:pt x="2" y="81"/>
                  </a:lnTo>
                  <a:lnTo>
                    <a:pt x="2" y="61"/>
                  </a:lnTo>
                  <a:lnTo>
                    <a:pt x="3" y="40"/>
                  </a:lnTo>
                  <a:lnTo>
                    <a:pt x="5" y="2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7F70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" name="Freeform 110"/>
            <p:cNvSpPr>
              <a:spLocks/>
            </p:cNvSpPr>
            <p:nvPr/>
          </p:nvSpPr>
          <p:spPr bwMode="auto">
            <a:xfrm>
              <a:off x="3645" y="1788"/>
              <a:ext cx="251" cy="58"/>
            </a:xfrm>
            <a:custGeom>
              <a:avLst/>
              <a:gdLst/>
              <a:ahLst/>
              <a:cxnLst>
                <a:cxn ang="0">
                  <a:pos x="33" y="1"/>
                </a:cxn>
                <a:cxn ang="0">
                  <a:pos x="22" y="5"/>
                </a:cxn>
                <a:cxn ang="0">
                  <a:pos x="14" y="9"/>
                </a:cxn>
                <a:cxn ang="0">
                  <a:pos x="0" y="19"/>
                </a:cxn>
                <a:cxn ang="0">
                  <a:pos x="205" y="48"/>
                </a:cxn>
                <a:cxn ang="0">
                  <a:pos x="215" y="52"/>
                </a:cxn>
                <a:cxn ang="0">
                  <a:pos x="230" y="58"/>
                </a:cxn>
                <a:cxn ang="0">
                  <a:pos x="240" y="49"/>
                </a:cxn>
                <a:cxn ang="0">
                  <a:pos x="251" y="38"/>
                </a:cxn>
                <a:cxn ang="0">
                  <a:pos x="243" y="28"/>
                </a:cxn>
                <a:cxn ang="0">
                  <a:pos x="221" y="24"/>
                </a:cxn>
                <a:cxn ang="0">
                  <a:pos x="38" y="0"/>
                </a:cxn>
                <a:cxn ang="0">
                  <a:pos x="33" y="1"/>
                </a:cxn>
              </a:cxnLst>
              <a:rect l="0" t="0" r="r" b="b"/>
              <a:pathLst>
                <a:path w="251" h="58">
                  <a:moveTo>
                    <a:pt x="33" y="1"/>
                  </a:moveTo>
                  <a:lnTo>
                    <a:pt x="22" y="5"/>
                  </a:lnTo>
                  <a:lnTo>
                    <a:pt x="14" y="9"/>
                  </a:lnTo>
                  <a:lnTo>
                    <a:pt x="0" y="19"/>
                  </a:lnTo>
                  <a:lnTo>
                    <a:pt x="205" y="48"/>
                  </a:lnTo>
                  <a:lnTo>
                    <a:pt x="215" y="52"/>
                  </a:lnTo>
                  <a:lnTo>
                    <a:pt x="230" y="58"/>
                  </a:lnTo>
                  <a:lnTo>
                    <a:pt x="240" y="49"/>
                  </a:lnTo>
                  <a:lnTo>
                    <a:pt x="251" y="38"/>
                  </a:lnTo>
                  <a:lnTo>
                    <a:pt x="243" y="28"/>
                  </a:lnTo>
                  <a:lnTo>
                    <a:pt x="221" y="24"/>
                  </a:lnTo>
                  <a:lnTo>
                    <a:pt x="38" y="0"/>
                  </a:lnTo>
                  <a:lnTo>
                    <a:pt x="33" y="1"/>
                  </a:lnTo>
                  <a:close/>
                </a:path>
              </a:pathLst>
            </a:custGeom>
            <a:solidFill>
              <a:srgbClr val="685E6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" name="Freeform 111"/>
            <p:cNvSpPr>
              <a:spLocks/>
            </p:cNvSpPr>
            <p:nvPr/>
          </p:nvSpPr>
          <p:spPr bwMode="auto">
            <a:xfrm>
              <a:off x="3655" y="1797"/>
              <a:ext cx="232" cy="47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213" y="28"/>
                </a:cxn>
                <a:cxn ang="0">
                  <a:pos x="216" y="28"/>
                </a:cxn>
                <a:cxn ang="0">
                  <a:pos x="219" y="29"/>
                </a:cxn>
                <a:cxn ang="0">
                  <a:pos x="221" y="30"/>
                </a:cxn>
                <a:cxn ang="0">
                  <a:pos x="223" y="31"/>
                </a:cxn>
                <a:cxn ang="0">
                  <a:pos x="225" y="33"/>
                </a:cxn>
                <a:cxn ang="0">
                  <a:pos x="228" y="36"/>
                </a:cxn>
                <a:cxn ang="0">
                  <a:pos x="230" y="40"/>
                </a:cxn>
                <a:cxn ang="0">
                  <a:pos x="232" y="44"/>
                </a:cxn>
                <a:cxn ang="0">
                  <a:pos x="228" y="47"/>
                </a:cxn>
                <a:cxn ang="0">
                  <a:pos x="226" y="45"/>
                </a:cxn>
                <a:cxn ang="0">
                  <a:pos x="225" y="42"/>
                </a:cxn>
                <a:cxn ang="0">
                  <a:pos x="223" y="40"/>
                </a:cxn>
                <a:cxn ang="0">
                  <a:pos x="222" y="39"/>
                </a:cxn>
                <a:cxn ang="0">
                  <a:pos x="220" y="37"/>
                </a:cxn>
                <a:cxn ang="0">
                  <a:pos x="218" y="35"/>
                </a:cxn>
                <a:cxn ang="0">
                  <a:pos x="216" y="34"/>
                </a:cxn>
                <a:cxn ang="0">
                  <a:pos x="213" y="33"/>
                </a:cxn>
                <a:cxn ang="0">
                  <a:pos x="0" y="1"/>
                </a:cxn>
                <a:cxn ang="0">
                  <a:pos x="6" y="0"/>
                </a:cxn>
              </a:cxnLst>
              <a:rect l="0" t="0" r="r" b="b"/>
              <a:pathLst>
                <a:path w="232" h="47">
                  <a:moveTo>
                    <a:pt x="6" y="0"/>
                  </a:moveTo>
                  <a:lnTo>
                    <a:pt x="213" y="28"/>
                  </a:lnTo>
                  <a:lnTo>
                    <a:pt x="216" y="28"/>
                  </a:lnTo>
                  <a:lnTo>
                    <a:pt x="219" y="29"/>
                  </a:lnTo>
                  <a:lnTo>
                    <a:pt x="221" y="30"/>
                  </a:lnTo>
                  <a:lnTo>
                    <a:pt x="223" y="31"/>
                  </a:lnTo>
                  <a:lnTo>
                    <a:pt x="225" y="33"/>
                  </a:lnTo>
                  <a:lnTo>
                    <a:pt x="228" y="36"/>
                  </a:lnTo>
                  <a:lnTo>
                    <a:pt x="230" y="40"/>
                  </a:lnTo>
                  <a:lnTo>
                    <a:pt x="232" y="44"/>
                  </a:lnTo>
                  <a:lnTo>
                    <a:pt x="228" y="47"/>
                  </a:lnTo>
                  <a:lnTo>
                    <a:pt x="226" y="45"/>
                  </a:lnTo>
                  <a:lnTo>
                    <a:pt x="225" y="42"/>
                  </a:lnTo>
                  <a:lnTo>
                    <a:pt x="223" y="40"/>
                  </a:lnTo>
                  <a:lnTo>
                    <a:pt x="222" y="39"/>
                  </a:lnTo>
                  <a:lnTo>
                    <a:pt x="220" y="37"/>
                  </a:lnTo>
                  <a:lnTo>
                    <a:pt x="218" y="35"/>
                  </a:lnTo>
                  <a:lnTo>
                    <a:pt x="216" y="34"/>
                  </a:lnTo>
                  <a:lnTo>
                    <a:pt x="213" y="33"/>
                  </a:lnTo>
                  <a:lnTo>
                    <a:pt x="0" y="1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" name="Freeform 112"/>
            <p:cNvSpPr>
              <a:spLocks/>
            </p:cNvSpPr>
            <p:nvPr/>
          </p:nvSpPr>
          <p:spPr bwMode="auto">
            <a:xfrm>
              <a:off x="3718" y="1830"/>
              <a:ext cx="41" cy="3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37" y="5"/>
                </a:cxn>
                <a:cxn ang="0">
                  <a:pos x="41" y="10"/>
                </a:cxn>
                <a:cxn ang="0">
                  <a:pos x="41" y="29"/>
                </a:cxn>
                <a:cxn ang="0">
                  <a:pos x="36" y="30"/>
                </a:cxn>
                <a:cxn ang="0">
                  <a:pos x="6" y="25"/>
                </a:cxn>
                <a:cxn ang="0">
                  <a:pos x="0" y="22"/>
                </a:cxn>
                <a:cxn ang="0">
                  <a:pos x="0" y="5"/>
                </a:cxn>
                <a:cxn ang="0">
                  <a:pos x="4" y="0"/>
                </a:cxn>
              </a:cxnLst>
              <a:rect l="0" t="0" r="r" b="b"/>
              <a:pathLst>
                <a:path w="41" h="30">
                  <a:moveTo>
                    <a:pt x="4" y="0"/>
                  </a:moveTo>
                  <a:lnTo>
                    <a:pt x="37" y="5"/>
                  </a:lnTo>
                  <a:lnTo>
                    <a:pt x="41" y="10"/>
                  </a:lnTo>
                  <a:lnTo>
                    <a:pt x="41" y="29"/>
                  </a:lnTo>
                  <a:lnTo>
                    <a:pt x="36" y="30"/>
                  </a:lnTo>
                  <a:lnTo>
                    <a:pt x="6" y="25"/>
                  </a:lnTo>
                  <a:lnTo>
                    <a:pt x="0" y="22"/>
                  </a:lnTo>
                  <a:lnTo>
                    <a:pt x="0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5BAC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7" name="Freeform 113"/>
            <p:cNvSpPr>
              <a:spLocks/>
            </p:cNvSpPr>
            <p:nvPr/>
          </p:nvSpPr>
          <p:spPr bwMode="auto">
            <a:xfrm>
              <a:off x="3719" y="1831"/>
              <a:ext cx="38" cy="2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0" y="1"/>
                </a:cxn>
                <a:cxn ang="0">
                  <a:pos x="12" y="1"/>
                </a:cxn>
                <a:cxn ang="0">
                  <a:pos x="14" y="1"/>
                </a:cxn>
                <a:cxn ang="0">
                  <a:pos x="16" y="1"/>
                </a:cxn>
                <a:cxn ang="0">
                  <a:pos x="18" y="2"/>
                </a:cxn>
                <a:cxn ang="0">
                  <a:pos x="20" y="2"/>
                </a:cxn>
                <a:cxn ang="0">
                  <a:pos x="22" y="2"/>
                </a:cxn>
                <a:cxn ang="0">
                  <a:pos x="24" y="3"/>
                </a:cxn>
                <a:cxn ang="0">
                  <a:pos x="25" y="3"/>
                </a:cxn>
                <a:cxn ang="0">
                  <a:pos x="27" y="3"/>
                </a:cxn>
                <a:cxn ang="0">
                  <a:pos x="29" y="4"/>
                </a:cxn>
                <a:cxn ang="0">
                  <a:pos x="31" y="4"/>
                </a:cxn>
                <a:cxn ang="0">
                  <a:pos x="33" y="4"/>
                </a:cxn>
                <a:cxn ang="0">
                  <a:pos x="35" y="5"/>
                </a:cxn>
                <a:cxn ang="0">
                  <a:pos x="36" y="6"/>
                </a:cxn>
                <a:cxn ang="0">
                  <a:pos x="37" y="7"/>
                </a:cxn>
                <a:cxn ang="0">
                  <a:pos x="38" y="8"/>
                </a:cxn>
                <a:cxn ang="0">
                  <a:pos x="38" y="9"/>
                </a:cxn>
                <a:cxn ang="0">
                  <a:pos x="38" y="14"/>
                </a:cxn>
                <a:cxn ang="0">
                  <a:pos x="38" y="18"/>
                </a:cxn>
                <a:cxn ang="0">
                  <a:pos x="38" y="22"/>
                </a:cxn>
                <a:cxn ang="0">
                  <a:pos x="38" y="26"/>
                </a:cxn>
                <a:cxn ang="0">
                  <a:pos x="37" y="27"/>
                </a:cxn>
                <a:cxn ang="0">
                  <a:pos x="36" y="27"/>
                </a:cxn>
                <a:cxn ang="0">
                  <a:pos x="35" y="27"/>
                </a:cxn>
                <a:cxn ang="0">
                  <a:pos x="34" y="28"/>
                </a:cxn>
                <a:cxn ang="0">
                  <a:pos x="30" y="27"/>
                </a:cxn>
                <a:cxn ang="0">
                  <a:pos x="27" y="26"/>
                </a:cxn>
                <a:cxn ang="0">
                  <a:pos x="24" y="26"/>
                </a:cxn>
                <a:cxn ang="0">
                  <a:pos x="20" y="25"/>
                </a:cxn>
                <a:cxn ang="0">
                  <a:pos x="17" y="25"/>
                </a:cxn>
                <a:cxn ang="0">
                  <a:pos x="13" y="25"/>
                </a:cxn>
                <a:cxn ang="0">
                  <a:pos x="10" y="24"/>
                </a:cxn>
                <a:cxn ang="0">
                  <a:pos x="6" y="23"/>
                </a:cxn>
                <a:cxn ang="0">
                  <a:pos x="6" y="23"/>
                </a:cxn>
                <a:cxn ang="0">
                  <a:pos x="5" y="23"/>
                </a:cxn>
                <a:cxn ang="0">
                  <a:pos x="4" y="22"/>
                </a:cxn>
                <a:cxn ang="0">
                  <a:pos x="3" y="22"/>
                </a:cxn>
                <a:cxn ang="0">
                  <a:pos x="3" y="22"/>
                </a:cxn>
                <a:cxn ang="0">
                  <a:pos x="2" y="21"/>
                </a:cxn>
                <a:cxn ang="0">
                  <a:pos x="1" y="21"/>
                </a:cxn>
                <a:cxn ang="0">
                  <a:pos x="0" y="20"/>
                </a:cxn>
                <a:cxn ang="0">
                  <a:pos x="0" y="16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5" y="0"/>
                </a:cxn>
              </a:cxnLst>
              <a:rect l="0" t="0" r="r" b="b"/>
              <a:pathLst>
                <a:path w="38" h="28">
                  <a:moveTo>
                    <a:pt x="5" y="0"/>
                  </a:moveTo>
                  <a:lnTo>
                    <a:pt x="6" y="0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2" y="1"/>
                  </a:lnTo>
                  <a:lnTo>
                    <a:pt x="14" y="1"/>
                  </a:lnTo>
                  <a:lnTo>
                    <a:pt x="16" y="1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2" y="2"/>
                  </a:lnTo>
                  <a:lnTo>
                    <a:pt x="24" y="3"/>
                  </a:lnTo>
                  <a:lnTo>
                    <a:pt x="25" y="3"/>
                  </a:lnTo>
                  <a:lnTo>
                    <a:pt x="27" y="3"/>
                  </a:lnTo>
                  <a:lnTo>
                    <a:pt x="29" y="4"/>
                  </a:lnTo>
                  <a:lnTo>
                    <a:pt x="31" y="4"/>
                  </a:lnTo>
                  <a:lnTo>
                    <a:pt x="33" y="4"/>
                  </a:lnTo>
                  <a:lnTo>
                    <a:pt x="35" y="5"/>
                  </a:lnTo>
                  <a:lnTo>
                    <a:pt x="36" y="6"/>
                  </a:lnTo>
                  <a:lnTo>
                    <a:pt x="37" y="7"/>
                  </a:lnTo>
                  <a:lnTo>
                    <a:pt x="38" y="8"/>
                  </a:lnTo>
                  <a:lnTo>
                    <a:pt x="38" y="9"/>
                  </a:lnTo>
                  <a:lnTo>
                    <a:pt x="38" y="14"/>
                  </a:lnTo>
                  <a:lnTo>
                    <a:pt x="38" y="18"/>
                  </a:lnTo>
                  <a:lnTo>
                    <a:pt x="38" y="22"/>
                  </a:lnTo>
                  <a:lnTo>
                    <a:pt x="38" y="26"/>
                  </a:lnTo>
                  <a:lnTo>
                    <a:pt x="37" y="27"/>
                  </a:lnTo>
                  <a:lnTo>
                    <a:pt x="36" y="27"/>
                  </a:lnTo>
                  <a:lnTo>
                    <a:pt x="35" y="27"/>
                  </a:lnTo>
                  <a:lnTo>
                    <a:pt x="34" y="28"/>
                  </a:lnTo>
                  <a:lnTo>
                    <a:pt x="30" y="27"/>
                  </a:lnTo>
                  <a:lnTo>
                    <a:pt x="27" y="26"/>
                  </a:lnTo>
                  <a:lnTo>
                    <a:pt x="24" y="26"/>
                  </a:lnTo>
                  <a:lnTo>
                    <a:pt x="20" y="25"/>
                  </a:lnTo>
                  <a:lnTo>
                    <a:pt x="17" y="25"/>
                  </a:lnTo>
                  <a:lnTo>
                    <a:pt x="13" y="25"/>
                  </a:lnTo>
                  <a:lnTo>
                    <a:pt x="10" y="24"/>
                  </a:lnTo>
                  <a:lnTo>
                    <a:pt x="6" y="23"/>
                  </a:lnTo>
                  <a:lnTo>
                    <a:pt x="6" y="23"/>
                  </a:lnTo>
                  <a:lnTo>
                    <a:pt x="5" y="23"/>
                  </a:lnTo>
                  <a:lnTo>
                    <a:pt x="4" y="22"/>
                  </a:lnTo>
                  <a:lnTo>
                    <a:pt x="3" y="22"/>
                  </a:lnTo>
                  <a:lnTo>
                    <a:pt x="3" y="22"/>
                  </a:lnTo>
                  <a:lnTo>
                    <a:pt x="2" y="21"/>
                  </a:lnTo>
                  <a:lnTo>
                    <a:pt x="1" y="21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ABF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8" name="Freeform 114"/>
            <p:cNvSpPr>
              <a:spLocks/>
            </p:cNvSpPr>
            <p:nvPr/>
          </p:nvSpPr>
          <p:spPr bwMode="auto">
            <a:xfrm>
              <a:off x="3721" y="1832"/>
              <a:ext cx="35" cy="2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9" y="1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4" y="1"/>
                </a:cxn>
                <a:cxn ang="0">
                  <a:pos x="16" y="2"/>
                </a:cxn>
                <a:cxn ang="0">
                  <a:pos x="18" y="2"/>
                </a:cxn>
                <a:cxn ang="0">
                  <a:pos x="19" y="2"/>
                </a:cxn>
                <a:cxn ang="0">
                  <a:pos x="21" y="3"/>
                </a:cxn>
                <a:cxn ang="0">
                  <a:pos x="23" y="3"/>
                </a:cxn>
                <a:cxn ang="0">
                  <a:pos x="25" y="3"/>
                </a:cxn>
                <a:cxn ang="0">
                  <a:pos x="26" y="3"/>
                </a:cxn>
                <a:cxn ang="0">
                  <a:pos x="28" y="4"/>
                </a:cxn>
                <a:cxn ang="0">
                  <a:pos x="30" y="4"/>
                </a:cxn>
                <a:cxn ang="0">
                  <a:pos x="32" y="4"/>
                </a:cxn>
                <a:cxn ang="0">
                  <a:pos x="33" y="5"/>
                </a:cxn>
                <a:cxn ang="0">
                  <a:pos x="33" y="6"/>
                </a:cxn>
                <a:cxn ang="0">
                  <a:pos x="34" y="8"/>
                </a:cxn>
                <a:cxn ang="0">
                  <a:pos x="35" y="9"/>
                </a:cxn>
                <a:cxn ang="0">
                  <a:pos x="35" y="13"/>
                </a:cxn>
                <a:cxn ang="0">
                  <a:pos x="35" y="17"/>
                </a:cxn>
                <a:cxn ang="0">
                  <a:pos x="35" y="20"/>
                </a:cxn>
                <a:cxn ang="0">
                  <a:pos x="35" y="24"/>
                </a:cxn>
                <a:cxn ang="0">
                  <a:pos x="34" y="25"/>
                </a:cxn>
                <a:cxn ang="0">
                  <a:pos x="33" y="25"/>
                </a:cxn>
                <a:cxn ang="0">
                  <a:pos x="32" y="25"/>
                </a:cxn>
                <a:cxn ang="0">
                  <a:pos x="31" y="25"/>
                </a:cxn>
                <a:cxn ang="0">
                  <a:pos x="28" y="25"/>
                </a:cxn>
                <a:cxn ang="0">
                  <a:pos x="24" y="24"/>
                </a:cxn>
                <a:cxn ang="0">
                  <a:pos x="21" y="24"/>
                </a:cxn>
                <a:cxn ang="0">
                  <a:pos x="18" y="24"/>
                </a:cxn>
                <a:cxn ang="0">
                  <a:pos x="15" y="23"/>
                </a:cxn>
                <a:cxn ang="0">
                  <a:pos x="12" y="23"/>
                </a:cxn>
                <a:cxn ang="0">
                  <a:pos x="8" y="22"/>
                </a:cxn>
                <a:cxn ang="0">
                  <a:pos x="5" y="22"/>
                </a:cxn>
                <a:cxn ang="0">
                  <a:pos x="5" y="21"/>
                </a:cxn>
                <a:cxn ang="0">
                  <a:pos x="4" y="21"/>
                </a:cxn>
                <a:cxn ang="0">
                  <a:pos x="3" y="21"/>
                </a:cxn>
                <a:cxn ang="0">
                  <a:pos x="3" y="20"/>
                </a:cxn>
                <a:cxn ang="0">
                  <a:pos x="2" y="20"/>
                </a:cxn>
                <a:cxn ang="0">
                  <a:pos x="1" y="20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0" y="8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4" y="0"/>
                </a:cxn>
              </a:cxnLst>
              <a:rect l="0" t="0" r="r" b="b"/>
              <a:pathLst>
                <a:path w="35" h="25">
                  <a:moveTo>
                    <a:pt x="4" y="0"/>
                  </a:moveTo>
                  <a:lnTo>
                    <a:pt x="5" y="0"/>
                  </a:lnTo>
                  <a:lnTo>
                    <a:pt x="7" y="0"/>
                  </a:lnTo>
                  <a:lnTo>
                    <a:pt x="9" y="1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4" y="1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19" y="2"/>
                  </a:lnTo>
                  <a:lnTo>
                    <a:pt x="21" y="3"/>
                  </a:lnTo>
                  <a:lnTo>
                    <a:pt x="23" y="3"/>
                  </a:lnTo>
                  <a:lnTo>
                    <a:pt x="25" y="3"/>
                  </a:lnTo>
                  <a:lnTo>
                    <a:pt x="26" y="3"/>
                  </a:lnTo>
                  <a:lnTo>
                    <a:pt x="28" y="4"/>
                  </a:lnTo>
                  <a:lnTo>
                    <a:pt x="30" y="4"/>
                  </a:lnTo>
                  <a:lnTo>
                    <a:pt x="32" y="4"/>
                  </a:lnTo>
                  <a:lnTo>
                    <a:pt x="33" y="5"/>
                  </a:lnTo>
                  <a:lnTo>
                    <a:pt x="33" y="6"/>
                  </a:lnTo>
                  <a:lnTo>
                    <a:pt x="34" y="8"/>
                  </a:lnTo>
                  <a:lnTo>
                    <a:pt x="35" y="9"/>
                  </a:lnTo>
                  <a:lnTo>
                    <a:pt x="35" y="13"/>
                  </a:lnTo>
                  <a:lnTo>
                    <a:pt x="35" y="17"/>
                  </a:lnTo>
                  <a:lnTo>
                    <a:pt x="35" y="20"/>
                  </a:lnTo>
                  <a:lnTo>
                    <a:pt x="35" y="24"/>
                  </a:lnTo>
                  <a:lnTo>
                    <a:pt x="34" y="25"/>
                  </a:lnTo>
                  <a:lnTo>
                    <a:pt x="33" y="25"/>
                  </a:lnTo>
                  <a:lnTo>
                    <a:pt x="32" y="25"/>
                  </a:lnTo>
                  <a:lnTo>
                    <a:pt x="31" y="25"/>
                  </a:lnTo>
                  <a:lnTo>
                    <a:pt x="28" y="25"/>
                  </a:lnTo>
                  <a:lnTo>
                    <a:pt x="24" y="24"/>
                  </a:lnTo>
                  <a:lnTo>
                    <a:pt x="21" y="24"/>
                  </a:lnTo>
                  <a:lnTo>
                    <a:pt x="18" y="24"/>
                  </a:lnTo>
                  <a:lnTo>
                    <a:pt x="15" y="23"/>
                  </a:lnTo>
                  <a:lnTo>
                    <a:pt x="12" y="23"/>
                  </a:lnTo>
                  <a:lnTo>
                    <a:pt x="8" y="22"/>
                  </a:lnTo>
                  <a:lnTo>
                    <a:pt x="5" y="22"/>
                  </a:lnTo>
                  <a:lnTo>
                    <a:pt x="5" y="21"/>
                  </a:lnTo>
                  <a:lnTo>
                    <a:pt x="4" y="21"/>
                  </a:lnTo>
                  <a:lnTo>
                    <a:pt x="3" y="21"/>
                  </a:lnTo>
                  <a:lnTo>
                    <a:pt x="3" y="20"/>
                  </a:lnTo>
                  <a:lnTo>
                    <a:pt x="2" y="20"/>
                  </a:lnTo>
                  <a:lnTo>
                    <a:pt x="1" y="20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0" y="8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C1C6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9" name="Freeform 115"/>
            <p:cNvSpPr>
              <a:spLocks/>
            </p:cNvSpPr>
            <p:nvPr/>
          </p:nvSpPr>
          <p:spPr bwMode="auto">
            <a:xfrm>
              <a:off x="3722" y="1833"/>
              <a:ext cx="32" cy="2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7" y="0"/>
                </a:cxn>
                <a:cxn ang="0">
                  <a:pos x="10" y="1"/>
                </a:cxn>
                <a:cxn ang="0">
                  <a:pos x="13" y="1"/>
                </a:cxn>
                <a:cxn ang="0">
                  <a:pos x="17" y="2"/>
                </a:cxn>
                <a:cxn ang="0">
                  <a:pos x="20" y="2"/>
                </a:cxn>
                <a:cxn ang="0">
                  <a:pos x="23" y="3"/>
                </a:cxn>
                <a:cxn ang="0">
                  <a:pos x="26" y="3"/>
                </a:cxn>
                <a:cxn ang="0">
                  <a:pos x="29" y="4"/>
                </a:cxn>
                <a:cxn ang="0">
                  <a:pos x="30" y="5"/>
                </a:cxn>
                <a:cxn ang="0">
                  <a:pos x="31" y="6"/>
                </a:cxn>
                <a:cxn ang="0">
                  <a:pos x="32" y="7"/>
                </a:cxn>
                <a:cxn ang="0">
                  <a:pos x="32" y="8"/>
                </a:cxn>
                <a:cxn ang="0">
                  <a:pos x="32" y="12"/>
                </a:cxn>
                <a:cxn ang="0">
                  <a:pos x="32" y="15"/>
                </a:cxn>
                <a:cxn ang="0">
                  <a:pos x="32" y="19"/>
                </a:cxn>
                <a:cxn ang="0">
                  <a:pos x="32" y="22"/>
                </a:cxn>
                <a:cxn ang="0">
                  <a:pos x="32" y="23"/>
                </a:cxn>
                <a:cxn ang="0">
                  <a:pos x="31" y="23"/>
                </a:cxn>
                <a:cxn ang="0">
                  <a:pos x="30" y="23"/>
                </a:cxn>
                <a:cxn ang="0">
                  <a:pos x="29" y="23"/>
                </a:cxn>
                <a:cxn ang="0">
                  <a:pos x="26" y="23"/>
                </a:cxn>
                <a:cxn ang="0">
                  <a:pos x="23" y="22"/>
                </a:cxn>
                <a:cxn ang="0">
                  <a:pos x="20" y="22"/>
                </a:cxn>
                <a:cxn ang="0">
                  <a:pos x="17" y="21"/>
                </a:cxn>
                <a:cxn ang="0">
                  <a:pos x="14" y="21"/>
                </a:cxn>
                <a:cxn ang="0">
                  <a:pos x="11" y="21"/>
                </a:cxn>
                <a:cxn ang="0">
                  <a:pos x="8" y="20"/>
                </a:cxn>
                <a:cxn ang="0">
                  <a:pos x="5" y="20"/>
                </a:cxn>
                <a:cxn ang="0">
                  <a:pos x="4" y="20"/>
                </a:cxn>
                <a:cxn ang="0">
                  <a:pos x="4" y="19"/>
                </a:cxn>
                <a:cxn ang="0">
                  <a:pos x="3" y="19"/>
                </a:cxn>
                <a:cxn ang="0">
                  <a:pos x="3" y="19"/>
                </a:cxn>
                <a:cxn ang="0">
                  <a:pos x="2" y="18"/>
                </a:cxn>
                <a:cxn ang="0">
                  <a:pos x="1" y="18"/>
                </a:cxn>
                <a:cxn ang="0">
                  <a:pos x="1" y="18"/>
                </a:cxn>
                <a:cxn ang="0">
                  <a:pos x="0" y="17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4" y="0"/>
                </a:cxn>
              </a:cxnLst>
              <a:rect l="0" t="0" r="r" b="b"/>
              <a:pathLst>
                <a:path w="32" h="23">
                  <a:moveTo>
                    <a:pt x="4" y="0"/>
                  </a:moveTo>
                  <a:lnTo>
                    <a:pt x="7" y="0"/>
                  </a:lnTo>
                  <a:lnTo>
                    <a:pt x="10" y="1"/>
                  </a:lnTo>
                  <a:lnTo>
                    <a:pt x="13" y="1"/>
                  </a:lnTo>
                  <a:lnTo>
                    <a:pt x="17" y="2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6" y="3"/>
                  </a:lnTo>
                  <a:lnTo>
                    <a:pt x="29" y="4"/>
                  </a:lnTo>
                  <a:lnTo>
                    <a:pt x="30" y="5"/>
                  </a:lnTo>
                  <a:lnTo>
                    <a:pt x="31" y="6"/>
                  </a:lnTo>
                  <a:lnTo>
                    <a:pt x="32" y="7"/>
                  </a:lnTo>
                  <a:lnTo>
                    <a:pt x="32" y="8"/>
                  </a:lnTo>
                  <a:lnTo>
                    <a:pt x="32" y="12"/>
                  </a:lnTo>
                  <a:lnTo>
                    <a:pt x="32" y="15"/>
                  </a:lnTo>
                  <a:lnTo>
                    <a:pt x="32" y="19"/>
                  </a:lnTo>
                  <a:lnTo>
                    <a:pt x="32" y="22"/>
                  </a:lnTo>
                  <a:lnTo>
                    <a:pt x="32" y="23"/>
                  </a:lnTo>
                  <a:lnTo>
                    <a:pt x="31" y="23"/>
                  </a:lnTo>
                  <a:lnTo>
                    <a:pt x="30" y="23"/>
                  </a:lnTo>
                  <a:lnTo>
                    <a:pt x="29" y="23"/>
                  </a:lnTo>
                  <a:lnTo>
                    <a:pt x="26" y="23"/>
                  </a:lnTo>
                  <a:lnTo>
                    <a:pt x="23" y="22"/>
                  </a:lnTo>
                  <a:lnTo>
                    <a:pt x="20" y="22"/>
                  </a:lnTo>
                  <a:lnTo>
                    <a:pt x="17" y="21"/>
                  </a:lnTo>
                  <a:lnTo>
                    <a:pt x="14" y="21"/>
                  </a:lnTo>
                  <a:lnTo>
                    <a:pt x="11" y="21"/>
                  </a:lnTo>
                  <a:lnTo>
                    <a:pt x="8" y="20"/>
                  </a:lnTo>
                  <a:lnTo>
                    <a:pt x="5" y="20"/>
                  </a:lnTo>
                  <a:lnTo>
                    <a:pt x="4" y="20"/>
                  </a:lnTo>
                  <a:lnTo>
                    <a:pt x="4" y="19"/>
                  </a:lnTo>
                  <a:lnTo>
                    <a:pt x="3" y="19"/>
                  </a:lnTo>
                  <a:lnTo>
                    <a:pt x="3" y="19"/>
                  </a:lnTo>
                  <a:lnTo>
                    <a:pt x="2" y="18"/>
                  </a:lnTo>
                  <a:lnTo>
                    <a:pt x="1" y="18"/>
                  </a:lnTo>
                  <a:lnTo>
                    <a:pt x="1" y="18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7"/>
                  </a:lnTo>
                  <a:lnTo>
                    <a:pt x="0" y="3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C9CE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0" name="Freeform 116"/>
            <p:cNvSpPr>
              <a:spLocks/>
            </p:cNvSpPr>
            <p:nvPr/>
          </p:nvSpPr>
          <p:spPr bwMode="auto">
            <a:xfrm>
              <a:off x="3723" y="1834"/>
              <a:ext cx="30" cy="21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7" y="0"/>
                </a:cxn>
                <a:cxn ang="0">
                  <a:pos x="10" y="1"/>
                </a:cxn>
                <a:cxn ang="0">
                  <a:pos x="12" y="1"/>
                </a:cxn>
                <a:cxn ang="0">
                  <a:pos x="15" y="2"/>
                </a:cxn>
                <a:cxn ang="0">
                  <a:pos x="18" y="2"/>
                </a:cxn>
                <a:cxn ang="0">
                  <a:pos x="21" y="2"/>
                </a:cxn>
                <a:cxn ang="0">
                  <a:pos x="24" y="3"/>
                </a:cxn>
                <a:cxn ang="0">
                  <a:pos x="27" y="4"/>
                </a:cxn>
                <a:cxn ang="0">
                  <a:pos x="28" y="4"/>
                </a:cxn>
                <a:cxn ang="0">
                  <a:pos x="29" y="5"/>
                </a:cxn>
                <a:cxn ang="0">
                  <a:pos x="29" y="6"/>
                </a:cxn>
                <a:cxn ang="0">
                  <a:pos x="30" y="7"/>
                </a:cxn>
                <a:cxn ang="0">
                  <a:pos x="30" y="11"/>
                </a:cxn>
                <a:cxn ang="0">
                  <a:pos x="30" y="14"/>
                </a:cxn>
                <a:cxn ang="0">
                  <a:pos x="30" y="17"/>
                </a:cxn>
                <a:cxn ang="0">
                  <a:pos x="30" y="20"/>
                </a:cxn>
                <a:cxn ang="0">
                  <a:pos x="29" y="20"/>
                </a:cxn>
                <a:cxn ang="0">
                  <a:pos x="28" y="21"/>
                </a:cxn>
                <a:cxn ang="0">
                  <a:pos x="27" y="21"/>
                </a:cxn>
                <a:cxn ang="0">
                  <a:pos x="26" y="21"/>
                </a:cxn>
                <a:cxn ang="0">
                  <a:pos x="24" y="21"/>
                </a:cxn>
                <a:cxn ang="0">
                  <a:pos x="21" y="20"/>
                </a:cxn>
                <a:cxn ang="0">
                  <a:pos x="18" y="20"/>
                </a:cxn>
                <a:cxn ang="0">
                  <a:pos x="16" y="20"/>
                </a:cxn>
                <a:cxn ang="0">
                  <a:pos x="13" y="19"/>
                </a:cxn>
                <a:cxn ang="0">
                  <a:pos x="11" y="19"/>
                </a:cxn>
                <a:cxn ang="0">
                  <a:pos x="8" y="18"/>
                </a:cxn>
                <a:cxn ang="0">
                  <a:pos x="5" y="18"/>
                </a:cxn>
                <a:cxn ang="0">
                  <a:pos x="4" y="18"/>
                </a:cxn>
                <a:cxn ang="0">
                  <a:pos x="3" y="17"/>
                </a:cxn>
                <a:cxn ang="0">
                  <a:pos x="2" y="16"/>
                </a:cxn>
                <a:cxn ang="0">
                  <a:pos x="0" y="16"/>
                </a:cxn>
                <a:cxn ang="0">
                  <a:pos x="0" y="13"/>
                </a:cxn>
                <a:cxn ang="0">
                  <a:pos x="0" y="9"/>
                </a:cxn>
                <a:cxn ang="0">
                  <a:pos x="0" y="6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0"/>
                </a:cxn>
              </a:cxnLst>
              <a:rect l="0" t="0" r="r" b="b"/>
              <a:pathLst>
                <a:path w="30" h="21">
                  <a:moveTo>
                    <a:pt x="4" y="0"/>
                  </a:moveTo>
                  <a:lnTo>
                    <a:pt x="7" y="0"/>
                  </a:lnTo>
                  <a:lnTo>
                    <a:pt x="10" y="1"/>
                  </a:lnTo>
                  <a:lnTo>
                    <a:pt x="12" y="1"/>
                  </a:lnTo>
                  <a:lnTo>
                    <a:pt x="15" y="2"/>
                  </a:lnTo>
                  <a:lnTo>
                    <a:pt x="18" y="2"/>
                  </a:lnTo>
                  <a:lnTo>
                    <a:pt x="21" y="2"/>
                  </a:lnTo>
                  <a:lnTo>
                    <a:pt x="24" y="3"/>
                  </a:lnTo>
                  <a:lnTo>
                    <a:pt x="27" y="4"/>
                  </a:lnTo>
                  <a:lnTo>
                    <a:pt x="28" y="4"/>
                  </a:lnTo>
                  <a:lnTo>
                    <a:pt x="29" y="5"/>
                  </a:lnTo>
                  <a:lnTo>
                    <a:pt x="29" y="6"/>
                  </a:lnTo>
                  <a:lnTo>
                    <a:pt x="30" y="7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30" y="17"/>
                  </a:lnTo>
                  <a:lnTo>
                    <a:pt x="30" y="20"/>
                  </a:lnTo>
                  <a:lnTo>
                    <a:pt x="29" y="20"/>
                  </a:lnTo>
                  <a:lnTo>
                    <a:pt x="28" y="21"/>
                  </a:lnTo>
                  <a:lnTo>
                    <a:pt x="27" y="21"/>
                  </a:lnTo>
                  <a:lnTo>
                    <a:pt x="26" y="21"/>
                  </a:lnTo>
                  <a:lnTo>
                    <a:pt x="24" y="21"/>
                  </a:lnTo>
                  <a:lnTo>
                    <a:pt x="21" y="20"/>
                  </a:lnTo>
                  <a:lnTo>
                    <a:pt x="18" y="20"/>
                  </a:lnTo>
                  <a:lnTo>
                    <a:pt x="16" y="20"/>
                  </a:lnTo>
                  <a:lnTo>
                    <a:pt x="13" y="19"/>
                  </a:lnTo>
                  <a:lnTo>
                    <a:pt x="11" y="19"/>
                  </a:lnTo>
                  <a:lnTo>
                    <a:pt x="8" y="18"/>
                  </a:lnTo>
                  <a:lnTo>
                    <a:pt x="5" y="18"/>
                  </a:lnTo>
                  <a:lnTo>
                    <a:pt x="4" y="18"/>
                  </a:lnTo>
                  <a:lnTo>
                    <a:pt x="3" y="17"/>
                  </a:lnTo>
                  <a:lnTo>
                    <a:pt x="2" y="16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6"/>
                  </a:lnTo>
                  <a:lnTo>
                    <a:pt x="0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D1D3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1" name="Freeform 117"/>
            <p:cNvSpPr>
              <a:spLocks/>
            </p:cNvSpPr>
            <p:nvPr/>
          </p:nvSpPr>
          <p:spPr bwMode="auto">
            <a:xfrm>
              <a:off x="3725" y="1835"/>
              <a:ext cx="26" cy="1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5" y="0"/>
                </a:cxn>
                <a:cxn ang="0">
                  <a:pos x="8" y="1"/>
                </a:cxn>
                <a:cxn ang="0">
                  <a:pos x="11" y="1"/>
                </a:cxn>
                <a:cxn ang="0">
                  <a:pos x="13" y="1"/>
                </a:cxn>
                <a:cxn ang="0">
                  <a:pos x="16" y="2"/>
                </a:cxn>
                <a:cxn ang="0">
                  <a:pos x="19" y="2"/>
                </a:cxn>
                <a:cxn ang="0">
                  <a:pos x="21" y="3"/>
                </a:cxn>
                <a:cxn ang="0">
                  <a:pos x="24" y="3"/>
                </a:cxn>
                <a:cxn ang="0">
                  <a:pos x="25" y="4"/>
                </a:cxn>
                <a:cxn ang="0">
                  <a:pos x="25" y="5"/>
                </a:cxn>
                <a:cxn ang="0">
                  <a:pos x="26" y="6"/>
                </a:cxn>
                <a:cxn ang="0">
                  <a:pos x="26" y="7"/>
                </a:cxn>
                <a:cxn ang="0">
                  <a:pos x="26" y="10"/>
                </a:cxn>
                <a:cxn ang="0">
                  <a:pos x="26" y="12"/>
                </a:cxn>
                <a:cxn ang="0">
                  <a:pos x="26" y="15"/>
                </a:cxn>
                <a:cxn ang="0">
                  <a:pos x="26" y="18"/>
                </a:cxn>
                <a:cxn ang="0">
                  <a:pos x="26" y="18"/>
                </a:cxn>
                <a:cxn ang="0">
                  <a:pos x="25" y="19"/>
                </a:cxn>
                <a:cxn ang="0">
                  <a:pos x="24" y="19"/>
                </a:cxn>
                <a:cxn ang="0">
                  <a:pos x="23" y="19"/>
                </a:cxn>
                <a:cxn ang="0">
                  <a:pos x="21" y="19"/>
                </a:cxn>
                <a:cxn ang="0">
                  <a:pos x="19" y="18"/>
                </a:cxn>
                <a:cxn ang="0">
                  <a:pos x="16" y="18"/>
                </a:cxn>
                <a:cxn ang="0">
                  <a:pos x="14" y="18"/>
                </a:cxn>
                <a:cxn ang="0">
                  <a:pos x="11" y="17"/>
                </a:cxn>
                <a:cxn ang="0">
                  <a:pos x="9" y="17"/>
                </a:cxn>
                <a:cxn ang="0">
                  <a:pos x="6" y="17"/>
                </a:cxn>
                <a:cxn ang="0">
                  <a:pos x="4" y="16"/>
                </a:cxn>
                <a:cxn ang="0">
                  <a:pos x="3" y="16"/>
                </a:cxn>
                <a:cxn ang="0">
                  <a:pos x="2" y="15"/>
                </a:cxn>
                <a:cxn ang="0">
                  <a:pos x="1" y="15"/>
                </a:cxn>
                <a:cxn ang="0">
                  <a:pos x="0" y="14"/>
                </a:cxn>
                <a:cxn ang="0">
                  <a:pos x="0" y="11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3" y="0"/>
                </a:cxn>
              </a:cxnLst>
              <a:rect l="0" t="0" r="r" b="b"/>
              <a:pathLst>
                <a:path w="26" h="19">
                  <a:moveTo>
                    <a:pt x="3" y="0"/>
                  </a:moveTo>
                  <a:lnTo>
                    <a:pt x="5" y="0"/>
                  </a:lnTo>
                  <a:lnTo>
                    <a:pt x="8" y="1"/>
                  </a:lnTo>
                  <a:lnTo>
                    <a:pt x="11" y="1"/>
                  </a:lnTo>
                  <a:lnTo>
                    <a:pt x="13" y="1"/>
                  </a:lnTo>
                  <a:lnTo>
                    <a:pt x="16" y="2"/>
                  </a:lnTo>
                  <a:lnTo>
                    <a:pt x="19" y="2"/>
                  </a:lnTo>
                  <a:lnTo>
                    <a:pt x="21" y="3"/>
                  </a:lnTo>
                  <a:lnTo>
                    <a:pt x="24" y="3"/>
                  </a:lnTo>
                  <a:lnTo>
                    <a:pt x="25" y="4"/>
                  </a:lnTo>
                  <a:lnTo>
                    <a:pt x="25" y="5"/>
                  </a:lnTo>
                  <a:lnTo>
                    <a:pt x="26" y="6"/>
                  </a:lnTo>
                  <a:lnTo>
                    <a:pt x="26" y="7"/>
                  </a:lnTo>
                  <a:lnTo>
                    <a:pt x="26" y="10"/>
                  </a:lnTo>
                  <a:lnTo>
                    <a:pt x="26" y="12"/>
                  </a:lnTo>
                  <a:lnTo>
                    <a:pt x="26" y="15"/>
                  </a:lnTo>
                  <a:lnTo>
                    <a:pt x="26" y="18"/>
                  </a:lnTo>
                  <a:lnTo>
                    <a:pt x="26" y="18"/>
                  </a:lnTo>
                  <a:lnTo>
                    <a:pt x="25" y="19"/>
                  </a:lnTo>
                  <a:lnTo>
                    <a:pt x="24" y="19"/>
                  </a:lnTo>
                  <a:lnTo>
                    <a:pt x="23" y="19"/>
                  </a:lnTo>
                  <a:lnTo>
                    <a:pt x="21" y="19"/>
                  </a:lnTo>
                  <a:lnTo>
                    <a:pt x="19" y="18"/>
                  </a:lnTo>
                  <a:lnTo>
                    <a:pt x="16" y="18"/>
                  </a:lnTo>
                  <a:lnTo>
                    <a:pt x="14" y="18"/>
                  </a:lnTo>
                  <a:lnTo>
                    <a:pt x="11" y="17"/>
                  </a:lnTo>
                  <a:lnTo>
                    <a:pt x="9" y="17"/>
                  </a:lnTo>
                  <a:lnTo>
                    <a:pt x="6" y="17"/>
                  </a:lnTo>
                  <a:lnTo>
                    <a:pt x="4" y="16"/>
                  </a:lnTo>
                  <a:lnTo>
                    <a:pt x="3" y="16"/>
                  </a:lnTo>
                  <a:lnTo>
                    <a:pt x="2" y="15"/>
                  </a:lnTo>
                  <a:lnTo>
                    <a:pt x="1" y="15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2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D6D8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" name="Freeform 118"/>
            <p:cNvSpPr>
              <a:spLocks/>
            </p:cNvSpPr>
            <p:nvPr/>
          </p:nvSpPr>
          <p:spPr bwMode="auto">
            <a:xfrm>
              <a:off x="3726" y="1836"/>
              <a:ext cx="24" cy="1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5" y="0"/>
                </a:cxn>
                <a:cxn ang="0">
                  <a:pos x="8" y="0"/>
                </a:cxn>
                <a:cxn ang="0">
                  <a:pos x="10" y="1"/>
                </a:cxn>
                <a:cxn ang="0">
                  <a:pos x="12" y="1"/>
                </a:cxn>
                <a:cxn ang="0">
                  <a:pos x="15" y="2"/>
                </a:cxn>
                <a:cxn ang="0">
                  <a:pos x="17" y="2"/>
                </a:cxn>
                <a:cxn ang="0">
                  <a:pos x="19" y="2"/>
                </a:cxn>
                <a:cxn ang="0">
                  <a:pos x="22" y="3"/>
                </a:cxn>
                <a:cxn ang="0">
                  <a:pos x="22" y="3"/>
                </a:cxn>
                <a:cxn ang="0">
                  <a:pos x="23" y="4"/>
                </a:cxn>
                <a:cxn ang="0">
                  <a:pos x="23" y="5"/>
                </a:cxn>
                <a:cxn ang="0">
                  <a:pos x="24" y="6"/>
                </a:cxn>
                <a:cxn ang="0">
                  <a:pos x="24" y="8"/>
                </a:cxn>
                <a:cxn ang="0">
                  <a:pos x="24" y="11"/>
                </a:cxn>
                <a:cxn ang="0">
                  <a:pos x="24" y="14"/>
                </a:cxn>
                <a:cxn ang="0">
                  <a:pos x="24" y="16"/>
                </a:cxn>
                <a:cxn ang="0">
                  <a:pos x="23" y="16"/>
                </a:cxn>
                <a:cxn ang="0">
                  <a:pos x="22" y="17"/>
                </a:cxn>
                <a:cxn ang="0">
                  <a:pos x="22" y="17"/>
                </a:cxn>
                <a:cxn ang="0">
                  <a:pos x="21" y="17"/>
                </a:cxn>
                <a:cxn ang="0">
                  <a:pos x="19" y="17"/>
                </a:cxn>
                <a:cxn ang="0">
                  <a:pos x="17" y="16"/>
                </a:cxn>
                <a:cxn ang="0">
                  <a:pos x="15" y="16"/>
                </a:cxn>
                <a:cxn ang="0">
                  <a:pos x="12" y="16"/>
                </a:cxn>
                <a:cxn ang="0">
                  <a:pos x="10" y="15"/>
                </a:cxn>
                <a:cxn ang="0">
                  <a:pos x="8" y="15"/>
                </a:cxn>
                <a:cxn ang="0">
                  <a:pos x="6" y="15"/>
                </a:cxn>
                <a:cxn ang="0">
                  <a:pos x="4" y="14"/>
                </a:cxn>
                <a:cxn ang="0">
                  <a:pos x="3" y="14"/>
                </a:cxn>
                <a:cxn ang="0">
                  <a:pos x="2" y="13"/>
                </a:cxn>
                <a:cxn ang="0">
                  <a:pos x="1" y="13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0" y="7"/>
                </a:cxn>
                <a:cxn ang="0">
                  <a:pos x="0" y="5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3" y="0"/>
                </a:cxn>
              </a:cxnLst>
              <a:rect l="0" t="0" r="r" b="b"/>
              <a:pathLst>
                <a:path w="24" h="17">
                  <a:moveTo>
                    <a:pt x="3" y="0"/>
                  </a:moveTo>
                  <a:lnTo>
                    <a:pt x="5" y="0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2" y="1"/>
                  </a:lnTo>
                  <a:lnTo>
                    <a:pt x="15" y="2"/>
                  </a:lnTo>
                  <a:lnTo>
                    <a:pt x="17" y="2"/>
                  </a:lnTo>
                  <a:lnTo>
                    <a:pt x="19" y="2"/>
                  </a:lnTo>
                  <a:lnTo>
                    <a:pt x="22" y="3"/>
                  </a:lnTo>
                  <a:lnTo>
                    <a:pt x="22" y="3"/>
                  </a:lnTo>
                  <a:lnTo>
                    <a:pt x="23" y="4"/>
                  </a:lnTo>
                  <a:lnTo>
                    <a:pt x="23" y="5"/>
                  </a:lnTo>
                  <a:lnTo>
                    <a:pt x="24" y="6"/>
                  </a:lnTo>
                  <a:lnTo>
                    <a:pt x="24" y="8"/>
                  </a:lnTo>
                  <a:lnTo>
                    <a:pt x="24" y="11"/>
                  </a:lnTo>
                  <a:lnTo>
                    <a:pt x="24" y="14"/>
                  </a:lnTo>
                  <a:lnTo>
                    <a:pt x="24" y="16"/>
                  </a:lnTo>
                  <a:lnTo>
                    <a:pt x="23" y="16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1" y="17"/>
                  </a:lnTo>
                  <a:lnTo>
                    <a:pt x="19" y="17"/>
                  </a:lnTo>
                  <a:lnTo>
                    <a:pt x="17" y="16"/>
                  </a:lnTo>
                  <a:lnTo>
                    <a:pt x="15" y="16"/>
                  </a:lnTo>
                  <a:lnTo>
                    <a:pt x="12" y="16"/>
                  </a:lnTo>
                  <a:lnTo>
                    <a:pt x="10" y="15"/>
                  </a:lnTo>
                  <a:lnTo>
                    <a:pt x="8" y="15"/>
                  </a:lnTo>
                  <a:lnTo>
                    <a:pt x="6" y="15"/>
                  </a:lnTo>
                  <a:lnTo>
                    <a:pt x="4" y="14"/>
                  </a:lnTo>
                  <a:lnTo>
                    <a:pt x="3" y="14"/>
                  </a:lnTo>
                  <a:lnTo>
                    <a:pt x="2" y="13"/>
                  </a:lnTo>
                  <a:lnTo>
                    <a:pt x="1" y="13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1"/>
                  </a:lnTo>
                  <a:lnTo>
                    <a:pt x="2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DDE0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" name="Freeform 119"/>
            <p:cNvSpPr>
              <a:spLocks/>
            </p:cNvSpPr>
            <p:nvPr/>
          </p:nvSpPr>
          <p:spPr bwMode="auto">
            <a:xfrm>
              <a:off x="3728" y="1837"/>
              <a:ext cx="20" cy="15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0"/>
                </a:cxn>
                <a:cxn ang="0">
                  <a:pos x="6" y="0"/>
                </a:cxn>
                <a:cxn ang="0">
                  <a:pos x="8" y="1"/>
                </a:cxn>
                <a:cxn ang="0">
                  <a:pos x="10" y="1"/>
                </a:cxn>
                <a:cxn ang="0">
                  <a:pos x="12" y="1"/>
                </a:cxn>
                <a:cxn ang="0">
                  <a:pos x="14" y="2"/>
                </a:cxn>
                <a:cxn ang="0">
                  <a:pos x="16" y="2"/>
                </a:cxn>
                <a:cxn ang="0">
                  <a:pos x="18" y="2"/>
                </a:cxn>
                <a:cxn ang="0">
                  <a:pos x="19" y="3"/>
                </a:cxn>
                <a:cxn ang="0">
                  <a:pos x="19" y="4"/>
                </a:cxn>
                <a:cxn ang="0">
                  <a:pos x="20" y="4"/>
                </a:cxn>
                <a:cxn ang="0">
                  <a:pos x="20" y="5"/>
                </a:cxn>
                <a:cxn ang="0">
                  <a:pos x="20" y="7"/>
                </a:cxn>
                <a:cxn ang="0">
                  <a:pos x="20" y="10"/>
                </a:cxn>
                <a:cxn ang="0">
                  <a:pos x="20" y="12"/>
                </a:cxn>
                <a:cxn ang="0">
                  <a:pos x="20" y="14"/>
                </a:cxn>
                <a:cxn ang="0">
                  <a:pos x="20" y="14"/>
                </a:cxn>
                <a:cxn ang="0">
                  <a:pos x="19" y="15"/>
                </a:cxn>
                <a:cxn ang="0">
                  <a:pos x="19" y="15"/>
                </a:cxn>
                <a:cxn ang="0">
                  <a:pos x="18" y="15"/>
                </a:cxn>
                <a:cxn ang="0">
                  <a:pos x="16" y="15"/>
                </a:cxn>
                <a:cxn ang="0">
                  <a:pos x="14" y="14"/>
                </a:cxn>
                <a:cxn ang="0">
                  <a:pos x="12" y="14"/>
                </a:cxn>
                <a:cxn ang="0">
                  <a:pos x="10" y="14"/>
                </a:cxn>
                <a:cxn ang="0">
                  <a:pos x="8" y="13"/>
                </a:cxn>
                <a:cxn ang="0">
                  <a:pos x="7" y="13"/>
                </a:cxn>
                <a:cxn ang="0">
                  <a:pos x="5" y="13"/>
                </a:cxn>
                <a:cxn ang="0">
                  <a:pos x="3" y="13"/>
                </a:cxn>
                <a:cxn ang="0">
                  <a:pos x="2" y="12"/>
                </a:cxn>
                <a:cxn ang="0">
                  <a:pos x="1" y="12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9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2" y="0"/>
                </a:cxn>
              </a:cxnLst>
              <a:rect l="0" t="0" r="r" b="b"/>
              <a:pathLst>
                <a:path w="20" h="15">
                  <a:moveTo>
                    <a:pt x="2" y="0"/>
                  </a:moveTo>
                  <a:lnTo>
                    <a:pt x="4" y="0"/>
                  </a:lnTo>
                  <a:lnTo>
                    <a:pt x="6" y="0"/>
                  </a:lnTo>
                  <a:lnTo>
                    <a:pt x="8" y="1"/>
                  </a:lnTo>
                  <a:lnTo>
                    <a:pt x="10" y="1"/>
                  </a:lnTo>
                  <a:lnTo>
                    <a:pt x="12" y="1"/>
                  </a:lnTo>
                  <a:lnTo>
                    <a:pt x="14" y="2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19" y="3"/>
                  </a:lnTo>
                  <a:lnTo>
                    <a:pt x="19" y="4"/>
                  </a:lnTo>
                  <a:lnTo>
                    <a:pt x="20" y="4"/>
                  </a:lnTo>
                  <a:lnTo>
                    <a:pt x="20" y="5"/>
                  </a:lnTo>
                  <a:lnTo>
                    <a:pt x="20" y="7"/>
                  </a:lnTo>
                  <a:lnTo>
                    <a:pt x="20" y="10"/>
                  </a:lnTo>
                  <a:lnTo>
                    <a:pt x="20" y="12"/>
                  </a:lnTo>
                  <a:lnTo>
                    <a:pt x="20" y="14"/>
                  </a:lnTo>
                  <a:lnTo>
                    <a:pt x="20" y="14"/>
                  </a:lnTo>
                  <a:lnTo>
                    <a:pt x="19" y="15"/>
                  </a:lnTo>
                  <a:lnTo>
                    <a:pt x="19" y="15"/>
                  </a:lnTo>
                  <a:lnTo>
                    <a:pt x="18" y="15"/>
                  </a:lnTo>
                  <a:lnTo>
                    <a:pt x="16" y="15"/>
                  </a:lnTo>
                  <a:lnTo>
                    <a:pt x="14" y="14"/>
                  </a:lnTo>
                  <a:lnTo>
                    <a:pt x="12" y="14"/>
                  </a:lnTo>
                  <a:lnTo>
                    <a:pt x="10" y="14"/>
                  </a:lnTo>
                  <a:lnTo>
                    <a:pt x="8" y="13"/>
                  </a:lnTo>
                  <a:lnTo>
                    <a:pt x="7" y="13"/>
                  </a:lnTo>
                  <a:lnTo>
                    <a:pt x="5" y="13"/>
                  </a:lnTo>
                  <a:lnTo>
                    <a:pt x="3" y="13"/>
                  </a:lnTo>
                  <a:lnTo>
                    <a:pt x="2" y="12"/>
                  </a:lnTo>
                  <a:lnTo>
                    <a:pt x="1" y="12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2"/>
                  </a:lnTo>
                  <a:lnTo>
                    <a:pt x="1" y="1"/>
                  </a:lnTo>
                  <a:lnTo>
                    <a:pt x="1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E2E5E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" name="Freeform 120"/>
            <p:cNvSpPr>
              <a:spLocks/>
            </p:cNvSpPr>
            <p:nvPr/>
          </p:nvSpPr>
          <p:spPr bwMode="auto">
            <a:xfrm>
              <a:off x="3729" y="1838"/>
              <a:ext cx="18" cy="1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7" y="1"/>
                </a:cxn>
                <a:cxn ang="0">
                  <a:pos x="9" y="1"/>
                </a:cxn>
                <a:cxn ang="0">
                  <a:pos x="11" y="1"/>
                </a:cxn>
                <a:cxn ang="0">
                  <a:pos x="13" y="1"/>
                </a:cxn>
                <a:cxn ang="0">
                  <a:pos x="14" y="2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7" y="3"/>
                </a:cxn>
                <a:cxn ang="0">
                  <a:pos x="17" y="4"/>
                </a:cxn>
                <a:cxn ang="0">
                  <a:pos x="18" y="4"/>
                </a:cxn>
                <a:cxn ang="0">
                  <a:pos x="18" y="6"/>
                </a:cxn>
                <a:cxn ang="0">
                  <a:pos x="18" y="8"/>
                </a:cxn>
                <a:cxn ang="0">
                  <a:pos x="18" y="10"/>
                </a:cxn>
                <a:cxn ang="0">
                  <a:pos x="18" y="12"/>
                </a:cxn>
                <a:cxn ang="0">
                  <a:pos x="17" y="12"/>
                </a:cxn>
                <a:cxn ang="0">
                  <a:pos x="17" y="12"/>
                </a:cxn>
                <a:cxn ang="0">
                  <a:pos x="16" y="12"/>
                </a:cxn>
                <a:cxn ang="0">
                  <a:pos x="16" y="13"/>
                </a:cxn>
                <a:cxn ang="0">
                  <a:pos x="14" y="12"/>
                </a:cxn>
                <a:cxn ang="0">
                  <a:pos x="12" y="12"/>
                </a:cxn>
                <a:cxn ang="0">
                  <a:pos x="11" y="12"/>
                </a:cxn>
                <a:cxn ang="0">
                  <a:pos x="9" y="12"/>
                </a:cxn>
                <a:cxn ang="0">
                  <a:pos x="7" y="12"/>
                </a:cxn>
                <a:cxn ang="0">
                  <a:pos x="6" y="11"/>
                </a:cxn>
                <a:cxn ang="0">
                  <a:pos x="4" y="11"/>
                </a:cxn>
                <a:cxn ang="0">
                  <a:pos x="3" y="11"/>
                </a:cxn>
                <a:cxn ang="0">
                  <a:pos x="2" y="11"/>
                </a:cxn>
                <a:cxn ang="0">
                  <a:pos x="1" y="10"/>
                </a:cxn>
                <a:cxn ang="0">
                  <a:pos x="1" y="10"/>
                </a:cxn>
                <a:cxn ang="0">
                  <a:pos x="0" y="9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2" y="0"/>
                </a:cxn>
              </a:cxnLst>
              <a:rect l="0" t="0" r="r" b="b"/>
              <a:pathLst>
                <a:path w="18" h="13">
                  <a:moveTo>
                    <a:pt x="2" y="0"/>
                  </a:moveTo>
                  <a:lnTo>
                    <a:pt x="4" y="0"/>
                  </a:lnTo>
                  <a:lnTo>
                    <a:pt x="5" y="0"/>
                  </a:lnTo>
                  <a:lnTo>
                    <a:pt x="7" y="1"/>
                  </a:lnTo>
                  <a:lnTo>
                    <a:pt x="9" y="1"/>
                  </a:lnTo>
                  <a:lnTo>
                    <a:pt x="11" y="1"/>
                  </a:lnTo>
                  <a:lnTo>
                    <a:pt x="13" y="1"/>
                  </a:lnTo>
                  <a:lnTo>
                    <a:pt x="14" y="2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7" y="3"/>
                  </a:lnTo>
                  <a:lnTo>
                    <a:pt x="17" y="4"/>
                  </a:lnTo>
                  <a:lnTo>
                    <a:pt x="18" y="4"/>
                  </a:lnTo>
                  <a:lnTo>
                    <a:pt x="18" y="6"/>
                  </a:lnTo>
                  <a:lnTo>
                    <a:pt x="18" y="8"/>
                  </a:lnTo>
                  <a:lnTo>
                    <a:pt x="18" y="10"/>
                  </a:lnTo>
                  <a:lnTo>
                    <a:pt x="18" y="12"/>
                  </a:lnTo>
                  <a:lnTo>
                    <a:pt x="17" y="12"/>
                  </a:lnTo>
                  <a:lnTo>
                    <a:pt x="17" y="12"/>
                  </a:lnTo>
                  <a:lnTo>
                    <a:pt x="16" y="12"/>
                  </a:lnTo>
                  <a:lnTo>
                    <a:pt x="16" y="13"/>
                  </a:lnTo>
                  <a:lnTo>
                    <a:pt x="14" y="12"/>
                  </a:lnTo>
                  <a:lnTo>
                    <a:pt x="12" y="12"/>
                  </a:lnTo>
                  <a:lnTo>
                    <a:pt x="11" y="12"/>
                  </a:lnTo>
                  <a:lnTo>
                    <a:pt x="9" y="12"/>
                  </a:lnTo>
                  <a:lnTo>
                    <a:pt x="7" y="12"/>
                  </a:lnTo>
                  <a:lnTo>
                    <a:pt x="6" y="11"/>
                  </a:lnTo>
                  <a:lnTo>
                    <a:pt x="4" y="11"/>
                  </a:lnTo>
                  <a:lnTo>
                    <a:pt x="3" y="11"/>
                  </a:lnTo>
                  <a:lnTo>
                    <a:pt x="2" y="11"/>
                  </a:lnTo>
                  <a:lnTo>
                    <a:pt x="1" y="10"/>
                  </a:lnTo>
                  <a:lnTo>
                    <a:pt x="1" y="10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EAEAE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" name="Freeform 121"/>
            <p:cNvSpPr>
              <a:spLocks/>
            </p:cNvSpPr>
            <p:nvPr/>
          </p:nvSpPr>
          <p:spPr bwMode="auto">
            <a:xfrm>
              <a:off x="3730" y="1839"/>
              <a:ext cx="15" cy="1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6" y="0"/>
                </a:cxn>
                <a:cxn ang="0">
                  <a:pos x="8" y="1"/>
                </a:cxn>
                <a:cxn ang="0">
                  <a:pos x="9" y="1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15" y="3"/>
                </a:cxn>
                <a:cxn ang="0">
                  <a:pos x="15" y="3"/>
                </a:cxn>
                <a:cxn ang="0">
                  <a:pos x="15" y="4"/>
                </a:cxn>
                <a:cxn ang="0">
                  <a:pos x="15" y="5"/>
                </a:cxn>
                <a:cxn ang="0">
                  <a:pos x="15" y="7"/>
                </a:cxn>
                <a:cxn ang="0">
                  <a:pos x="15" y="8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4" y="10"/>
                </a:cxn>
                <a:cxn ang="0">
                  <a:pos x="14" y="10"/>
                </a:cxn>
                <a:cxn ang="0">
                  <a:pos x="14" y="11"/>
                </a:cxn>
                <a:cxn ang="0">
                  <a:pos x="12" y="10"/>
                </a:cxn>
                <a:cxn ang="0">
                  <a:pos x="11" y="10"/>
                </a:cxn>
                <a:cxn ang="0">
                  <a:pos x="9" y="10"/>
                </a:cxn>
                <a:cxn ang="0">
                  <a:pos x="8" y="10"/>
                </a:cxn>
                <a:cxn ang="0">
                  <a:pos x="7" y="10"/>
                </a:cxn>
                <a:cxn ang="0">
                  <a:pos x="5" y="9"/>
                </a:cxn>
                <a:cxn ang="0">
                  <a:pos x="4" y="9"/>
                </a:cxn>
                <a:cxn ang="0">
                  <a:pos x="3" y="9"/>
                </a:cxn>
                <a:cxn ang="0">
                  <a:pos x="2" y="9"/>
                </a:cxn>
                <a:cxn ang="0">
                  <a:pos x="1" y="8"/>
                </a:cxn>
                <a:cxn ang="0">
                  <a:pos x="1" y="8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3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5" h="11">
                  <a:moveTo>
                    <a:pt x="2" y="0"/>
                  </a:move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8" y="1"/>
                  </a:lnTo>
                  <a:lnTo>
                    <a:pt x="9" y="1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5" y="4"/>
                  </a:lnTo>
                  <a:lnTo>
                    <a:pt x="15" y="5"/>
                  </a:lnTo>
                  <a:lnTo>
                    <a:pt x="15" y="7"/>
                  </a:lnTo>
                  <a:lnTo>
                    <a:pt x="15" y="8"/>
                  </a:lnTo>
                  <a:lnTo>
                    <a:pt x="15" y="10"/>
                  </a:lnTo>
                  <a:lnTo>
                    <a:pt x="15" y="10"/>
                  </a:lnTo>
                  <a:lnTo>
                    <a:pt x="14" y="10"/>
                  </a:lnTo>
                  <a:lnTo>
                    <a:pt x="14" y="10"/>
                  </a:lnTo>
                  <a:lnTo>
                    <a:pt x="14" y="11"/>
                  </a:lnTo>
                  <a:lnTo>
                    <a:pt x="12" y="10"/>
                  </a:lnTo>
                  <a:lnTo>
                    <a:pt x="11" y="10"/>
                  </a:lnTo>
                  <a:lnTo>
                    <a:pt x="9" y="10"/>
                  </a:lnTo>
                  <a:lnTo>
                    <a:pt x="8" y="10"/>
                  </a:lnTo>
                  <a:lnTo>
                    <a:pt x="7" y="10"/>
                  </a:lnTo>
                  <a:lnTo>
                    <a:pt x="5" y="9"/>
                  </a:lnTo>
                  <a:lnTo>
                    <a:pt x="4" y="9"/>
                  </a:lnTo>
                  <a:lnTo>
                    <a:pt x="3" y="9"/>
                  </a:lnTo>
                  <a:lnTo>
                    <a:pt x="2" y="9"/>
                  </a:lnTo>
                  <a:lnTo>
                    <a:pt x="1" y="8"/>
                  </a:lnTo>
                  <a:lnTo>
                    <a:pt x="1" y="8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2F2F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" name="Freeform 122"/>
            <p:cNvSpPr>
              <a:spLocks/>
            </p:cNvSpPr>
            <p:nvPr/>
          </p:nvSpPr>
          <p:spPr bwMode="auto">
            <a:xfrm>
              <a:off x="3732" y="1840"/>
              <a:ext cx="12" cy="9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6" y="0"/>
                </a:cxn>
                <a:cxn ang="0">
                  <a:pos x="7" y="1"/>
                </a:cxn>
                <a:cxn ang="0">
                  <a:pos x="8" y="1"/>
                </a:cxn>
                <a:cxn ang="0">
                  <a:pos x="9" y="1"/>
                </a:cxn>
                <a:cxn ang="0">
                  <a:pos x="11" y="1"/>
                </a:cxn>
                <a:cxn ang="0">
                  <a:pos x="11" y="2"/>
                </a:cxn>
                <a:cxn ang="0">
                  <a:pos x="11" y="2"/>
                </a:cxn>
                <a:cxn ang="0">
                  <a:pos x="12" y="2"/>
                </a:cxn>
                <a:cxn ang="0">
                  <a:pos x="12" y="3"/>
                </a:cxn>
                <a:cxn ang="0">
                  <a:pos x="12" y="4"/>
                </a:cxn>
                <a:cxn ang="0">
                  <a:pos x="12" y="5"/>
                </a:cxn>
                <a:cxn ang="0">
                  <a:pos x="12" y="7"/>
                </a:cxn>
                <a:cxn ang="0">
                  <a:pos x="12" y="8"/>
                </a:cxn>
                <a:cxn ang="0">
                  <a:pos x="11" y="8"/>
                </a:cxn>
                <a:cxn ang="0">
                  <a:pos x="11" y="8"/>
                </a:cxn>
                <a:cxn ang="0">
                  <a:pos x="11" y="8"/>
                </a:cxn>
                <a:cxn ang="0">
                  <a:pos x="10" y="9"/>
                </a:cxn>
                <a:cxn ang="0">
                  <a:pos x="9" y="8"/>
                </a:cxn>
                <a:cxn ang="0">
                  <a:pos x="8" y="8"/>
                </a:cxn>
                <a:cxn ang="0">
                  <a:pos x="7" y="8"/>
                </a:cxn>
                <a:cxn ang="0">
                  <a:pos x="6" y="8"/>
                </a:cxn>
                <a:cxn ang="0">
                  <a:pos x="5" y="8"/>
                </a:cxn>
                <a:cxn ang="0">
                  <a:pos x="4" y="8"/>
                </a:cxn>
                <a:cxn ang="0">
                  <a:pos x="3" y="7"/>
                </a:cxn>
                <a:cxn ang="0">
                  <a:pos x="2" y="7"/>
                </a:cxn>
                <a:cxn ang="0">
                  <a:pos x="1" y="7"/>
                </a:cxn>
                <a:cxn ang="0">
                  <a:pos x="1" y="7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12" h="9">
                  <a:moveTo>
                    <a:pt x="1" y="0"/>
                  </a:moveTo>
                  <a:lnTo>
                    <a:pt x="2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7" y="1"/>
                  </a:lnTo>
                  <a:lnTo>
                    <a:pt x="8" y="1"/>
                  </a:lnTo>
                  <a:lnTo>
                    <a:pt x="9" y="1"/>
                  </a:lnTo>
                  <a:lnTo>
                    <a:pt x="11" y="1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2" y="2"/>
                  </a:lnTo>
                  <a:lnTo>
                    <a:pt x="12" y="3"/>
                  </a:lnTo>
                  <a:lnTo>
                    <a:pt x="12" y="4"/>
                  </a:lnTo>
                  <a:lnTo>
                    <a:pt x="12" y="5"/>
                  </a:lnTo>
                  <a:lnTo>
                    <a:pt x="12" y="7"/>
                  </a:lnTo>
                  <a:lnTo>
                    <a:pt x="12" y="8"/>
                  </a:lnTo>
                  <a:lnTo>
                    <a:pt x="11" y="8"/>
                  </a:lnTo>
                  <a:lnTo>
                    <a:pt x="11" y="8"/>
                  </a:lnTo>
                  <a:lnTo>
                    <a:pt x="11" y="8"/>
                  </a:lnTo>
                  <a:lnTo>
                    <a:pt x="10" y="9"/>
                  </a:lnTo>
                  <a:lnTo>
                    <a:pt x="9" y="8"/>
                  </a:lnTo>
                  <a:lnTo>
                    <a:pt x="8" y="8"/>
                  </a:lnTo>
                  <a:lnTo>
                    <a:pt x="7" y="8"/>
                  </a:lnTo>
                  <a:lnTo>
                    <a:pt x="6" y="8"/>
                  </a:lnTo>
                  <a:lnTo>
                    <a:pt x="5" y="8"/>
                  </a:lnTo>
                  <a:lnTo>
                    <a:pt x="4" y="8"/>
                  </a:lnTo>
                  <a:lnTo>
                    <a:pt x="3" y="7"/>
                  </a:lnTo>
                  <a:lnTo>
                    <a:pt x="2" y="7"/>
                  </a:lnTo>
                  <a:lnTo>
                    <a:pt x="1" y="7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9F9F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" name="Freeform 123"/>
            <p:cNvSpPr>
              <a:spLocks/>
            </p:cNvSpPr>
            <p:nvPr/>
          </p:nvSpPr>
          <p:spPr bwMode="auto">
            <a:xfrm>
              <a:off x="3733" y="1841"/>
              <a:ext cx="9" cy="6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8" y="1"/>
                </a:cxn>
                <a:cxn ang="0">
                  <a:pos x="9" y="2"/>
                </a:cxn>
                <a:cxn ang="0">
                  <a:pos x="9" y="6"/>
                </a:cxn>
                <a:cxn ang="0">
                  <a:pos x="8" y="6"/>
                </a:cxn>
                <a:cxn ang="0">
                  <a:pos x="1" y="5"/>
                </a:cxn>
                <a:cxn ang="0">
                  <a:pos x="0" y="5"/>
                </a:cxn>
                <a:cxn ang="0">
                  <a:pos x="0" y="1"/>
                </a:cxn>
                <a:cxn ang="0">
                  <a:pos x="1" y="0"/>
                </a:cxn>
              </a:cxnLst>
              <a:rect l="0" t="0" r="r" b="b"/>
              <a:pathLst>
                <a:path w="9" h="6">
                  <a:moveTo>
                    <a:pt x="1" y="0"/>
                  </a:moveTo>
                  <a:lnTo>
                    <a:pt x="8" y="1"/>
                  </a:lnTo>
                  <a:lnTo>
                    <a:pt x="9" y="2"/>
                  </a:lnTo>
                  <a:lnTo>
                    <a:pt x="9" y="6"/>
                  </a:lnTo>
                  <a:lnTo>
                    <a:pt x="8" y="6"/>
                  </a:lnTo>
                  <a:lnTo>
                    <a:pt x="1" y="5"/>
                  </a:lnTo>
                  <a:lnTo>
                    <a:pt x="0" y="5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" name="Freeform 124"/>
            <p:cNvSpPr>
              <a:spLocks/>
            </p:cNvSpPr>
            <p:nvPr/>
          </p:nvSpPr>
          <p:spPr bwMode="auto">
            <a:xfrm>
              <a:off x="3704" y="1826"/>
              <a:ext cx="10" cy="2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9" y="3"/>
                </a:cxn>
                <a:cxn ang="0">
                  <a:pos x="10" y="8"/>
                </a:cxn>
                <a:cxn ang="0">
                  <a:pos x="10" y="27"/>
                </a:cxn>
                <a:cxn ang="0">
                  <a:pos x="9" y="28"/>
                </a:cxn>
                <a:cxn ang="0">
                  <a:pos x="1" y="26"/>
                </a:cxn>
                <a:cxn ang="0">
                  <a:pos x="0" y="23"/>
                </a:cxn>
                <a:cxn ang="0">
                  <a:pos x="0" y="5"/>
                </a:cxn>
                <a:cxn ang="0">
                  <a:pos x="1" y="0"/>
                </a:cxn>
              </a:cxnLst>
              <a:rect l="0" t="0" r="r" b="b"/>
              <a:pathLst>
                <a:path w="10" h="28">
                  <a:moveTo>
                    <a:pt x="1" y="0"/>
                  </a:moveTo>
                  <a:lnTo>
                    <a:pt x="9" y="3"/>
                  </a:lnTo>
                  <a:lnTo>
                    <a:pt x="10" y="8"/>
                  </a:lnTo>
                  <a:lnTo>
                    <a:pt x="10" y="27"/>
                  </a:lnTo>
                  <a:lnTo>
                    <a:pt x="9" y="28"/>
                  </a:lnTo>
                  <a:lnTo>
                    <a:pt x="1" y="26"/>
                  </a:lnTo>
                  <a:lnTo>
                    <a:pt x="0" y="23"/>
                  </a:lnTo>
                  <a:lnTo>
                    <a:pt x="0" y="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5BAC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" name="Freeform 125"/>
            <p:cNvSpPr>
              <a:spLocks/>
            </p:cNvSpPr>
            <p:nvPr/>
          </p:nvSpPr>
          <p:spPr bwMode="auto">
            <a:xfrm>
              <a:off x="3704" y="1827"/>
              <a:ext cx="10" cy="26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6" y="2"/>
                </a:cxn>
                <a:cxn ang="0">
                  <a:pos x="7" y="2"/>
                </a:cxn>
                <a:cxn ang="0">
                  <a:pos x="8" y="3"/>
                </a:cxn>
                <a:cxn ang="0">
                  <a:pos x="9" y="3"/>
                </a:cxn>
                <a:cxn ang="0">
                  <a:pos x="9" y="4"/>
                </a:cxn>
                <a:cxn ang="0">
                  <a:pos x="9" y="5"/>
                </a:cxn>
                <a:cxn ang="0">
                  <a:pos x="10" y="6"/>
                </a:cxn>
                <a:cxn ang="0">
                  <a:pos x="10" y="8"/>
                </a:cxn>
                <a:cxn ang="0">
                  <a:pos x="10" y="12"/>
                </a:cxn>
                <a:cxn ang="0">
                  <a:pos x="10" y="16"/>
                </a:cxn>
                <a:cxn ang="0">
                  <a:pos x="10" y="20"/>
                </a:cxn>
                <a:cxn ang="0">
                  <a:pos x="10" y="25"/>
                </a:cxn>
                <a:cxn ang="0">
                  <a:pos x="10" y="25"/>
                </a:cxn>
                <a:cxn ang="0">
                  <a:pos x="9" y="25"/>
                </a:cxn>
                <a:cxn ang="0">
                  <a:pos x="9" y="26"/>
                </a:cxn>
                <a:cxn ang="0">
                  <a:pos x="9" y="26"/>
                </a:cxn>
                <a:cxn ang="0">
                  <a:pos x="8" y="26"/>
                </a:cxn>
                <a:cxn ang="0">
                  <a:pos x="7" y="25"/>
                </a:cxn>
                <a:cxn ang="0">
                  <a:pos x="6" y="25"/>
                </a:cxn>
                <a:cxn ang="0">
                  <a:pos x="5" y="25"/>
                </a:cxn>
                <a:cxn ang="0">
                  <a:pos x="4" y="25"/>
                </a:cxn>
                <a:cxn ang="0">
                  <a:pos x="4" y="24"/>
                </a:cxn>
                <a:cxn ang="0">
                  <a:pos x="3" y="24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1" y="22"/>
                </a:cxn>
                <a:cxn ang="0">
                  <a:pos x="1" y="22"/>
                </a:cxn>
                <a:cxn ang="0">
                  <a:pos x="0" y="21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0" y="9"/>
                </a:cxn>
                <a:cxn ang="0">
                  <a:pos x="0" y="5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</a:cxnLst>
              <a:rect l="0" t="0" r="r" b="b"/>
              <a:pathLst>
                <a:path w="10" h="26">
                  <a:moveTo>
                    <a:pt x="1" y="0"/>
                  </a:moveTo>
                  <a:lnTo>
                    <a:pt x="2" y="0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6" y="2"/>
                  </a:lnTo>
                  <a:lnTo>
                    <a:pt x="7" y="2"/>
                  </a:lnTo>
                  <a:lnTo>
                    <a:pt x="8" y="3"/>
                  </a:lnTo>
                  <a:lnTo>
                    <a:pt x="9" y="3"/>
                  </a:lnTo>
                  <a:lnTo>
                    <a:pt x="9" y="4"/>
                  </a:lnTo>
                  <a:lnTo>
                    <a:pt x="9" y="5"/>
                  </a:lnTo>
                  <a:lnTo>
                    <a:pt x="10" y="6"/>
                  </a:lnTo>
                  <a:lnTo>
                    <a:pt x="10" y="8"/>
                  </a:lnTo>
                  <a:lnTo>
                    <a:pt x="10" y="12"/>
                  </a:lnTo>
                  <a:lnTo>
                    <a:pt x="10" y="16"/>
                  </a:lnTo>
                  <a:lnTo>
                    <a:pt x="10" y="20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9" y="25"/>
                  </a:lnTo>
                  <a:lnTo>
                    <a:pt x="9" y="26"/>
                  </a:lnTo>
                  <a:lnTo>
                    <a:pt x="9" y="26"/>
                  </a:lnTo>
                  <a:lnTo>
                    <a:pt x="8" y="26"/>
                  </a:lnTo>
                  <a:lnTo>
                    <a:pt x="7" y="25"/>
                  </a:lnTo>
                  <a:lnTo>
                    <a:pt x="6" y="25"/>
                  </a:lnTo>
                  <a:lnTo>
                    <a:pt x="5" y="25"/>
                  </a:lnTo>
                  <a:lnTo>
                    <a:pt x="4" y="25"/>
                  </a:lnTo>
                  <a:lnTo>
                    <a:pt x="4" y="24"/>
                  </a:lnTo>
                  <a:lnTo>
                    <a:pt x="3" y="24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5"/>
                  </a:lnTo>
                  <a:lnTo>
                    <a:pt x="1" y="3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ABF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" name="Freeform 126"/>
            <p:cNvSpPr>
              <a:spLocks/>
            </p:cNvSpPr>
            <p:nvPr/>
          </p:nvSpPr>
          <p:spPr bwMode="auto">
            <a:xfrm>
              <a:off x="3705" y="1828"/>
              <a:ext cx="8" cy="24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2"/>
                </a:cxn>
                <a:cxn ang="0">
                  <a:pos x="6" y="2"/>
                </a:cxn>
                <a:cxn ang="0">
                  <a:pos x="7" y="2"/>
                </a:cxn>
                <a:cxn ang="0">
                  <a:pos x="8" y="3"/>
                </a:cxn>
                <a:cxn ang="0">
                  <a:pos x="8" y="4"/>
                </a:cxn>
                <a:cxn ang="0">
                  <a:pos x="8" y="5"/>
                </a:cxn>
                <a:cxn ang="0">
                  <a:pos x="8" y="6"/>
                </a:cxn>
                <a:cxn ang="0">
                  <a:pos x="8" y="7"/>
                </a:cxn>
                <a:cxn ang="0">
                  <a:pos x="8" y="11"/>
                </a:cxn>
                <a:cxn ang="0">
                  <a:pos x="8" y="15"/>
                </a:cxn>
                <a:cxn ang="0">
                  <a:pos x="8" y="19"/>
                </a:cxn>
                <a:cxn ang="0">
                  <a:pos x="8" y="23"/>
                </a:cxn>
                <a:cxn ang="0">
                  <a:pos x="8" y="23"/>
                </a:cxn>
                <a:cxn ang="0">
                  <a:pos x="8" y="23"/>
                </a:cxn>
                <a:cxn ang="0">
                  <a:pos x="8" y="24"/>
                </a:cxn>
                <a:cxn ang="0">
                  <a:pos x="7" y="24"/>
                </a:cxn>
                <a:cxn ang="0">
                  <a:pos x="7" y="24"/>
                </a:cxn>
                <a:cxn ang="0">
                  <a:pos x="6" y="23"/>
                </a:cxn>
                <a:cxn ang="0">
                  <a:pos x="5" y="23"/>
                </a:cxn>
                <a:cxn ang="0">
                  <a:pos x="4" y="23"/>
                </a:cxn>
                <a:cxn ang="0">
                  <a:pos x="3" y="22"/>
                </a:cxn>
                <a:cxn ang="0">
                  <a:pos x="3" y="22"/>
                </a:cxn>
                <a:cxn ang="0">
                  <a:pos x="2" y="22"/>
                </a:cxn>
                <a:cxn ang="0">
                  <a:pos x="1" y="22"/>
                </a:cxn>
                <a:cxn ang="0">
                  <a:pos x="1" y="21"/>
                </a:cxn>
                <a:cxn ang="0">
                  <a:pos x="0" y="21"/>
                </a:cxn>
                <a:cxn ang="0">
                  <a:pos x="0" y="20"/>
                </a:cxn>
                <a:cxn ang="0">
                  <a:pos x="0" y="19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0"/>
                </a:cxn>
              </a:cxnLst>
              <a:rect l="0" t="0" r="r" b="b"/>
              <a:pathLst>
                <a:path w="8" h="24">
                  <a:moveTo>
                    <a:pt x="1" y="0"/>
                  </a:moveTo>
                  <a:lnTo>
                    <a:pt x="1" y="0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2"/>
                  </a:lnTo>
                  <a:lnTo>
                    <a:pt x="6" y="2"/>
                  </a:lnTo>
                  <a:lnTo>
                    <a:pt x="7" y="2"/>
                  </a:lnTo>
                  <a:lnTo>
                    <a:pt x="8" y="3"/>
                  </a:lnTo>
                  <a:lnTo>
                    <a:pt x="8" y="4"/>
                  </a:lnTo>
                  <a:lnTo>
                    <a:pt x="8" y="5"/>
                  </a:lnTo>
                  <a:lnTo>
                    <a:pt x="8" y="6"/>
                  </a:lnTo>
                  <a:lnTo>
                    <a:pt x="8" y="7"/>
                  </a:lnTo>
                  <a:lnTo>
                    <a:pt x="8" y="11"/>
                  </a:lnTo>
                  <a:lnTo>
                    <a:pt x="8" y="15"/>
                  </a:lnTo>
                  <a:lnTo>
                    <a:pt x="8" y="19"/>
                  </a:lnTo>
                  <a:lnTo>
                    <a:pt x="8" y="23"/>
                  </a:lnTo>
                  <a:lnTo>
                    <a:pt x="8" y="23"/>
                  </a:lnTo>
                  <a:lnTo>
                    <a:pt x="8" y="23"/>
                  </a:lnTo>
                  <a:lnTo>
                    <a:pt x="8" y="24"/>
                  </a:lnTo>
                  <a:lnTo>
                    <a:pt x="7" y="24"/>
                  </a:lnTo>
                  <a:lnTo>
                    <a:pt x="7" y="24"/>
                  </a:lnTo>
                  <a:lnTo>
                    <a:pt x="6" y="23"/>
                  </a:lnTo>
                  <a:lnTo>
                    <a:pt x="5" y="23"/>
                  </a:lnTo>
                  <a:lnTo>
                    <a:pt x="4" y="23"/>
                  </a:lnTo>
                  <a:lnTo>
                    <a:pt x="3" y="22"/>
                  </a:lnTo>
                  <a:lnTo>
                    <a:pt x="3" y="22"/>
                  </a:lnTo>
                  <a:lnTo>
                    <a:pt x="2" y="22"/>
                  </a:lnTo>
                  <a:lnTo>
                    <a:pt x="1" y="22"/>
                  </a:lnTo>
                  <a:lnTo>
                    <a:pt x="1" y="21"/>
                  </a:lnTo>
                  <a:lnTo>
                    <a:pt x="0" y="21"/>
                  </a:lnTo>
                  <a:lnTo>
                    <a:pt x="0" y="20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1C6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" name="Freeform 127"/>
            <p:cNvSpPr>
              <a:spLocks/>
            </p:cNvSpPr>
            <p:nvPr/>
          </p:nvSpPr>
          <p:spPr bwMode="auto">
            <a:xfrm>
              <a:off x="3705" y="1829"/>
              <a:ext cx="8" cy="22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7" y="2"/>
                </a:cxn>
                <a:cxn ang="0">
                  <a:pos x="7" y="3"/>
                </a:cxn>
                <a:cxn ang="0">
                  <a:pos x="8" y="4"/>
                </a:cxn>
                <a:cxn ang="0">
                  <a:pos x="8" y="5"/>
                </a:cxn>
                <a:cxn ang="0">
                  <a:pos x="8" y="6"/>
                </a:cxn>
                <a:cxn ang="0">
                  <a:pos x="8" y="10"/>
                </a:cxn>
                <a:cxn ang="0">
                  <a:pos x="8" y="14"/>
                </a:cxn>
                <a:cxn ang="0">
                  <a:pos x="8" y="17"/>
                </a:cxn>
                <a:cxn ang="0">
                  <a:pos x="8" y="21"/>
                </a:cxn>
                <a:cxn ang="0">
                  <a:pos x="8" y="21"/>
                </a:cxn>
                <a:cxn ang="0">
                  <a:pos x="8" y="21"/>
                </a:cxn>
                <a:cxn ang="0">
                  <a:pos x="7" y="21"/>
                </a:cxn>
                <a:cxn ang="0">
                  <a:pos x="7" y="22"/>
                </a:cxn>
                <a:cxn ang="0">
                  <a:pos x="6" y="22"/>
                </a:cxn>
                <a:cxn ang="0">
                  <a:pos x="6" y="21"/>
                </a:cxn>
                <a:cxn ang="0">
                  <a:pos x="5" y="21"/>
                </a:cxn>
                <a:cxn ang="0">
                  <a:pos x="4" y="21"/>
                </a:cxn>
                <a:cxn ang="0">
                  <a:pos x="3" y="21"/>
                </a:cxn>
                <a:cxn ang="0">
                  <a:pos x="3" y="20"/>
                </a:cxn>
                <a:cxn ang="0">
                  <a:pos x="2" y="20"/>
                </a:cxn>
                <a:cxn ang="0">
                  <a:pos x="1" y="20"/>
                </a:cxn>
                <a:cxn ang="0">
                  <a:pos x="1" y="19"/>
                </a:cxn>
                <a:cxn ang="0">
                  <a:pos x="1" y="19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0" y="11"/>
                </a:cxn>
                <a:cxn ang="0">
                  <a:pos x="0" y="7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1" y="0"/>
                </a:cxn>
              </a:cxnLst>
              <a:rect l="0" t="0" r="r" b="b"/>
              <a:pathLst>
                <a:path w="8" h="22">
                  <a:moveTo>
                    <a:pt x="1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6" y="2"/>
                  </a:lnTo>
                  <a:lnTo>
                    <a:pt x="6" y="2"/>
                  </a:lnTo>
                  <a:lnTo>
                    <a:pt x="7" y="2"/>
                  </a:lnTo>
                  <a:lnTo>
                    <a:pt x="7" y="3"/>
                  </a:lnTo>
                  <a:lnTo>
                    <a:pt x="8" y="4"/>
                  </a:lnTo>
                  <a:lnTo>
                    <a:pt x="8" y="5"/>
                  </a:lnTo>
                  <a:lnTo>
                    <a:pt x="8" y="6"/>
                  </a:lnTo>
                  <a:lnTo>
                    <a:pt x="8" y="10"/>
                  </a:lnTo>
                  <a:lnTo>
                    <a:pt x="8" y="14"/>
                  </a:lnTo>
                  <a:lnTo>
                    <a:pt x="8" y="17"/>
                  </a:lnTo>
                  <a:lnTo>
                    <a:pt x="8" y="21"/>
                  </a:lnTo>
                  <a:lnTo>
                    <a:pt x="8" y="21"/>
                  </a:lnTo>
                  <a:lnTo>
                    <a:pt x="8" y="21"/>
                  </a:lnTo>
                  <a:lnTo>
                    <a:pt x="7" y="21"/>
                  </a:lnTo>
                  <a:lnTo>
                    <a:pt x="7" y="22"/>
                  </a:lnTo>
                  <a:lnTo>
                    <a:pt x="6" y="22"/>
                  </a:lnTo>
                  <a:lnTo>
                    <a:pt x="6" y="21"/>
                  </a:lnTo>
                  <a:lnTo>
                    <a:pt x="5" y="21"/>
                  </a:lnTo>
                  <a:lnTo>
                    <a:pt x="4" y="21"/>
                  </a:lnTo>
                  <a:lnTo>
                    <a:pt x="3" y="21"/>
                  </a:lnTo>
                  <a:lnTo>
                    <a:pt x="3" y="20"/>
                  </a:lnTo>
                  <a:lnTo>
                    <a:pt x="2" y="20"/>
                  </a:lnTo>
                  <a:lnTo>
                    <a:pt x="1" y="20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9CE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" name="Freeform 128"/>
            <p:cNvSpPr>
              <a:spLocks/>
            </p:cNvSpPr>
            <p:nvPr/>
          </p:nvSpPr>
          <p:spPr bwMode="auto">
            <a:xfrm>
              <a:off x="3705" y="1830"/>
              <a:ext cx="8" cy="20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7" y="2"/>
                </a:cxn>
                <a:cxn ang="0">
                  <a:pos x="7" y="3"/>
                </a:cxn>
                <a:cxn ang="0">
                  <a:pos x="7" y="4"/>
                </a:cxn>
                <a:cxn ang="0">
                  <a:pos x="7" y="5"/>
                </a:cxn>
                <a:cxn ang="0">
                  <a:pos x="8" y="6"/>
                </a:cxn>
                <a:cxn ang="0">
                  <a:pos x="8" y="9"/>
                </a:cxn>
                <a:cxn ang="0">
                  <a:pos x="8" y="12"/>
                </a:cxn>
                <a:cxn ang="0">
                  <a:pos x="8" y="16"/>
                </a:cxn>
                <a:cxn ang="0">
                  <a:pos x="8" y="19"/>
                </a:cxn>
                <a:cxn ang="0">
                  <a:pos x="7" y="19"/>
                </a:cxn>
                <a:cxn ang="0">
                  <a:pos x="7" y="19"/>
                </a:cxn>
                <a:cxn ang="0">
                  <a:pos x="7" y="20"/>
                </a:cxn>
                <a:cxn ang="0">
                  <a:pos x="7" y="20"/>
                </a:cxn>
                <a:cxn ang="0">
                  <a:pos x="6" y="20"/>
                </a:cxn>
                <a:cxn ang="0">
                  <a:pos x="6" y="19"/>
                </a:cxn>
                <a:cxn ang="0">
                  <a:pos x="5" y="19"/>
                </a:cxn>
                <a:cxn ang="0">
                  <a:pos x="4" y="19"/>
                </a:cxn>
                <a:cxn ang="0">
                  <a:pos x="3" y="19"/>
                </a:cxn>
                <a:cxn ang="0">
                  <a:pos x="3" y="19"/>
                </a:cxn>
                <a:cxn ang="0">
                  <a:pos x="2" y="18"/>
                </a:cxn>
                <a:cxn ang="0">
                  <a:pos x="1" y="18"/>
                </a:cxn>
                <a:cxn ang="0">
                  <a:pos x="1" y="18"/>
                </a:cxn>
                <a:cxn ang="0">
                  <a:pos x="1" y="17"/>
                </a:cxn>
                <a:cxn ang="0">
                  <a:pos x="1" y="16"/>
                </a:cxn>
                <a:cxn ang="0">
                  <a:pos x="0" y="16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</a:cxnLst>
              <a:rect l="0" t="0" r="r" b="b"/>
              <a:pathLst>
                <a:path w="8" h="20">
                  <a:moveTo>
                    <a:pt x="1" y="0"/>
                  </a:moveTo>
                  <a:lnTo>
                    <a:pt x="2" y="0"/>
                  </a:lnTo>
                  <a:lnTo>
                    <a:pt x="3" y="0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6" y="2"/>
                  </a:lnTo>
                  <a:lnTo>
                    <a:pt x="6" y="2"/>
                  </a:lnTo>
                  <a:lnTo>
                    <a:pt x="7" y="2"/>
                  </a:lnTo>
                  <a:lnTo>
                    <a:pt x="7" y="3"/>
                  </a:lnTo>
                  <a:lnTo>
                    <a:pt x="7" y="4"/>
                  </a:lnTo>
                  <a:lnTo>
                    <a:pt x="7" y="5"/>
                  </a:lnTo>
                  <a:lnTo>
                    <a:pt x="8" y="6"/>
                  </a:lnTo>
                  <a:lnTo>
                    <a:pt x="8" y="9"/>
                  </a:lnTo>
                  <a:lnTo>
                    <a:pt x="8" y="12"/>
                  </a:lnTo>
                  <a:lnTo>
                    <a:pt x="8" y="16"/>
                  </a:lnTo>
                  <a:lnTo>
                    <a:pt x="8" y="19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7" y="20"/>
                  </a:lnTo>
                  <a:lnTo>
                    <a:pt x="7" y="20"/>
                  </a:lnTo>
                  <a:lnTo>
                    <a:pt x="6" y="20"/>
                  </a:lnTo>
                  <a:lnTo>
                    <a:pt x="6" y="19"/>
                  </a:lnTo>
                  <a:lnTo>
                    <a:pt x="5" y="19"/>
                  </a:lnTo>
                  <a:lnTo>
                    <a:pt x="4" y="19"/>
                  </a:lnTo>
                  <a:lnTo>
                    <a:pt x="3" y="19"/>
                  </a:lnTo>
                  <a:lnTo>
                    <a:pt x="3" y="19"/>
                  </a:lnTo>
                  <a:lnTo>
                    <a:pt x="2" y="18"/>
                  </a:lnTo>
                  <a:lnTo>
                    <a:pt x="1" y="18"/>
                  </a:lnTo>
                  <a:lnTo>
                    <a:pt x="1" y="18"/>
                  </a:lnTo>
                  <a:lnTo>
                    <a:pt x="1" y="17"/>
                  </a:lnTo>
                  <a:lnTo>
                    <a:pt x="1" y="16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0" y="7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1D3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" name="Freeform 129"/>
            <p:cNvSpPr>
              <a:spLocks/>
            </p:cNvSpPr>
            <p:nvPr/>
          </p:nvSpPr>
          <p:spPr bwMode="auto">
            <a:xfrm>
              <a:off x="3706" y="1831"/>
              <a:ext cx="6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6" y="2"/>
                </a:cxn>
                <a:cxn ang="0">
                  <a:pos x="6" y="3"/>
                </a:cxn>
                <a:cxn ang="0">
                  <a:pos x="6" y="3"/>
                </a:cxn>
                <a:cxn ang="0">
                  <a:pos x="6" y="4"/>
                </a:cxn>
                <a:cxn ang="0">
                  <a:pos x="6" y="5"/>
                </a:cxn>
                <a:cxn ang="0">
                  <a:pos x="6" y="8"/>
                </a:cxn>
                <a:cxn ang="0">
                  <a:pos x="6" y="11"/>
                </a:cxn>
                <a:cxn ang="0">
                  <a:pos x="6" y="14"/>
                </a:cxn>
                <a:cxn ang="0">
                  <a:pos x="6" y="17"/>
                </a:cxn>
                <a:cxn ang="0">
                  <a:pos x="6" y="17"/>
                </a:cxn>
                <a:cxn ang="0">
                  <a:pos x="6" y="17"/>
                </a:cxn>
                <a:cxn ang="0">
                  <a:pos x="6" y="18"/>
                </a:cxn>
                <a:cxn ang="0">
                  <a:pos x="5" y="18"/>
                </a:cxn>
                <a:cxn ang="0">
                  <a:pos x="4" y="18"/>
                </a:cxn>
                <a:cxn ang="0">
                  <a:pos x="3" y="17"/>
                </a:cxn>
                <a:cxn ang="0">
                  <a:pos x="2" y="17"/>
                </a:cxn>
                <a:cxn ang="0">
                  <a:pos x="1" y="16"/>
                </a:cxn>
                <a:cxn ang="0">
                  <a:pos x="0" y="16"/>
                </a:cxn>
                <a:cxn ang="0">
                  <a:pos x="0" y="15"/>
                </a:cxn>
                <a:cxn ang="0">
                  <a:pos x="0" y="15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0" y="9"/>
                </a:cxn>
                <a:cxn ang="0">
                  <a:pos x="0" y="6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w="6" h="18">
                  <a:moveTo>
                    <a:pt x="0" y="0"/>
                  </a:moveTo>
                  <a:lnTo>
                    <a:pt x="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3" y="1"/>
                  </a:lnTo>
                  <a:lnTo>
                    <a:pt x="4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6" y="2"/>
                  </a:lnTo>
                  <a:lnTo>
                    <a:pt x="6" y="3"/>
                  </a:lnTo>
                  <a:lnTo>
                    <a:pt x="6" y="3"/>
                  </a:lnTo>
                  <a:lnTo>
                    <a:pt x="6" y="4"/>
                  </a:lnTo>
                  <a:lnTo>
                    <a:pt x="6" y="5"/>
                  </a:lnTo>
                  <a:lnTo>
                    <a:pt x="6" y="8"/>
                  </a:lnTo>
                  <a:lnTo>
                    <a:pt x="6" y="11"/>
                  </a:lnTo>
                  <a:lnTo>
                    <a:pt x="6" y="14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6" y="18"/>
                  </a:lnTo>
                  <a:lnTo>
                    <a:pt x="5" y="18"/>
                  </a:lnTo>
                  <a:lnTo>
                    <a:pt x="4" y="18"/>
                  </a:lnTo>
                  <a:lnTo>
                    <a:pt x="3" y="17"/>
                  </a:lnTo>
                  <a:lnTo>
                    <a:pt x="2" y="17"/>
                  </a:lnTo>
                  <a:lnTo>
                    <a:pt x="1" y="16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0" y="9"/>
                  </a:lnTo>
                  <a:lnTo>
                    <a:pt x="0" y="6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6D8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" name="Freeform 130"/>
            <p:cNvSpPr>
              <a:spLocks/>
            </p:cNvSpPr>
            <p:nvPr/>
          </p:nvSpPr>
          <p:spPr bwMode="auto">
            <a:xfrm>
              <a:off x="3706" y="1832"/>
              <a:ext cx="6" cy="16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6" y="2"/>
                </a:cxn>
                <a:cxn ang="0">
                  <a:pos x="6" y="3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6" y="7"/>
                </a:cxn>
                <a:cxn ang="0">
                  <a:pos x="6" y="10"/>
                </a:cxn>
                <a:cxn ang="0">
                  <a:pos x="6" y="12"/>
                </a:cxn>
                <a:cxn ang="0">
                  <a:pos x="6" y="15"/>
                </a:cxn>
                <a:cxn ang="0">
                  <a:pos x="6" y="15"/>
                </a:cxn>
                <a:cxn ang="0">
                  <a:pos x="6" y="15"/>
                </a:cxn>
                <a:cxn ang="0">
                  <a:pos x="5" y="16"/>
                </a:cxn>
                <a:cxn ang="0">
                  <a:pos x="5" y="16"/>
                </a:cxn>
                <a:cxn ang="0">
                  <a:pos x="4" y="15"/>
                </a:cxn>
                <a:cxn ang="0">
                  <a:pos x="3" y="15"/>
                </a:cxn>
                <a:cxn ang="0">
                  <a:pos x="2" y="15"/>
                </a:cxn>
                <a:cxn ang="0">
                  <a:pos x="1" y="14"/>
                </a:cxn>
                <a:cxn ang="0">
                  <a:pos x="1" y="14"/>
                </a:cxn>
                <a:cxn ang="0">
                  <a:pos x="0" y="14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0" y="8"/>
                </a:cxn>
                <a:cxn ang="0">
                  <a:pos x="0" y="5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1" y="0"/>
                </a:cxn>
              </a:cxnLst>
              <a:rect l="0" t="0" r="r" b="b"/>
              <a:pathLst>
                <a:path w="6" h="16">
                  <a:moveTo>
                    <a:pt x="1" y="0"/>
                  </a:moveTo>
                  <a:lnTo>
                    <a:pt x="2" y="0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6" y="2"/>
                  </a:lnTo>
                  <a:lnTo>
                    <a:pt x="6" y="3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7"/>
                  </a:lnTo>
                  <a:lnTo>
                    <a:pt x="6" y="10"/>
                  </a:lnTo>
                  <a:lnTo>
                    <a:pt x="6" y="12"/>
                  </a:lnTo>
                  <a:lnTo>
                    <a:pt x="6" y="15"/>
                  </a:lnTo>
                  <a:lnTo>
                    <a:pt x="6" y="15"/>
                  </a:lnTo>
                  <a:lnTo>
                    <a:pt x="6" y="15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4" y="15"/>
                  </a:lnTo>
                  <a:lnTo>
                    <a:pt x="3" y="15"/>
                  </a:lnTo>
                  <a:lnTo>
                    <a:pt x="2" y="15"/>
                  </a:lnTo>
                  <a:lnTo>
                    <a:pt x="1" y="14"/>
                  </a:lnTo>
                  <a:lnTo>
                    <a:pt x="1" y="14"/>
                  </a:lnTo>
                  <a:lnTo>
                    <a:pt x="0" y="14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DE0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" name="Freeform 131"/>
            <p:cNvSpPr>
              <a:spLocks/>
            </p:cNvSpPr>
            <p:nvPr/>
          </p:nvSpPr>
          <p:spPr bwMode="auto">
            <a:xfrm>
              <a:off x="3706" y="1833"/>
              <a:ext cx="5" cy="14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5" y="2"/>
                </a:cxn>
                <a:cxn ang="0">
                  <a:pos x="5" y="2"/>
                </a:cxn>
                <a:cxn ang="0">
                  <a:pos x="5" y="3"/>
                </a:cxn>
                <a:cxn ang="0">
                  <a:pos x="5" y="4"/>
                </a:cxn>
                <a:cxn ang="0">
                  <a:pos x="5" y="6"/>
                </a:cxn>
                <a:cxn ang="0">
                  <a:pos x="5" y="8"/>
                </a:cxn>
                <a:cxn ang="0">
                  <a:pos x="5" y="11"/>
                </a:cxn>
                <a:cxn ang="0">
                  <a:pos x="5" y="13"/>
                </a:cxn>
                <a:cxn ang="0">
                  <a:pos x="5" y="13"/>
                </a:cxn>
                <a:cxn ang="0">
                  <a:pos x="5" y="13"/>
                </a:cxn>
                <a:cxn ang="0">
                  <a:pos x="5" y="14"/>
                </a:cxn>
                <a:cxn ang="0">
                  <a:pos x="5" y="14"/>
                </a:cxn>
                <a:cxn ang="0">
                  <a:pos x="4" y="13"/>
                </a:cxn>
                <a:cxn ang="0">
                  <a:pos x="3" y="13"/>
                </a:cxn>
                <a:cxn ang="0">
                  <a:pos x="2" y="13"/>
                </a:cxn>
                <a:cxn ang="0">
                  <a:pos x="1" y="13"/>
                </a:cxn>
                <a:cxn ang="0">
                  <a:pos x="1" y="12"/>
                </a:cxn>
                <a:cxn ang="0">
                  <a:pos x="1" y="12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9"/>
                </a:cxn>
                <a:cxn ang="0">
                  <a:pos x="0" y="7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5" h="14">
                  <a:moveTo>
                    <a:pt x="1" y="0"/>
                  </a:moveTo>
                  <a:lnTo>
                    <a:pt x="2" y="0"/>
                  </a:lnTo>
                  <a:lnTo>
                    <a:pt x="3" y="0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3"/>
                  </a:lnTo>
                  <a:lnTo>
                    <a:pt x="5" y="4"/>
                  </a:lnTo>
                  <a:lnTo>
                    <a:pt x="5" y="6"/>
                  </a:lnTo>
                  <a:lnTo>
                    <a:pt x="5" y="8"/>
                  </a:lnTo>
                  <a:lnTo>
                    <a:pt x="5" y="11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5" y="14"/>
                  </a:lnTo>
                  <a:lnTo>
                    <a:pt x="5" y="14"/>
                  </a:lnTo>
                  <a:lnTo>
                    <a:pt x="4" y="13"/>
                  </a:lnTo>
                  <a:lnTo>
                    <a:pt x="3" y="13"/>
                  </a:lnTo>
                  <a:lnTo>
                    <a:pt x="2" y="13"/>
                  </a:lnTo>
                  <a:lnTo>
                    <a:pt x="1" y="13"/>
                  </a:lnTo>
                  <a:lnTo>
                    <a:pt x="1" y="12"/>
                  </a:lnTo>
                  <a:lnTo>
                    <a:pt x="1" y="12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2"/>
                  </a:lnTo>
                  <a:lnTo>
                    <a:pt x="1" y="1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2E5E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" name="Freeform 132"/>
            <p:cNvSpPr>
              <a:spLocks/>
            </p:cNvSpPr>
            <p:nvPr/>
          </p:nvSpPr>
          <p:spPr bwMode="auto">
            <a:xfrm>
              <a:off x="3707" y="1833"/>
              <a:ext cx="4" cy="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2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6"/>
                </a:cxn>
                <a:cxn ang="0">
                  <a:pos x="4" y="8"/>
                </a:cxn>
                <a:cxn ang="0">
                  <a:pos x="4" y="10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4" y="13"/>
                </a:cxn>
                <a:cxn ang="0">
                  <a:pos x="4" y="13"/>
                </a:cxn>
                <a:cxn ang="0">
                  <a:pos x="3" y="12"/>
                </a:cxn>
                <a:cxn ang="0">
                  <a:pos x="2" y="12"/>
                </a:cxn>
                <a:cxn ang="0">
                  <a:pos x="1" y="12"/>
                </a:cxn>
                <a:cxn ang="0">
                  <a:pos x="0" y="12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10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w="4" h="13">
                  <a:moveTo>
                    <a:pt x="0" y="0"/>
                  </a:moveTo>
                  <a:lnTo>
                    <a:pt x="1" y="1"/>
                  </a:lnTo>
                  <a:lnTo>
                    <a:pt x="2" y="1"/>
                  </a:lnTo>
                  <a:lnTo>
                    <a:pt x="3" y="2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3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6"/>
                  </a:lnTo>
                  <a:lnTo>
                    <a:pt x="4" y="8"/>
                  </a:lnTo>
                  <a:lnTo>
                    <a:pt x="4" y="10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13"/>
                  </a:lnTo>
                  <a:lnTo>
                    <a:pt x="4" y="13"/>
                  </a:lnTo>
                  <a:lnTo>
                    <a:pt x="3" y="12"/>
                  </a:lnTo>
                  <a:lnTo>
                    <a:pt x="2" y="12"/>
                  </a:lnTo>
                  <a:lnTo>
                    <a:pt x="1" y="12"/>
                  </a:lnTo>
                  <a:lnTo>
                    <a:pt x="0" y="12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EAE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" name="Freeform 133"/>
            <p:cNvSpPr>
              <a:spLocks/>
            </p:cNvSpPr>
            <p:nvPr/>
          </p:nvSpPr>
          <p:spPr bwMode="auto">
            <a:xfrm>
              <a:off x="3707" y="1835"/>
              <a:ext cx="4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4" y="1"/>
                </a:cxn>
                <a:cxn ang="0">
                  <a:pos x="4" y="2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4" y="6"/>
                </a:cxn>
                <a:cxn ang="0">
                  <a:pos x="4" y="7"/>
                </a:cxn>
                <a:cxn ang="0">
                  <a:pos x="4" y="9"/>
                </a:cxn>
                <a:cxn ang="0">
                  <a:pos x="4" y="9"/>
                </a:cxn>
                <a:cxn ang="0">
                  <a:pos x="4" y="9"/>
                </a:cxn>
                <a:cxn ang="0">
                  <a:pos x="3" y="10"/>
                </a:cxn>
                <a:cxn ang="0">
                  <a:pos x="3" y="10"/>
                </a:cxn>
                <a:cxn ang="0">
                  <a:pos x="3" y="10"/>
                </a:cxn>
                <a:cxn ang="0">
                  <a:pos x="2" y="9"/>
                </a:cxn>
                <a:cxn ang="0">
                  <a:pos x="1" y="9"/>
                </a:cxn>
                <a:cxn ang="0">
                  <a:pos x="1" y="9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10">
                  <a:moveTo>
                    <a:pt x="0" y="0"/>
                  </a:moveTo>
                  <a:lnTo>
                    <a:pt x="1" y="0"/>
                  </a:lnTo>
                  <a:lnTo>
                    <a:pt x="2" y="0"/>
                  </a:lnTo>
                  <a:lnTo>
                    <a:pt x="3" y="0"/>
                  </a:lnTo>
                  <a:lnTo>
                    <a:pt x="3" y="1"/>
                  </a:lnTo>
                  <a:lnTo>
                    <a:pt x="4" y="1"/>
                  </a:lnTo>
                  <a:lnTo>
                    <a:pt x="4" y="1"/>
                  </a:lnTo>
                  <a:lnTo>
                    <a:pt x="4" y="2"/>
                  </a:lnTo>
                  <a:lnTo>
                    <a:pt x="4" y="3"/>
                  </a:lnTo>
                  <a:lnTo>
                    <a:pt x="4" y="4"/>
                  </a:lnTo>
                  <a:lnTo>
                    <a:pt x="4" y="6"/>
                  </a:lnTo>
                  <a:lnTo>
                    <a:pt x="4" y="7"/>
                  </a:lnTo>
                  <a:lnTo>
                    <a:pt x="4" y="9"/>
                  </a:lnTo>
                  <a:lnTo>
                    <a:pt x="4" y="9"/>
                  </a:lnTo>
                  <a:lnTo>
                    <a:pt x="4" y="9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2" y="9"/>
                  </a:lnTo>
                  <a:lnTo>
                    <a:pt x="1" y="9"/>
                  </a:lnTo>
                  <a:lnTo>
                    <a:pt x="1" y="9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" name="Freeform 134"/>
            <p:cNvSpPr>
              <a:spLocks/>
            </p:cNvSpPr>
            <p:nvPr/>
          </p:nvSpPr>
          <p:spPr bwMode="auto">
            <a:xfrm>
              <a:off x="3707" y="1835"/>
              <a:ext cx="3" cy="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4"/>
                </a:cxn>
                <a:cxn ang="0">
                  <a:pos x="3" y="5"/>
                </a:cxn>
                <a:cxn ang="0">
                  <a:pos x="3" y="7"/>
                </a:cxn>
                <a:cxn ang="0">
                  <a:pos x="3" y="8"/>
                </a:cxn>
                <a:cxn ang="0">
                  <a:pos x="3" y="8"/>
                </a:cxn>
                <a:cxn ang="0">
                  <a:pos x="3" y="8"/>
                </a:cxn>
                <a:cxn ang="0">
                  <a:pos x="3" y="8"/>
                </a:cxn>
                <a:cxn ang="0">
                  <a:pos x="3" y="8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1" y="8"/>
                </a:cxn>
                <a:cxn ang="0">
                  <a:pos x="1" y="8"/>
                </a:cxn>
                <a:cxn ang="0">
                  <a:pos x="1" y="8"/>
                </a:cxn>
                <a:cxn ang="0">
                  <a:pos x="1" y="7"/>
                </a:cxn>
                <a:cxn ang="0">
                  <a:pos x="1" y="7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0" t="0" r="r" b="b"/>
              <a:pathLst>
                <a:path w="3" h="8">
                  <a:moveTo>
                    <a:pt x="1" y="0"/>
                  </a:moveTo>
                  <a:lnTo>
                    <a:pt x="1" y="1"/>
                  </a:lnTo>
                  <a:lnTo>
                    <a:pt x="2" y="1"/>
                  </a:lnTo>
                  <a:lnTo>
                    <a:pt x="2" y="1"/>
                  </a:lnTo>
                  <a:lnTo>
                    <a:pt x="3" y="1"/>
                  </a:lnTo>
                  <a:lnTo>
                    <a:pt x="3" y="2"/>
                  </a:lnTo>
                  <a:lnTo>
                    <a:pt x="3" y="2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4"/>
                  </a:lnTo>
                  <a:lnTo>
                    <a:pt x="3" y="5"/>
                  </a:lnTo>
                  <a:lnTo>
                    <a:pt x="3" y="7"/>
                  </a:lnTo>
                  <a:lnTo>
                    <a:pt x="3" y="8"/>
                  </a:lnTo>
                  <a:lnTo>
                    <a:pt x="3" y="8"/>
                  </a:lnTo>
                  <a:lnTo>
                    <a:pt x="3" y="8"/>
                  </a:lnTo>
                  <a:lnTo>
                    <a:pt x="3" y="8"/>
                  </a:lnTo>
                  <a:lnTo>
                    <a:pt x="3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1" y="8"/>
                  </a:lnTo>
                  <a:lnTo>
                    <a:pt x="1" y="8"/>
                  </a:lnTo>
                  <a:lnTo>
                    <a:pt x="1" y="8"/>
                  </a:lnTo>
                  <a:lnTo>
                    <a:pt x="1" y="7"/>
                  </a:lnTo>
                  <a:lnTo>
                    <a:pt x="1" y="7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2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9F9F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9" name="Freeform 135"/>
            <p:cNvSpPr>
              <a:spLocks/>
            </p:cNvSpPr>
            <p:nvPr/>
          </p:nvSpPr>
          <p:spPr bwMode="auto">
            <a:xfrm>
              <a:off x="3708" y="1836"/>
              <a:ext cx="2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2" y="6"/>
                </a:cxn>
                <a:cxn ang="0">
                  <a:pos x="2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2" h="7">
                  <a:moveTo>
                    <a:pt x="0" y="0"/>
                  </a:moveTo>
                  <a:lnTo>
                    <a:pt x="2" y="1"/>
                  </a:lnTo>
                  <a:lnTo>
                    <a:pt x="2" y="2"/>
                  </a:lnTo>
                  <a:lnTo>
                    <a:pt x="2" y="6"/>
                  </a:lnTo>
                  <a:lnTo>
                    <a:pt x="2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0" name="Freeform 136"/>
            <p:cNvSpPr>
              <a:spLocks/>
            </p:cNvSpPr>
            <p:nvPr/>
          </p:nvSpPr>
          <p:spPr bwMode="auto">
            <a:xfrm>
              <a:off x="3661" y="1828"/>
              <a:ext cx="19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3"/>
                </a:cxn>
                <a:cxn ang="0">
                  <a:pos x="19" y="15"/>
                </a:cxn>
                <a:cxn ang="0">
                  <a:pos x="0" y="12"/>
                </a:cxn>
                <a:cxn ang="0">
                  <a:pos x="0" y="0"/>
                </a:cxn>
              </a:cxnLst>
              <a:rect l="0" t="0" r="r" b="b"/>
              <a:pathLst>
                <a:path w="19" h="15">
                  <a:moveTo>
                    <a:pt x="0" y="0"/>
                  </a:moveTo>
                  <a:lnTo>
                    <a:pt x="19" y="3"/>
                  </a:lnTo>
                  <a:lnTo>
                    <a:pt x="19" y="15"/>
                  </a:lnTo>
                  <a:lnTo>
                    <a:pt x="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8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1" name="Freeform 137"/>
            <p:cNvSpPr>
              <a:spLocks/>
            </p:cNvSpPr>
            <p:nvPr/>
          </p:nvSpPr>
          <p:spPr bwMode="auto">
            <a:xfrm>
              <a:off x="3678" y="1786"/>
              <a:ext cx="36" cy="13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2" y="0"/>
                </a:cxn>
                <a:cxn ang="0">
                  <a:pos x="25" y="0"/>
                </a:cxn>
                <a:cxn ang="0">
                  <a:pos x="28" y="1"/>
                </a:cxn>
                <a:cxn ang="0">
                  <a:pos x="31" y="2"/>
                </a:cxn>
                <a:cxn ang="0">
                  <a:pos x="33" y="2"/>
                </a:cxn>
                <a:cxn ang="0">
                  <a:pos x="35" y="4"/>
                </a:cxn>
                <a:cxn ang="0">
                  <a:pos x="36" y="5"/>
                </a:cxn>
                <a:cxn ang="0">
                  <a:pos x="36" y="6"/>
                </a:cxn>
                <a:cxn ang="0">
                  <a:pos x="36" y="7"/>
                </a:cxn>
                <a:cxn ang="0">
                  <a:pos x="35" y="9"/>
                </a:cxn>
                <a:cxn ang="0">
                  <a:pos x="33" y="10"/>
                </a:cxn>
                <a:cxn ang="0">
                  <a:pos x="31" y="11"/>
                </a:cxn>
                <a:cxn ang="0">
                  <a:pos x="28" y="12"/>
                </a:cxn>
                <a:cxn ang="0">
                  <a:pos x="25" y="12"/>
                </a:cxn>
                <a:cxn ang="0">
                  <a:pos x="22" y="13"/>
                </a:cxn>
                <a:cxn ang="0">
                  <a:pos x="18" y="13"/>
                </a:cxn>
                <a:cxn ang="0">
                  <a:pos x="15" y="13"/>
                </a:cxn>
                <a:cxn ang="0">
                  <a:pos x="11" y="12"/>
                </a:cxn>
                <a:cxn ang="0">
                  <a:pos x="8" y="12"/>
                </a:cxn>
                <a:cxn ang="0">
                  <a:pos x="5" y="11"/>
                </a:cxn>
                <a:cxn ang="0">
                  <a:pos x="3" y="10"/>
                </a:cxn>
                <a:cxn ang="0">
                  <a:pos x="2" y="9"/>
                </a:cxn>
                <a:cxn ang="0">
                  <a:pos x="1" y="7"/>
                </a:cxn>
                <a:cxn ang="0">
                  <a:pos x="0" y="6"/>
                </a:cxn>
                <a:cxn ang="0">
                  <a:pos x="1" y="5"/>
                </a:cxn>
                <a:cxn ang="0">
                  <a:pos x="2" y="4"/>
                </a:cxn>
                <a:cxn ang="0">
                  <a:pos x="3" y="2"/>
                </a:cxn>
                <a:cxn ang="0">
                  <a:pos x="5" y="2"/>
                </a:cxn>
                <a:cxn ang="0">
                  <a:pos x="8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8" y="0"/>
                </a:cxn>
              </a:cxnLst>
              <a:rect l="0" t="0" r="r" b="b"/>
              <a:pathLst>
                <a:path w="36" h="13">
                  <a:moveTo>
                    <a:pt x="18" y="0"/>
                  </a:moveTo>
                  <a:lnTo>
                    <a:pt x="22" y="0"/>
                  </a:lnTo>
                  <a:lnTo>
                    <a:pt x="25" y="0"/>
                  </a:lnTo>
                  <a:lnTo>
                    <a:pt x="28" y="1"/>
                  </a:lnTo>
                  <a:lnTo>
                    <a:pt x="31" y="2"/>
                  </a:lnTo>
                  <a:lnTo>
                    <a:pt x="33" y="2"/>
                  </a:lnTo>
                  <a:lnTo>
                    <a:pt x="35" y="4"/>
                  </a:lnTo>
                  <a:lnTo>
                    <a:pt x="36" y="5"/>
                  </a:lnTo>
                  <a:lnTo>
                    <a:pt x="36" y="6"/>
                  </a:lnTo>
                  <a:lnTo>
                    <a:pt x="36" y="7"/>
                  </a:lnTo>
                  <a:lnTo>
                    <a:pt x="35" y="9"/>
                  </a:lnTo>
                  <a:lnTo>
                    <a:pt x="33" y="10"/>
                  </a:lnTo>
                  <a:lnTo>
                    <a:pt x="31" y="11"/>
                  </a:lnTo>
                  <a:lnTo>
                    <a:pt x="28" y="12"/>
                  </a:lnTo>
                  <a:lnTo>
                    <a:pt x="25" y="12"/>
                  </a:lnTo>
                  <a:lnTo>
                    <a:pt x="22" y="13"/>
                  </a:lnTo>
                  <a:lnTo>
                    <a:pt x="18" y="13"/>
                  </a:lnTo>
                  <a:lnTo>
                    <a:pt x="15" y="13"/>
                  </a:lnTo>
                  <a:lnTo>
                    <a:pt x="11" y="12"/>
                  </a:lnTo>
                  <a:lnTo>
                    <a:pt x="8" y="12"/>
                  </a:lnTo>
                  <a:lnTo>
                    <a:pt x="5" y="11"/>
                  </a:lnTo>
                  <a:lnTo>
                    <a:pt x="3" y="10"/>
                  </a:lnTo>
                  <a:lnTo>
                    <a:pt x="2" y="9"/>
                  </a:lnTo>
                  <a:lnTo>
                    <a:pt x="1" y="7"/>
                  </a:lnTo>
                  <a:lnTo>
                    <a:pt x="0" y="6"/>
                  </a:lnTo>
                  <a:lnTo>
                    <a:pt x="1" y="5"/>
                  </a:lnTo>
                  <a:lnTo>
                    <a:pt x="2" y="4"/>
                  </a:lnTo>
                  <a:lnTo>
                    <a:pt x="3" y="2"/>
                  </a:lnTo>
                  <a:lnTo>
                    <a:pt x="5" y="2"/>
                  </a:lnTo>
                  <a:lnTo>
                    <a:pt x="8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213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2" name="Freeform 138"/>
            <p:cNvSpPr>
              <a:spLocks/>
            </p:cNvSpPr>
            <p:nvPr/>
          </p:nvSpPr>
          <p:spPr bwMode="auto">
            <a:xfrm>
              <a:off x="3764" y="1799"/>
              <a:ext cx="29" cy="11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7" y="0"/>
                </a:cxn>
                <a:cxn ang="0">
                  <a:pos x="20" y="0"/>
                </a:cxn>
                <a:cxn ang="0">
                  <a:pos x="23" y="1"/>
                </a:cxn>
                <a:cxn ang="0">
                  <a:pos x="25" y="2"/>
                </a:cxn>
                <a:cxn ang="0">
                  <a:pos x="26" y="2"/>
                </a:cxn>
                <a:cxn ang="0">
                  <a:pos x="28" y="3"/>
                </a:cxn>
                <a:cxn ang="0">
                  <a:pos x="28" y="4"/>
                </a:cxn>
                <a:cxn ang="0">
                  <a:pos x="29" y="5"/>
                </a:cxn>
                <a:cxn ang="0">
                  <a:pos x="28" y="6"/>
                </a:cxn>
                <a:cxn ang="0">
                  <a:pos x="28" y="8"/>
                </a:cxn>
                <a:cxn ang="0">
                  <a:pos x="26" y="8"/>
                </a:cxn>
                <a:cxn ang="0">
                  <a:pos x="25" y="9"/>
                </a:cxn>
                <a:cxn ang="0">
                  <a:pos x="23" y="10"/>
                </a:cxn>
                <a:cxn ang="0">
                  <a:pos x="20" y="10"/>
                </a:cxn>
                <a:cxn ang="0">
                  <a:pos x="17" y="11"/>
                </a:cxn>
                <a:cxn ang="0">
                  <a:pos x="14" y="11"/>
                </a:cxn>
                <a:cxn ang="0">
                  <a:pos x="11" y="11"/>
                </a:cxn>
                <a:cxn ang="0">
                  <a:pos x="9" y="10"/>
                </a:cxn>
                <a:cxn ang="0">
                  <a:pos x="6" y="10"/>
                </a:cxn>
                <a:cxn ang="0">
                  <a:pos x="4" y="9"/>
                </a:cxn>
                <a:cxn ang="0">
                  <a:pos x="2" y="8"/>
                </a:cxn>
                <a:cxn ang="0">
                  <a:pos x="1" y="8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4" y="2"/>
                </a:cxn>
                <a:cxn ang="0">
                  <a:pos x="6" y="1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4" y="0"/>
                </a:cxn>
              </a:cxnLst>
              <a:rect l="0" t="0" r="r" b="b"/>
              <a:pathLst>
                <a:path w="29" h="11">
                  <a:moveTo>
                    <a:pt x="14" y="0"/>
                  </a:move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2"/>
                  </a:lnTo>
                  <a:lnTo>
                    <a:pt x="28" y="3"/>
                  </a:lnTo>
                  <a:lnTo>
                    <a:pt x="28" y="4"/>
                  </a:lnTo>
                  <a:lnTo>
                    <a:pt x="29" y="5"/>
                  </a:lnTo>
                  <a:lnTo>
                    <a:pt x="28" y="6"/>
                  </a:lnTo>
                  <a:lnTo>
                    <a:pt x="28" y="8"/>
                  </a:lnTo>
                  <a:lnTo>
                    <a:pt x="26" y="8"/>
                  </a:lnTo>
                  <a:lnTo>
                    <a:pt x="25" y="9"/>
                  </a:lnTo>
                  <a:lnTo>
                    <a:pt x="23" y="10"/>
                  </a:lnTo>
                  <a:lnTo>
                    <a:pt x="20" y="10"/>
                  </a:lnTo>
                  <a:lnTo>
                    <a:pt x="17" y="11"/>
                  </a:lnTo>
                  <a:lnTo>
                    <a:pt x="14" y="11"/>
                  </a:lnTo>
                  <a:lnTo>
                    <a:pt x="11" y="11"/>
                  </a:lnTo>
                  <a:lnTo>
                    <a:pt x="9" y="10"/>
                  </a:lnTo>
                  <a:lnTo>
                    <a:pt x="6" y="10"/>
                  </a:lnTo>
                  <a:lnTo>
                    <a:pt x="4" y="9"/>
                  </a:lnTo>
                  <a:lnTo>
                    <a:pt x="2" y="8"/>
                  </a:lnTo>
                  <a:lnTo>
                    <a:pt x="1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4" y="2"/>
                  </a:lnTo>
                  <a:lnTo>
                    <a:pt x="6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213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3" name="Freeform 139"/>
            <p:cNvSpPr>
              <a:spLocks/>
            </p:cNvSpPr>
            <p:nvPr/>
          </p:nvSpPr>
          <p:spPr bwMode="auto">
            <a:xfrm>
              <a:off x="3681" y="1785"/>
              <a:ext cx="29" cy="1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7" y="0"/>
                </a:cxn>
                <a:cxn ang="0">
                  <a:pos x="20" y="0"/>
                </a:cxn>
                <a:cxn ang="0">
                  <a:pos x="22" y="1"/>
                </a:cxn>
                <a:cxn ang="0">
                  <a:pos x="24" y="2"/>
                </a:cxn>
                <a:cxn ang="0">
                  <a:pos x="26" y="3"/>
                </a:cxn>
                <a:cxn ang="0">
                  <a:pos x="28" y="4"/>
                </a:cxn>
                <a:cxn ang="0">
                  <a:pos x="28" y="5"/>
                </a:cxn>
                <a:cxn ang="0">
                  <a:pos x="29" y="6"/>
                </a:cxn>
                <a:cxn ang="0">
                  <a:pos x="28" y="8"/>
                </a:cxn>
                <a:cxn ang="0">
                  <a:pos x="28" y="9"/>
                </a:cxn>
                <a:cxn ang="0">
                  <a:pos x="26" y="10"/>
                </a:cxn>
                <a:cxn ang="0">
                  <a:pos x="24" y="11"/>
                </a:cxn>
                <a:cxn ang="0">
                  <a:pos x="22" y="12"/>
                </a:cxn>
                <a:cxn ang="0">
                  <a:pos x="20" y="13"/>
                </a:cxn>
                <a:cxn ang="0">
                  <a:pos x="17" y="13"/>
                </a:cxn>
                <a:cxn ang="0">
                  <a:pos x="14" y="13"/>
                </a:cxn>
                <a:cxn ang="0">
                  <a:pos x="11" y="13"/>
                </a:cxn>
                <a:cxn ang="0">
                  <a:pos x="9" y="13"/>
                </a:cxn>
                <a:cxn ang="0">
                  <a:pos x="6" y="12"/>
                </a:cxn>
                <a:cxn ang="0">
                  <a:pos x="4" y="11"/>
                </a:cxn>
                <a:cxn ang="0">
                  <a:pos x="2" y="10"/>
                </a:cxn>
                <a:cxn ang="0">
                  <a:pos x="1" y="9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4" y="2"/>
                </a:cxn>
                <a:cxn ang="0">
                  <a:pos x="6" y="1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4" y="0"/>
                </a:cxn>
              </a:cxnLst>
              <a:rect l="0" t="0" r="r" b="b"/>
              <a:pathLst>
                <a:path w="29" h="13">
                  <a:moveTo>
                    <a:pt x="14" y="0"/>
                  </a:moveTo>
                  <a:lnTo>
                    <a:pt x="17" y="0"/>
                  </a:lnTo>
                  <a:lnTo>
                    <a:pt x="20" y="0"/>
                  </a:lnTo>
                  <a:lnTo>
                    <a:pt x="22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8" y="4"/>
                  </a:lnTo>
                  <a:lnTo>
                    <a:pt x="28" y="5"/>
                  </a:lnTo>
                  <a:lnTo>
                    <a:pt x="29" y="6"/>
                  </a:lnTo>
                  <a:lnTo>
                    <a:pt x="28" y="8"/>
                  </a:lnTo>
                  <a:lnTo>
                    <a:pt x="28" y="9"/>
                  </a:lnTo>
                  <a:lnTo>
                    <a:pt x="26" y="10"/>
                  </a:lnTo>
                  <a:lnTo>
                    <a:pt x="24" y="11"/>
                  </a:lnTo>
                  <a:lnTo>
                    <a:pt x="22" y="12"/>
                  </a:lnTo>
                  <a:lnTo>
                    <a:pt x="20" y="13"/>
                  </a:lnTo>
                  <a:lnTo>
                    <a:pt x="17" y="13"/>
                  </a:lnTo>
                  <a:lnTo>
                    <a:pt x="14" y="13"/>
                  </a:lnTo>
                  <a:lnTo>
                    <a:pt x="11" y="13"/>
                  </a:lnTo>
                  <a:lnTo>
                    <a:pt x="9" y="13"/>
                  </a:lnTo>
                  <a:lnTo>
                    <a:pt x="6" y="12"/>
                  </a:lnTo>
                  <a:lnTo>
                    <a:pt x="4" y="11"/>
                  </a:lnTo>
                  <a:lnTo>
                    <a:pt x="2" y="10"/>
                  </a:lnTo>
                  <a:lnTo>
                    <a:pt x="1" y="9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1" y="4"/>
                  </a:lnTo>
                  <a:lnTo>
                    <a:pt x="2" y="3"/>
                  </a:lnTo>
                  <a:lnTo>
                    <a:pt x="4" y="2"/>
                  </a:lnTo>
                  <a:lnTo>
                    <a:pt x="6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564C5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4" name="Freeform 140"/>
            <p:cNvSpPr>
              <a:spLocks/>
            </p:cNvSpPr>
            <p:nvPr/>
          </p:nvSpPr>
          <p:spPr bwMode="auto">
            <a:xfrm>
              <a:off x="3681" y="1785"/>
              <a:ext cx="28" cy="12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7" y="0"/>
                </a:cxn>
                <a:cxn ang="0">
                  <a:pos x="19" y="0"/>
                </a:cxn>
                <a:cxn ang="0">
                  <a:pos x="22" y="1"/>
                </a:cxn>
                <a:cxn ang="0">
                  <a:pos x="24" y="2"/>
                </a:cxn>
                <a:cxn ang="0">
                  <a:pos x="25" y="3"/>
                </a:cxn>
                <a:cxn ang="0">
                  <a:pos x="27" y="4"/>
                </a:cxn>
                <a:cxn ang="0">
                  <a:pos x="27" y="5"/>
                </a:cxn>
                <a:cxn ang="0">
                  <a:pos x="28" y="6"/>
                </a:cxn>
                <a:cxn ang="0">
                  <a:pos x="27" y="7"/>
                </a:cxn>
                <a:cxn ang="0">
                  <a:pos x="27" y="9"/>
                </a:cxn>
                <a:cxn ang="0">
                  <a:pos x="25" y="10"/>
                </a:cxn>
                <a:cxn ang="0">
                  <a:pos x="24" y="10"/>
                </a:cxn>
                <a:cxn ang="0">
                  <a:pos x="22" y="11"/>
                </a:cxn>
                <a:cxn ang="0">
                  <a:pos x="19" y="12"/>
                </a:cxn>
                <a:cxn ang="0">
                  <a:pos x="17" y="12"/>
                </a:cxn>
                <a:cxn ang="0">
                  <a:pos x="14" y="12"/>
                </a:cxn>
                <a:cxn ang="0">
                  <a:pos x="11" y="12"/>
                </a:cxn>
                <a:cxn ang="0">
                  <a:pos x="9" y="12"/>
                </a:cxn>
                <a:cxn ang="0">
                  <a:pos x="6" y="11"/>
                </a:cxn>
                <a:cxn ang="0">
                  <a:pos x="4" y="10"/>
                </a:cxn>
                <a:cxn ang="0">
                  <a:pos x="2" y="10"/>
                </a:cxn>
                <a:cxn ang="0">
                  <a:pos x="1" y="9"/>
                </a:cxn>
                <a:cxn ang="0">
                  <a:pos x="1" y="7"/>
                </a:cxn>
                <a:cxn ang="0">
                  <a:pos x="0" y="6"/>
                </a:cxn>
                <a:cxn ang="0">
                  <a:pos x="1" y="5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4" y="2"/>
                </a:cxn>
                <a:cxn ang="0">
                  <a:pos x="6" y="1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4" y="0"/>
                </a:cxn>
              </a:cxnLst>
              <a:rect l="0" t="0" r="r" b="b"/>
              <a:pathLst>
                <a:path w="28" h="12">
                  <a:moveTo>
                    <a:pt x="14" y="0"/>
                  </a:moveTo>
                  <a:lnTo>
                    <a:pt x="17" y="0"/>
                  </a:lnTo>
                  <a:lnTo>
                    <a:pt x="19" y="0"/>
                  </a:lnTo>
                  <a:lnTo>
                    <a:pt x="22" y="1"/>
                  </a:lnTo>
                  <a:lnTo>
                    <a:pt x="24" y="2"/>
                  </a:lnTo>
                  <a:lnTo>
                    <a:pt x="25" y="3"/>
                  </a:lnTo>
                  <a:lnTo>
                    <a:pt x="27" y="4"/>
                  </a:lnTo>
                  <a:lnTo>
                    <a:pt x="27" y="5"/>
                  </a:lnTo>
                  <a:lnTo>
                    <a:pt x="28" y="6"/>
                  </a:lnTo>
                  <a:lnTo>
                    <a:pt x="27" y="7"/>
                  </a:lnTo>
                  <a:lnTo>
                    <a:pt x="27" y="9"/>
                  </a:lnTo>
                  <a:lnTo>
                    <a:pt x="25" y="10"/>
                  </a:lnTo>
                  <a:lnTo>
                    <a:pt x="24" y="10"/>
                  </a:lnTo>
                  <a:lnTo>
                    <a:pt x="22" y="11"/>
                  </a:lnTo>
                  <a:lnTo>
                    <a:pt x="19" y="12"/>
                  </a:lnTo>
                  <a:lnTo>
                    <a:pt x="17" y="12"/>
                  </a:lnTo>
                  <a:lnTo>
                    <a:pt x="14" y="12"/>
                  </a:lnTo>
                  <a:lnTo>
                    <a:pt x="11" y="12"/>
                  </a:lnTo>
                  <a:lnTo>
                    <a:pt x="9" y="12"/>
                  </a:lnTo>
                  <a:lnTo>
                    <a:pt x="6" y="11"/>
                  </a:lnTo>
                  <a:lnTo>
                    <a:pt x="4" y="10"/>
                  </a:lnTo>
                  <a:lnTo>
                    <a:pt x="2" y="10"/>
                  </a:lnTo>
                  <a:lnTo>
                    <a:pt x="1" y="9"/>
                  </a:lnTo>
                  <a:lnTo>
                    <a:pt x="1" y="7"/>
                  </a:lnTo>
                  <a:lnTo>
                    <a:pt x="0" y="6"/>
                  </a:lnTo>
                  <a:lnTo>
                    <a:pt x="1" y="5"/>
                  </a:lnTo>
                  <a:lnTo>
                    <a:pt x="1" y="4"/>
                  </a:lnTo>
                  <a:lnTo>
                    <a:pt x="2" y="3"/>
                  </a:lnTo>
                  <a:lnTo>
                    <a:pt x="4" y="2"/>
                  </a:lnTo>
                  <a:lnTo>
                    <a:pt x="6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5E545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" name="Freeform 141"/>
            <p:cNvSpPr>
              <a:spLocks/>
            </p:cNvSpPr>
            <p:nvPr/>
          </p:nvSpPr>
          <p:spPr bwMode="auto">
            <a:xfrm>
              <a:off x="3682" y="1785"/>
              <a:ext cx="26" cy="12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0" y="1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5" y="3"/>
                </a:cxn>
                <a:cxn ang="0">
                  <a:pos x="26" y="5"/>
                </a:cxn>
                <a:cxn ang="0">
                  <a:pos x="26" y="6"/>
                </a:cxn>
                <a:cxn ang="0">
                  <a:pos x="26" y="7"/>
                </a:cxn>
                <a:cxn ang="0">
                  <a:pos x="25" y="8"/>
                </a:cxn>
                <a:cxn ang="0">
                  <a:pos x="23" y="9"/>
                </a:cxn>
                <a:cxn ang="0">
                  <a:pos x="22" y="10"/>
                </a:cxn>
                <a:cxn ang="0">
                  <a:pos x="20" y="11"/>
                </a:cxn>
                <a:cxn ang="0">
                  <a:pos x="18" y="11"/>
                </a:cxn>
                <a:cxn ang="0">
                  <a:pos x="15" y="12"/>
                </a:cxn>
                <a:cxn ang="0">
                  <a:pos x="13" y="12"/>
                </a:cxn>
                <a:cxn ang="0">
                  <a:pos x="10" y="12"/>
                </a:cxn>
                <a:cxn ang="0">
                  <a:pos x="8" y="11"/>
                </a:cxn>
                <a:cxn ang="0">
                  <a:pos x="6" y="11"/>
                </a:cxn>
                <a:cxn ang="0">
                  <a:pos x="4" y="10"/>
                </a:cxn>
                <a:cxn ang="0">
                  <a:pos x="2" y="9"/>
                </a:cxn>
                <a:cxn ang="0">
                  <a:pos x="1" y="8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4" y="1"/>
                </a:cxn>
                <a:cxn ang="0">
                  <a:pos x="6" y="1"/>
                </a:cxn>
                <a:cxn ang="0">
                  <a:pos x="8" y="0"/>
                </a:cxn>
                <a:cxn ang="0">
                  <a:pos x="10" y="0"/>
                </a:cxn>
                <a:cxn ang="0">
                  <a:pos x="13" y="0"/>
                </a:cxn>
              </a:cxnLst>
              <a:rect l="0" t="0" r="r" b="b"/>
              <a:pathLst>
                <a:path w="26" h="12">
                  <a:moveTo>
                    <a:pt x="13" y="0"/>
                  </a:move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2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6" y="6"/>
                  </a:lnTo>
                  <a:lnTo>
                    <a:pt x="26" y="7"/>
                  </a:lnTo>
                  <a:lnTo>
                    <a:pt x="25" y="8"/>
                  </a:lnTo>
                  <a:lnTo>
                    <a:pt x="23" y="9"/>
                  </a:lnTo>
                  <a:lnTo>
                    <a:pt x="22" y="10"/>
                  </a:lnTo>
                  <a:lnTo>
                    <a:pt x="20" y="11"/>
                  </a:lnTo>
                  <a:lnTo>
                    <a:pt x="18" y="11"/>
                  </a:lnTo>
                  <a:lnTo>
                    <a:pt x="15" y="12"/>
                  </a:lnTo>
                  <a:lnTo>
                    <a:pt x="13" y="12"/>
                  </a:lnTo>
                  <a:lnTo>
                    <a:pt x="10" y="12"/>
                  </a:lnTo>
                  <a:lnTo>
                    <a:pt x="8" y="11"/>
                  </a:lnTo>
                  <a:lnTo>
                    <a:pt x="6" y="11"/>
                  </a:lnTo>
                  <a:lnTo>
                    <a:pt x="4" y="10"/>
                  </a:lnTo>
                  <a:lnTo>
                    <a:pt x="2" y="9"/>
                  </a:lnTo>
                  <a:lnTo>
                    <a:pt x="1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1" y="3"/>
                  </a:lnTo>
                  <a:lnTo>
                    <a:pt x="2" y="2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665E6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6" name="Freeform 142"/>
            <p:cNvSpPr>
              <a:spLocks/>
            </p:cNvSpPr>
            <p:nvPr/>
          </p:nvSpPr>
          <p:spPr bwMode="auto">
            <a:xfrm>
              <a:off x="3682" y="1785"/>
              <a:ext cx="25" cy="11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19" y="1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4" y="3"/>
                </a:cxn>
                <a:cxn ang="0">
                  <a:pos x="24" y="4"/>
                </a:cxn>
                <a:cxn ang="0">
                  <a:pos x="25" y="5"/>
                </a:cxn>
                <a:cxn ang="0">
                  <a:pos x="24" y="6"/>
                </a:cxn>
                <a:cxn ang="0">
                  <a:pos x="24" y="7"/>
                </a:cxn>
                <a:cxn ang="0">
                  <a:pos x="23" y="8"/>
                </a:cxn>
                <a:cxn ang="0">
                  <a:pos x="21" y="9"/>
                </a:cxn>
                <a:cxn ang="0">
                  <a:pos x="19" y="10"/>
                </a:cxn>
                <a:cxn ang="0">
                  <a:pos x="17" y="10"/>
                </a:cxn>
                <a:cxn ang="0">
                  <a:pos x="15" y="11"/>
                </a:cxn>
                <a:cxn ang="0">
                  <a:pos x="12" y="11"/>
                </a:cxn>
                <a:cxn ang="0">
                  <a:pos x="10" y="11"/>
                </a:cxn>
                <a:cxn ang="0">
                  <a:pos x="8" y="10"/>
                </a:cxn>
                <a:cxn ang="0">
                  <a:pos x="6" y="10"/>
                </a:cxn>
                <a:cxn ang="0">
                  <a:pos x="4" y="9"/>
                </a:cxn>
                <a:cxn ang="0">
                  <a:pos x="2" y="8"/>
                </a:cxn>
                <a:cxn ang="0">
                  <a:pos x="1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4" y="1"/>
                </a:cxn>
                <a:cxn ang="0">
                  <a:pos x="6" y="1"/>
                </a:cxn>
                <a:cxn ang="0">
                  <a:pos x="8" y="0"/>
                </a:cxn>
                <a:cxn ang="0">
                  <a:pos x="10" y="0"/>
                </a:cxn>
                <a:cxn ang="0">
                  <a:pos x="12" y="0"/>
                </a:cxn>
              </a:cxnLst>
              <a:rect l="0" t="0" r="r" b="b"/>
              <a:pathLst>
                <a:path w="25" h="11">
                  <a:moveTo>
                    <a:pt x="12" y="0"/>
                  </a:moveTo>
                  <a:lnTo>
                    <a:pt x="15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4" y="3"/>
                  </a:lnTo>
                  <a:lnTo>
                    <a:pt x="24" y="4"/>
                  </a:lnTo>
                  <a:lnTo>
                    <a:pt x="25" y="5"/>
                  </a:lnTo>
                  <a:lnTo>
                    <a:pt x="24" y="6"/>
                  </a:lnTo>
                  <a:lnTo>
                    <a:pt x="24" y="7"/>
                  </a:lnTo>
                  <a:lnTo>
                    <a:pt x="23" y="8"/>
                  </a:lnTo>
                  <a:lnTo>
                    <a:pt x="21" y="9"/>
                  </a:lnTo>
                  <a:lnTo>
                    <a:pt x="19" y="10"/>
                  </a:lnTo>
                  <a:lnTo>
                    <a:pt x="17" y="10"/>
                  </a:lnTo>
                  <a:lnTo>
                    <a:pt x="15" y="11"/>
                  </a:lnTo>
                  <a:lnTo>
                    <a:pt x="12" y="11"/>
                  </a:lnTo>
                  <a:lnTo>
                    <a:pt x="10" y="11"/>
                  </a:lnTo>
                  <a:lnTo>
                    <a:pt x="8" y="10"/>
                  </a:lnTo>
                  <a:lnTo>
                    <a:pt x="6" y="10"/>
                  </a:lnTo>
                  <a:lnTo>
                    <a:pt x="4" y="9"/>
                  </a:lnTo>
                  <a:lnTo>
                    <a:pt x="2" y="8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70666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7" name="Freeform 143"/>
            <p:cNvSpPr>
              <a:spLocks/>
            </p:cNvSpPr>
            <p:nvPr/>
          </p:nvSpPr>
          <p:spPr bwMode="auto">
            <a:xfrm>
              <a:off x="3683" y="1785"/>
              <a:ext cx="23" cy="10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" y="0"/>
                </a:cxn>
                <a:cxn ang="0">
                  <a:pos x="16" y="0"/>
                </a:cxn>
                <a:cxn ang="0">
                  <a:pos x="18" y="0"/>
                </a:cxn>
                <a:cxn ang="0">
                  <a:pos x="19" y="1"/>
                </a:cxn>
                <a:cxn ang="0">
                  <a:pos x="21" y="2"/>
                </a:cxn>
                <a:cxn ang="0">
                  <a:pos x="22" y="3"/>
                </a:cxn>
                <a:cxn ang="0">
                  <a:pos x="22" y="4"/>
                </a:cxn>
                <a:cxn ang="0">
                  <a:pos x="23" y="5"/>
                </a:cxn>
                <a:cxn ang="0">
                  <a:pos x="22" y="6"/>
                </a:cxn>
                <a:cxn ang="0">
                  <a:pos x="22" y="7"/>
                </a:cxn>
                <a:cxn ang="0">
                  <a:pos x="21" y="8"/>
                </a:cxn>
                <a:cxn ang="0">
                  <a:pos x="19" y="9"/>
                </a:cxn>
                <a:cxn ang="0">
                  <a:pos x="18" y="9"/>
                </a:cxn>
                <a:cxn ang="0">
                  <a:pos x="16" y="10"/>
                </a:cxn>
                <a:cxn ang="0">
                  <a:pos x="13" y="10"/>
                </a:cxn>
                <a:cxn ang="0">
                  <a:pos x="11" y="10"/>
                </a:cxn>
                <a:cxn ang="0">
                  <a:pos x="9" y="10"/>
                </a:cxn>
                <a:cxn ang="0">
                  <a:pos x="7" y="10"/>
                </a:cxn>
                <a:cxn ang="0">
                  <a:pos x="5" y="9"/>
                </a:cxn>
                <a:cxn ang="0">
                  <a:pos x="3" y="9"/>
                </a:cxn>
                <a:cxn ang="0">
                  <a:pos x="2" y="8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1" y="0"/>
                </a:cxn>
              </a:cxnLst>
              <a:rect l="0" t="0" r="r" b="b"/>
              <a:pathLst>
                <a:path w="23" h="10">
                  <a:moveTo>
                    <a:pt x="11" y="0"/>
                  </a:moveTo>
                  <a:lnTo>
                    <a:pt x="13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9" y="1"/>
                  </a:lnTo>
                  <a:lnTo>
                    <a:pt x="21" y="2"/>
                  </a:lnTo>
                  <a:lnTo>
                    <a:pt x="22" y="3"/>
                  </a:lnTo>
                  <a:lnTo>
                    <a:pt x="22" y="4"/>
                  </a:lnTo>
                  <a:lnTo>
                    <a:pt x="23" y="5"/>
                  </a:lnTo>
                  <a:lnTo>
                    <a:pt x="22" y="6"/>
                  </a:lnTo>
                  <a:lnTo>
                    <a:pt x="22" y="7"/>
                  </a:lnTo>
                  <a:lnTo>
                    <a:pt x="21" y="8"/>
                  </a:lnTo>
                  <a:lnTo>
                    <a:pt x="19" y="9"/>
                  </a:lnTo>
                  <a:lnTo>
                    <a:pt x="18" y="9"/>
                  </a:lnTo>
                  <a:lnTo>
                    <a:pt x="16" y="10"/>
                  </a:lnTo>
                  <a:lnTo>
                    <a:pt x="13" y="10"/>
                  </a:lnTo>
                  <a:lnTo>
                    <a:pt x="11" y="10"/>
                  </a:lnTo>
                  <a:lnTo>
                    <a:pt x="9" y="10"/>
                  </a:lnTo>
                  <a:lnTo>
                    <a:pt x="7" y="10"/>
                  </a:lnTo>
                  <a:lnTo>
                    <a:pt x="5" y="9"/>
                  </a:lnTo>
                  <a:lnTo>
                    <a:pt x="3" y="9"/>
                  </a:lnTo>
                  <a:lnTo>
                    <a:pt x="2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776D7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8" name="Freeform 144"/>
            <p:cNvSpPr>
              <a:spLocks/>
            </p:cNvSpPr>
            <p:nvPr/>
          </p:nvSpPr>
          <p:spPr bwMode="auto">
            <a:xfrm>
              <a:off x="3683" y="1785"/>
              <a:ext cx="22" cy="9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19" y="1"/>
                </a:cxn>
                <a:cxn ang="0">
                  <a:pos x="20" y="2"/>
                </a:cxn>
                <a:cxn ang="0">
                  <a:pos x="21" y="3"/>
                </a:cxn>
                <a:cxn ang="0">
                  <a:pos x="22" y="3"/>
                </a:cxn>
                <a:cxn ang="0">
                  <a:pos x="22" y="5"/>
                </a:cxn>
                <a:cxn ang="0">
                  <a:pos x="22" y="5"/>
                </a:cxn>
                <a:cxn ang="0">
                  <a:pos x="21" y="6"/>
                </a:cxn>
                <a:cxn ang="0">
                  <a:pos x="20" y="7"/>
                </a:cxn>
                <a:cxn ang="0">
                  <a:pos x="19" y="8"/>
                </a:cxn>
                <a:cxn ang="0">
                  <a:pos x="17" y="9"/>
                </a:cxn>
                <a:cxn ang="0">
                  <a:pos x="15" y="9"/>
                </a:cxn>
                <a:cxn ang="0">
                  <a:pos x="13" y="9"/>
                </a:cxn>
                <a:cxn ang="0">
                  <a:pos x="11" y="9"/>
                </a:cxn>
                <a:cxn ang="0">
                  <a:pos x="9" y="9"/>
                </a:cxn>
                <a:cxn ang="0">
                  <a:pos x="7" y="9"/>
                </a:cxn>
                <a:cxn ang="0">
                  <a:pos x="5" y="9"/>
                </a:cxn>
                <a:cxn ang="0">
                  <a:pos x="3" y="8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1" y="0"/>
                </a:cxn>
              </a:cxnLst>
              <a:rect l="0" t="0" r="r" b="b"/>
              <a:pathLst>
                <a:path w="22" h="9">
                  <a:moveTo>
                    <a:pt x="11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0" y="2"/>
                  </a:lnTo>
                  <a:lnTo>
                    <a:pt x="21" y="3"/>
                  </a:lnTo>
                  <a:lnTo>
                    <a:pt x="22" y="3"/>
                  </a:lnTo>
                  <a:lnTo>
                    <a:pt x="22" y="5"/>
                  </a:lnTo>
                  <a:lnTo>
                    <a:pt x="22" y="5"/>
                  </a:lnTo>
                  <a:lnTo>
                    <a:pt x="21" y="6"/>
                  </a:lnTo>
                  <a:lnTo>
                    <a:pt x="20" y="7"/>
                  </a:lnTo>
                  <a:lnTo>
                    <a:pt x="19" y="8"/>
                  </a:lnTo>
                  <a:lnTo>
                    <a:pt x="17" y="9"/>
                  </a:lnTo>
                  <a:lnTo>
                    <a:pt x="15" y="9"/>
                  </a:lnTo>
                  <a:lnTo>
                    <a:pt x="13" y="9"/>
                  </a:lnTo>
                  <a:lnTo>
                    <a:pt x="11" y="9"/>
                  </a:lnTo>
                  <a:lnTo>
                    <a:pt x="9" y="9"/>
                  </a:lnTo>
                  <a:lnTo>
                    <a:pt x="7" y="9"/>
                  </a:lnTo>
                  <a:lnTo>
                    <a:pt x="5" y="9"/>
                  </a:lnTo>
                  <a:lnTo>
                    <a:pt x="3" y="8"/>
                  </a:lnTo>
                  <a:lnTo>
                    <a:pt x="2" y="7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3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7F75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9" name="Freeform 145"/>
            <p:cNvSpPr>
              <a:spLocks/>
            </p:cNvSpPr>
            <p:nvPr/>
          </p:nvSpPr>
          <p:spPr bwMode="auto">
            <a:xfrm>
              <a:off x="3684" y="1784"/>
              <a:ext cx="20" cy="1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2" y="1"/>
                </a:cxn>
                <a:cxn ang="0">
                  <a:pos x="14" y="1"/>
                </a:cxn>
                <a:cxn ang="0">
                  <a:pos x="15" y="1"/>
                </a:cxn>
                <a:cxn ang="0">
                  <a:pos x="17" y="2"/>
                </a:cxn>
                <a:cxn ang="0">
                  <a:pos x="18" y="3"/>
                </a:cxn>
                <a:cxn ang="0">
                  <a:pos x="19" y="3"/>
                </a:cxn>
                <a:cxn ang="0">
                  <a:pos x="19" y="4"/>
                </a:cxn>
                <a:cxn ang="0">
                  <a:pos x="20" y="5"/>
                </a:cxn>
                <a:cxn ang="0">
                  <a:pos x="19" y="6"/>
                </a:cxn>
                <a:cxn ang="0">
                  <a:pos x="19" y="7"/>
                </a:cxn>
                <a:cxn ang="0">
                  <a:pos x="18" y="8"/>
                </a:cxn>
                <a:cxn ang="0">
                  <a:pos x="17" y="8"/>
                </a:cxn>
                <a:cxn ang="0">
                  <a:pos x="15" y="9"/>
                </a:cxn>
                <a:cxn ang="0">
                  <a:pos x="14" y="9"/>
                </a:cxn>
                <a:cxn ang="0">
                  <a:pos x="12" y="9"/>
                </a:cxn>
                <a:cxn ang="0">
                  <a:pos x="10" y="10"/>
                </a:cxn>
                <a:cxn ang="0">
                  <a:pos x="8" y="9"/>
                </a:cxn>
                <a:cxn ang="0">
                  <a:pos x="6" y="9"/>
                </a:cxn>
                <a:cxn ang="0">
                  <a:pos x="4" y="9"/>
                </a:cxn>
                <a:cxn ang="0">
                  <a:pos x="3" y="8"/>
                </a:cxn>
                <a:cxn ang="0">
                  <a:pos x="1" y="8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3" y="2"/>
                </a:cxn>
                <a:cxn ang="0">
                  <a:pos x="4" y="1"/>
                </a:cxn>
                <a:cxn ang="0">
                  <a:pos x="6" y="1"/>
                </a:cxn>
                <a:cxn ang="0">
                  <a:pos x="8" y="1"/>
                </a:cxn>
                <a:cxn ang="0">
                  <a:pos x="10" y="0"/>
                </a:cxn>
              </a:cxnLst>
              <a:rect l="0" t="0" r="r" b="b"/>
              <a:pathLst>
                <a:path w="20" h="10">
                  <a:moveTo>
                    <a:pt x="10" y="0"/>
                  </a:moveTo>
                  <a:lnTo>
                    <a:pt x="12" y="1"/>
                  </a:lnTo>
                  <a:lnTo>
                    <a:pt x="14" y="1"/>
                  </a:lnTo>
                  <a:lnTo>
                    <a:pt x="15" y="1"/>
                  </a:lnTo>
                  <a:lnTo>
                    <a:pt x="17" y="2"/>
                  </a:lnTo>
                  <a:lnTo>
                    <a:pt x="18" y="3"/>
                  </a:lnTo>
                  <a:lnTo>
                    <a:pt x="19" y="3"/>
                  </a:lnTo>
                  <a:lnTo>
                    <a:pt x="19" y="4"/>
                  </a:lnTo>
                  <a:lnTo>
                    <a:pt x="20" y="5"/>
                  </a:lnTo>
                  <a:lnTo>
                    <a:pt x="19" y="6"/>
                  </a:lnTo>
                  <a:lnTo>
                    <a:pt x="19" y="7"/>
                  </a:lnTo>
                  <a:lnTo>
                    <a:pt x="18" y="8"/>
                  </a:lnTo>
                  <a:lnTo>
                    <a:pt x="17" y="8"/>
                  </a:lnTo>
                  <a:lnTo>
                    <a:pt x="15" y="9"/>
                  </a:lnTo>
                  <a:lnTo>
                    <a:pt x="14" y="9"/>
                  </a:lnTo>
                  <a:lnTo>
                    <a:pt x="12" y="9"/>
                  </a:lnTo>
                  <a:lnTo>
                    <a:pt x="10" y="10"/>
                  </a:lnTo>
                  <a:lnTo>
                    <a:pt x="8" y="9"/>
                  </a:lnTo>
                  <a:lnTo>
                    <a:pt x="6" y="9"/>
                  </a:lnTo>
                  <a:lnTo>
                    <a:pt x="4" y="9"/>
                  </a:lnTo>
                  <a:lnTo>
                    <a:pt x="3" y="8"/>
                  </a:lnTo>
                  <a:lnTo>
                    <a:pt x="1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3"/>
                  </a:lnTo>
                  <a:lnTo>
                    <a:pt x="3" y="2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89828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0" name="Freeform 146"/>
            <p:cNvSpPr>
              <a:spLocks/>
            </p:cNvSpPr>
            <p:nvPr/>
          </p:nvSpPr>
          <p:spPr bwMode="auto">
            <a:xfrm>
              <a:off x="3684" y="1784"/>
              <a:ext cx="19" cy="9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1" y="0"/>
                </a:cxn>
                <a:cxn ang="0">
                  <a:pos x="13" y="1"/>
                </a:cxn>
                <a:cxn ang="0">
                  <a:pos x="15" y="1"/>
                </a:cxn>
                <a:cxn ang="0">
                  <a:pos x="16" y="2"/>
                </a:cxn>
                <a:cxn ang="0">
                  <a:pos x="17" y="2"/>
                </a:cxn>
                <a:cxn ang="0">
                  <a:pos x="18" y="3"/>
                </a:cxn>
                <a:cxn ang="0">
                  <a:pos x="18" y="4"/>
                </a:cxn>
                <a:cxn ang="0">
                  <a:pos x="19" y="5"/>
                </a:cxn>
                <a:cxn ang="0">
                  <a:pos x="18" y="6"/>
                </a:cxn>
                <a:cxn ang="0">
                  <a:pos x="18" y="6"/>
                </a:cxn>
                <a:cxn ang="0">
                  <a:pos x="17" y="7"/>
                </a:cxn>
                <a:cxn ang="0">
                  <a:pos x="16" y="8"/>
                </a:cxn>
                <a:cxn ang="0">
                  <a:pos x="15" y="8"/>
                </a:cxn>
                <a:cxn ang="0">
                  <a:pos x="13" y="8"/>
                </a:cxn>
                <a:cxn ang="0">
                  <a:pos x="11" y="9"/>
                </a:cxn>
                <a:cxn ang="0">
                  <a:pos x="9" y="9"/>
                </a:cxn>
                <a:cxn ang="0">
                  <a:pos x="7" y="9"/>
                </a:cxn>
                <a:cxn ang="0">
                  <a:pos x="6" y="8"/>
                </a:cxn>
                <a:cxn ang="0">
                  <a:pos x="4" y="8"/>
                </a:cxn>
                <a:cxn ang="0">
                  <a:pos x="3" y="8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4" y="1"/>
                </a:cxn>
                <a:cxn ang="0">
                  <a:pos x="6" y="1"/>
                </a:cxn>
                <a:cxn ang="0">
                  <a:pos x="7" y="0"/>
                </a:cxn>
                <a:cxn ang="0">
                  <a:pos x="9" y="0"/>
                </a:cxn>
              </a:cxnLst>
              <a:rect l="0" t="0" r="r" b="b"/>
              <a:pathLst>
                <a:path w="19" h="9">
                  <a:moveTo>
                    <a:pt x="9" y="0"/>
                  </a:moveTo>
                  <a:lnTo>
                    <a:pt x="11" y="0"/>
                  </a:lnTo>
                  <a:lnTo>
                    <a:pt x="13" y="1"/>
                  </a:lnTo>
                  <a:lnTo>
                    <a:pt x="15" y="1"/>
                  </a:lnTo>
                  <a:lnTo>
                    <a:pt x="16" y="2"/>
                  </a:lnTo>
                  <a:lnTo>
                    <a:pt x="17" y="2"/>
                  </a:lnTo>
                  <a:lnTo>
                    <a:pt x="18" y="3"/>
                  </a:lnTo>
                  <a:lnTo>
                    <a:pt x="18" y="4"/>
                  </a:lnTo>
                  <a:lnTo>
                    <a:pt x="19" y="5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17" y="7"/>
                  </a:lnTo>
                  <a:lnTo>
                    <a:pt x="16" y="8"/>
                  </a:lnTo>
                  <a:lnTo>
                    <a:pt x="15" y="8"/>
                  </a:lnTo>
                  <a:lnTo>
                    <a:pt x="13" y="8"/>
                  </a:lnTo>
                  <a:lnTo>
                    <a:pt x="11" y="9"/>
                  </a:lnTo>
                  <a:lnTo>
                    <a:pt x="9" y="9"/>
                  </a:lnTo>
                  <a:lnTo>
                    <a:pt x="7" y="9"/>
                  </a:lnTo>
                  <a:lnTo>
                    <a:pt x="6" y="8"/>
                  </a:lnTo>
                  <a:lnTo>
                    <a:pt x="4" y="8"/>
                  </a:lnTo>
                  <a:lnTo>
                    <a:pt x="3" y="8"/>
                  </a:lnTo>
                  <a:lnTo>
                    <a:pt x="2" y="7"/>
                  </a:lnTo>
                  <a:lnTo>
                    <a:pt x="1" y="6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4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91898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1" name="Freeform 147"/>
            <p:cNvSpPr>
              <a:spLocks/>
            </p:cNvSpPr>
            <p:nvPr/>
          </p:nvSpPr>
          <p:spPr bwMode="auto">
            <a:xfrm>
              <a:off x="3685" y="1784"/>
              <a:ext cx="17" cy="8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0" y="0"/>
                </a:cxn>
                <a:cxn ang="0">
                  <a:pos x="11" y="1"/>
                </a:cxn>
                <a:cxn ang="0">
                  <a:pos x="13" y="1"/>
                </a:cxn>
                <a:cxn ang="0">
                  <a:pos x="14" y="1"/>
                </a:cxn>
                <a:cxn ang="0">
                  <a:pos x="15" y="2"/>
                </a:cxn>
                <a:cxn ang="0">
                  <a:pos x="16" y="3"/>
                </a:cxn>
                <a:cxn ang="0">
                  <a:pos x="16" y="3"/>
                </a:cxn>
                <a:cxn ang="0">
                  <a:pos x="17" y="4"/>
                </a:cxn>
                <a:cxn ang="0">
                  <a:pos x="16" y="5"/>
                </a:cxn>
                <a:cxn ang="0">
                  <a:pos x="16" y="6"/>
                </a:cxn>
                <a:cxn ang="0">
                  <a:pos x="15" y="6"/>
                </a:cxn>
                <a:cxn ang="0">
                  <a:pos x="14" y="7"/>
                </a:cxn>
                <a:cxn ang="0">
                  <a:pos x="13" y="7"/>
                </a:cxn>
                <a:cxn ang="0">
                  <a:pos x="11" y="8"/>
                </a:cxn>
                <a:cxn ang="0">
                  <a:pos x="10" y="8"/>
                </a:cxn>
                <a:cxn ang="0">
                  <a:pos x="8" y="8"/>
                </a:cxn>
                <a:cxn ang="0">
                  <a:pos x="6" y="8"/>
                </a:cxn>
                <a:cxn ang="0">
                  <a:pos x="5" y="8"/>
                </a:cxn>
                <a:cxn ang="0">
                  <a:pos x="3" y="7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5" y="1"/>
                </a:cxn>
                <a:cxn ang="0">
                  <a:pos x="6" y="0"/>
                </a:cxn>
                <a:cxn ang="0">
                  <a:pos x="8" y="0"/>
                </a:cxn>
              </a:cxnLst>
              <a:rect l="0" t="0" r="r" b="b"/>
              <a:pathLst>
                <a:path w="17" h="8">
                  <a:moveTo>
                    <a:pt x="8" y="0"/>
                  </a:moveTo>
                  <a:lnTo>
                    <a:pt x="10" y="0"/>
                  </a:lnTo>
                  <a:lnTo>
                    <a:pt x="11" y="1"/>
                  </a:lnTo>
                  <a:lnTo>
                    <a:pt x="13" y="1"/>
                  </a:lnTo>
                  <a:lnTo>
                    <a:pt x="14" y="1"/>
                  </a:lnTo>
                  <a:lnTo>
                    <a:pt x="15" y="2"/>
                  </a:lnTo>
                  <a:lnTo>
                    <a:pt x="16" y="3"/>
                  </a:lnTo>
                  <a:lnTo>
                    <a:pt x="16" y="3"/>
                  </a:lnTo>
                  <a:lnTo>
                    <a:pt x="17" y="4"/>
                  </a:lnTo>
                  <a:lnTo>
                    <a:pt x="16" y="5"/>
                  </a:lnTo>
                  <a:lnTo>
                    <a:pt x="16" y="6"/>
                  </a:lnTo>
                  <a:lnTo>
                    <a:pt x="15" y="6"/>
                  </a:lnTo>
                  <a:lnTo>
                    <a:pt x="14" y="7"/>
                  </a:lnTo>
                  <a:lnTo>
                    <a:pt x="13" y="7"/>
                  </a:lnTo>
                  <a:lnTo>
                    <a:pt x="11" y="8"/>
                  </a:lnTo>
                  <a:lnTo>
                    <a:pt x="10" y="8"/>
                  </a:lnTo>
                  <a:lnTo>
                    <a:pt x="8" y="8"/>
                  </a:lnTo>
                  <a:lnTo>
                    <a:pt x="6" y="8"/>
                  </a:lnTo>
                  <a:lnTo>
                    <a:pt x="5" y="8"/>
                  </a:lnTo>
                  <a:lnTo>
                    <a:pt x="3" y="7"/>
                  </a:lnTo>
                  <a:lnTo>
                    <a:pt x="2" y="7"/>
                  </a:lnTo>
                  <a:lnTo>
                    <a:pt x="1" y="6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3" y="1"/>
                  </a:lnTo>
                  <a:lnTo>
                    <a:pt x="5" y="1"/>
                  </a:lnTo>
                  <a:lnTo>
                    <a:pt x="6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9991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2" name="Freeform 148"/>
            <p:cNvSpPr>
              <a:spLocks/>
            </p:cNvSpPr>
            <p:nvPr/>
          </p:nvSpPr>
          <p:spPr bwMode="auto">
            <a:xfrm>
              <a:off x="3685" y="1784"/>
              <a:ext cx="16" cy="7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9" y="0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3" y="1"/>
                </a:cxn>
                <a:cxn ang="0">
                  <a:pos x="14" y="2"/>
                </a:cxn>
                <a:cxn ang="0">
                  <a:pos x="15" y="2"/>
                </a:cxn>
                <a:cxn ang="0">
                  <a:pos x="16" y="3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15" y="5"/>
                </a:cxn>
                <a:cxn ang="0">
                  <a:pos x="14" y="6"/>
                </a:cxn>
                <a:cxn ang="0">
                  <a:pos x="13" y="6"/>
                </a:cxn>
                <a:cxn ang="0">
                  <a:pos x="12" y="7"/>
                </a:cxn>
                <a:cxn ang="0">
                  <a:pos x="11" y="7"/>
                </a:cxn>
                <a:cxn ang="0">
                  <a:pos x="9" y="7"/>
                </a:cxn>
                <a:cxn ang="0">
                  <a:pos x="8" y="7"/>
                </a:cxn>
                <a:cxn ang="0">
                  <a:pos x="6" y="7"/>
                </a:cxn>
                <a:cxn ang="0">
                  <a:pos x="5" y="7"/>
                </a:cxn>
                <a:cxn ang="0">
                  <a:pos x="4" y="7"/>
                </a:cxn>
                <a:cxn ang="0">
                  <a:pos x="2" y="6"/>
                </a:cxn>
                <a:cxn ang="0">
                  <a:pos x="1" y="6"/>
                </a:cxn>
                <a:cxn ang="0">
                  <a:pos x="1" y="5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6" y="0"/>
                </a:cxn>
                <a:cxn ang="0">
                  <a:pos x="8" y="0"/>
                </a:cxn>
              </a:cxnLst>
              <a:rect l="0" t="0" r="r" b="b"/>
              <a:pathLst>
                <a:path w="16" h="7">
                  <a:moveTo>
                    <a:pt x="8" y="0"/>
                  </a:moveTo>
                  <a:lnTo>
                    <a:pt x="9" y="0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3" y="1"/>
                  </a:lnTo>
                  <a:lnTo>
                    <a:pt x="14" y="2"/>
                  </a:lnTo>
                  <a:lnTo>
                    <a:pt x="15" y="2"/>
                  </a:lnTo>
                  <a:lnTo>
                    <a:pt x="16" y="3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5" y="5"/>
                  </a:lnTo>
                  <a:lnTo>
                    <a:pt x="14" y="6"/>
                  </a:lnTo>
                  <a:lnTo>
                    <a:pt x="13" y="6"/>
                  </a:lnTo>
                  <a:lnTo>
                    <a:pt x="12" y="7"/>
                  </a:lnTo>
                  <a:lnTo>
                    <a:pt x="11" y="7"/>
                  </a:lnTo>
                  <a:lnTo>
                    <a:pt x="9" y="7"/>
                  </a:lnTo>
                  <a:lnTo>
                    <a:pt x="8" y="7"/>
                  </a:lnTo>
                  <a:lnTo>
                    <a:pt x="6" y="7"/>
                  </a:lnTo>
                  <a:lnTo>
                    <a:pt x="5" y="7"/>
                  </a:lnTo>
                  <a:lnTo>
                    <a:pt x="4" y="7"/>
                  </a:lnTo>
                  <a:lnTo>
                    <a:pt x="2" y="6"/>
                  </a:lnTo>
                  <a:lnTo>
                    <a:pt x="1" y="6"/>
                  </a:lnTo>
                  <a:lnTo>
                    <a:pt x="1" y="5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2"/>
                  </a:lnTo>
                  <a:lnTo>
                    <a:pt x="1" y="2"/>
                  </a:lnTo>
                  <a:lnTo>
                    <a:pt x="2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6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A399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3" name="Freeform 149"/>
            <p:cNvSpPr>
              <a:spLocks/>
            </p:cNvSpPr>
            <p:nvPr/>
          </p:nvSpPr>
          <p:spPr bwMode="auto">
            <a:xfrm>
              <a:off x="3685" y="1784"/>
              <a:ext cx="15" cy="7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9" y="0"/>
                </a:cxn>
                <a:cxn ang="0">
                  <a:pos x="10" y="0"/>
                </a:cxn>
                <a:cxn ang="0">
                  <a:pos x="11" y="1"/>
                </a:cxn>
                <a:cxn ang="0">
                  <a:pos x="13" y="1"/>
                </a:cxn>
                <a:cxn ang="0">
                  <a:pos x="13" y="2"/>
                </a:cxn>
                <a:cxn ang="0">
                  <a:pos x="14" y="2"/>
                </a:cxn>
                <a:cxn ang="0">
                  <a:pos x="14" y="3"/>
                </a:cxn>
                <a:cxn ang="0">
                  <a:pos x="15" y="3"/>
                </a:cxn>
                <a:cxn ang="0">
                  <a:pos x="14" y="4"/>
                </a:cxn>
                <a:cxn ang="0">
                  <a:pos x="14" y="5"/>
                </a:cxn>
                <a:cxn ang="0">
                  <a:pos x="13" y="5"/>
                </a:cxn>
                <a:cxn ang="0">
                  <a:pos x="13" y="6"/>
                </a:cxn>
                <a:cxn ang="0">
                  <a:pos x="11" y="6"/>
                </a:cxn>
                <a:cxn ang="0">
                  <a:pos x="10" y="6"/>
                </a:cxn>
                <a:cxn ang="0">
                  <a:pos x="9" y="7"/>
                </a:cxn>
                <a:cxn ang="0">
                  <a:pos x="8" y="7"/>
                </a:cxn>
                <a:cxn ang="0">
                  <a:pos x="6" y="7"/>
                </a:cxn>
                <a:cxn ang="0">
                  <a:pos x="5" y="6"/>
                </a:cxn>
                <a:cxn ang="0">
                  <a:pos x="4" y="6"/>
                </a:cxn>
                <a:cxn ang="0">
                  <a:pos x="3" y="6"/>
                </a:cxn>
                <a:cxn ang="0">
                  <a:pos x="2" y="5"/>
                </a:cxn>
                <a:cxn ang="0">
                  <a:pos x="1" y="5"/>
                </a:cxn>
                <a:cxn ang="0">
                  <a:pos x="1" y="4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0"/>
                </a:cxn>
                <a:cxn ang="0">
                  <a:pos x="6" y="0"/>
                </a:cxn>
                <a:cxn ang="0">
                  <a:pos x="8" y="0"/>
                </a:cxn>
              </a:cxnLst>
              <a:rect l="0" t="0" r="r" b="b"/>
              <a:pathLst>
                <a:path w="15" h="7">
                  <a:moveTo>
                    <a:pt x="8" y="0"/>
                  </a:moveTo>
                  <a:lnTo>
                    <a:pt x="9" y="0"/>
                  </a:lnTo>
                  <a:lnTo>
                    <a:pt x="10" y="0"/>
                  </a:lnTo>
                  <a:lnTo>
                    <a:pt x="11" y="1"/>
                  </a:lnTo>
                  <a:lnTo>
                    <a:pt x="13" y="1"/>
                  </a:lnTo>
                  <a:lnTo>
                    <a:pt x="13" y="2"/>
                  </a:lnTo>
                  <a:lnTo>
                    <a:pt x="14" y="2"/>
                  </a:lnTo>
                  <a:lnTo>
                    <a:pt x="14" y="3"/>
                  </a:lnTo>
                  <a:lnTo>
                    <a:pt x="15" y="3"/>
                  </a:lnTo>
                  <a:lnTo>
                    <a:pt x="14" y="4"/>
                  </a:lnTo>
                  <a:lnTo>
                    <a:pt x="14" y="5"/>
                  </a:lnTo>
                  <a:lnTo>
                    <a:pt x="13" y="5"/>
                  </a:lnTo>
                  <a:lnTo>
                    <a:pt x="13" y="6"/>
                  </a:lnTo>
                  <a:lnTo>
                    <a:pt x="11" y="6"/>
                  </a:lnTo>
                  <a:lnTo>
                    <a:pt x="10" y="6"/>
                  </a:lnTo>
                  <a:lnTo>
                    <a:pt x="9" y="7"/>
                  </a:lnTo>
                  <a:lnTo>
                    <a:pt x="8" y="7"/>
                  </a:lnTo>
                  <a:lnTo>
                    <a:pt x="6" y="7"/>
                  </a:lnTo>
                  <a:lnTo>
                    <a:pt x="5" y="6"/>
                  </a:lnTo>
                  <a:lnTo>
                    <a:pt x="4" y="6"/>
                  </a:lnTo>
                  <a:lnTo>
                    <a:pt x="3" y="6"/>
                  </a:lnTo>
                  <a:lnTo>
                    <a:pt x="2" y="5"/>
                  </a:lnTo>
                  <a:lnTo>
                    <a:pt x="1" y="5"/>
                  </a:lnTo>
                  <a:lnTo>
                    <a:pt x="1" y="4"/>
                  </a:lnTo>
                  <a:lnTo>
                    <a:pt x="0" y="3"/>
                  </a:lnTo>
                  <a:lnTo>
                    <a:pt x="1" y="3"/>
                  </a:lnTo>
                  <a:lnTo>
                    <a:pt x="1" y="2"/>
                  </a:lnTo>
                  <a:lnTo>
                    <a:pt x="2" y="2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0"/>
                  </a:lnTo>
                  <a:lnTo>
                    <a:pt x="6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AAA3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4" name="Freeform 150"/>
            <p:cNvSpPr>
              <a:spLocks/>
            </p:cNvSpPr>
            <p:nvPr/>
          </p:nvSpPr>
          <p:spPr bwMode="auto">
            <a:xfrm>
              <a:off x="3686" y="1784"/>
              <a:ext cx="13" cy="6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13" y="3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12" y="5"/>
                </a:cxn>
                <a:cxn ang="0">
                  <a:pos x="11" y="5"/>
                </a:cxn>
                <a:cxn ang="0">
                  <a:pos x="10" y="5"/>
                </a:cxn>
                <a:cxn ang="0">
                  <a:pos x="9" y="6"/>
                </a:cxn>
                <a:cxn ang="0">
                  <a:pos x="7" y="6"/>
                </a:cxn>
                <a:cxn ang="0">
                  <a:pos x="6" y="6"/>
                </a:cxn>
                <a:cxn ang="0">
                  <a:pos x="5" y="6"/>
                </a:cxn>
                <a:cxn ang="0">
                  <a:pos x="4" y="6"/>
                </a:cxn>
                <a:cxn ang="0">
                  <a:pos x="3" y="5"/>
                </a:cxn>
                <a:cxn ang="0">
                  <a:pos x="2" y="5"/>
                </a:cxn>
                <a:cxn ang="0">
                  <a:pos x="1" y="5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6" y="0"/>
                </a:cxn>
              </a:cxnLst>
              <a:rect l="0" t="0" r="r" b="b"/>
              <a:pathLst>
                <a:path w="13" h="6">
                  <a:moveTo>
                    <a:pt x="6" y="0"/>
                  </a:moveTo>
                  <a:lnTo>
                    <a:pt x="7" y="0"/>
                  </a:lnTo>
                  <a:lnTo>
                    <a:pt x="9" y="0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3" y="3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5"/>
                  </a:lnTo>
                  <a:lnTo>
                    <a:pt x="11" y="5"/>
                  </a:lnTo>
                  <a:lnTo>
                    <a:pt x="10" y="5"/>
                  </a:lnTo>
                  <a:lnTo>
                    <a:pt x="9" y="6"/>
                  </a:lnTo>
                  <a:lnTo>
                    <a:pt x="7" y="6"/>
                  </a:lnTo>
                  <a:lnTo>
                    <a:pt x="6" y="6"/>
                  </a:lnTo>
                  <a:lnTo>
                    <a:pt x="5" y="6"/>
                  </a:lnTo>
                  <a:lnTo>
                    <a:pt x="4" y="6"/>
                  </a:lnTo>
                  <a:lnTo>
                    <a:pt x="3" y="5"/>
                  </a:lnTo>
                  <a:lnTo>
                    <a:pt x="2" y="5"/>
                  </a:lnTo>
                  <a:lnTo>
                    <a:pt x="1" y="5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2"/>
                  </a:lnTo>
                  <a:lnTo>
                    <a:pt x="1" y="1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B2AA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5" name="Freeform 151"/>
            <p:cNvSpPr>
              <a:spLocks/>
            </p:cNvSpPr>
            <p:nvPr/>
          </p:nvSpPr>
          <p:spPr bwMode="auto">
            <a:xfrm>
              <a:off x="3766" y="1798"/>
              <a:ext cx="23" cy="11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4" y="1"/>
                </a:cxn>
                <a:cxn ang="0">
                  <a:pos x="16" y="1"/>
                </a:cxn>
                <a:cxn ang="0">
                  <a:pos x="18" y="1"/>
                </a:cxn>
                <a:cxn ang="0">
                  <a:pos x="20" y="2"/>
                </a:cxn>
                <a:cxn ang="0">
                  <a:pos x="21" y="3"/>
                </a:cxn>
                <a:cxn ang="0">
                  <a:pos x="22" y="4"/>
                </a:cxn>
                <a:cxn ang="0">
                  <a:pos x="23" y="5"/>
                </a:cxn>
                <a:cxn ang="0">
                  <a:pos x="23" y="6"/>
                </a:cxn>
                <a:cxn ang="0">
                  <a:pos x="23" y="7"/>
                </a:cxn>
                <a:cxn ang="0">
                  <a:pos x="22" y="8"/>
                </a:cxn>
                <a:cxn ang="0">
                  <a:pos x="21" y="9"/>
                </a:cxn>
                <a:cxn ang="0">
                  <a:pos x="20" y="10"/>
                </a:cxn>
                <a:cxn ang="0">
                  <a:pos x="18" y="10"/>
                </a:cxn>
                <a:cxn ang="0">
                  <a:pos x="16" y="11"/>
                </a:cxn>
                <a:cxn ang="0">
                  <a:pos x="14" y="11"/>
                </a:cxn>
                <a:cxn ang="0">
                  <a:pos x="12" y="11"/>
                </a:cxn>
                <a:cxn ang="0">
                  <a:pos x="9" y="11"/>
                </a:cxn>
                <a:cxn ang="0">
                  <a:pos x="7" y="11"/>
                </a:cxn>
                <a:cxn ang="0">
                  <a:pos x="5" y="10"/>
                </a:cxn>
                <a:cxn ang="0">
                  <a:pos x="3" y="10"/>
                </a:cxn>
                <a:cxn ang="0">
                  <a:pos x="2" y="9"/>
                </a:cxn>
                <a:cxn ang="0">
                  <a:pos x="1" y="8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3" y="2"/>
                </a:cxn>
                <a:cxn ang="0">
                  <a:pos x="5" y="1"/>
                </a:cxn>
                <a:cxn ang="0">
                  <a:pos x="7" y="1"/>
                </a:cxn>
                <a:cxn ang="0">
                  <a:pos x="9" y="1"/>
                </a:cxn>
                <a:cxn ang="0">
                  <a:pos x="12" y="0"/>
                </a:cxn>
              </a:cxnLst>
              <a:rect l="0" t="0" r="r" b="b"/>
              <a:pathLst>
                <a:path w="23" h="11">
                  <a:moveTo>
                    <a:pt x="12" y="0"/>
                  </a:moveTo>
                  <a:lnTo>
                    <a:pt x="14" y="1"/>
                  </a:lnTo>
                  <a:lnTo>
                    <a:pt x="16" y="1"/>
                  </a:lnTo>
                  <a:lnTo>
                    <a:pt x="18" y="1"/>
                  </a:lnTo>
                  <a:lnTo>
                    <a:pt x="20" y="2"/>
                  </a:lnTo>
                  <a:lnTo>
                    <a:pt x="21" y="3"/>
                  </a:lnTo>
                  <a:lnTo>
                    <a:pt x="22" y="4"/>
                  </a:lnTo>
                  <a:lnTo>
                    <a:pt x="23" y="5"/>
                  </a:lnTo>
                  <a:lnTo>
                    <a:pt x="23" y="6"/>
                  </a:lnTo>
                  <a:lnTo>
                    <a:pt x="23" y="7"/>
                  </a:lnTo>
                  <a:lnTo>
                    <a:pt x="22" y="8"/>
                  </a:lnTo>
                  <a:lnTo>
                    <a:pt x="21" y="9"/>
                  </a:lnTo>
                  <a:lnTo>
                    <a:pt x="20" y="10"/>
                  </a:lnTo>
                  <a:lnTo>
                    <a:pt x="18" y="10"/>
                  </a:lnTo>
                  <a:lnTo>
                    <a:pt x="16" y="11"/>
                  </a:lnTo>
                  <a:lnTo>
                    <a:pt x="14" y="11"/>
                  </a:lnTo>
                  <a:lnTo>
                    <a:pt x="12" y="11"/>
                  </a:lnTo>
                  <a:lnTo>
                    <a:pt x="9" y="11"/>
                  </a:lnTo>
                  <a:lnTo>
                    <a:pt x="7" y="11"/>
                  </a:lnTo>
                  <a:lnTo>
                    <a:pt x="5" y="10"/>
                  </a:lnTo>
                  <a:lnTo>
                    <a:pt x="3" y="10"/>
                  </a:lnTo>
                  <a:lnTo>
                    <a:pt x="2" y="9"/>
                  </a:lnTo>
                  <a:lnTo>
                    <a:pt x="1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1" y="4"/>
                  </a:lnTo>
                  <a:lnTo>
                    <a:pt x="2" y="3"/>
                  </a:lnTo>
                  <a:lnTo>
                    <a:pt x="3" y="2"/>
                  </a:lnTo>
                  <a:lnTo>
                    <a:pt x="5" y="1"/>
                  </a:lnTo>
                  <a:lnTo>
                    <a:pt x="7" y="1"/>
                  </a:lnTo>
                  <a:lnTo>
                    <a:pt x="9" y="1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564C5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6" name="Freeform 152"/>
            <p:cNvSpPr>
              <a:spLocks/>
            </p:cNvSpPr>
            <p:nvPr/>
          </p:nvSpPr>
          <p:spPr bwMode="auto">
            <a:xfrm>
              <a:off x="3766" y="1798"/>
              <a:ext cx="22" cy="11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4" y="1"/>
                </a:cxn>
                <a:cxn ang="0">
                  <a:pos x="16" y="1"/>
                </a:cxn>
                <a:cxn ang="0">
                  <a:pos x="18" y="1"/>
                </a:cxn>
                <a:cxn ang="0">
                  <a:pos x="19" y="2"/>
                </a:cxn>
                <a:cxn ang="0">
                  <a:pos x="21" y="3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2" y="6"/>
                </a:cxn>
                <a:cxn ang="0">
                  <a:pos x="22" y="7"/>
                </a:cxn>
                <a:cxn ang="0">
                  <a:pos x="22" y="7"/>
                </a:cxn>
                <a:cxn ang="0">
                  <a:pos x="21" y="8"/>
                </a:cxn>
                <a:cxn ang="0">
                  <a:pos x="19" y="9"/>
                </a:cxn>
                <a:cxn ang="0">
                  <a:pos x="18" y="10"/>
                </a:cxn>
                <a:cxn ang="0">
                  <a:pos x="16" y="10"/>
                </a:cxn>
                <a:cxn ang="0">
                  <a:pos x="14" y="10"/>
                </a:cxn>
                <a:cxn ang="0">
                  <a:pos x="11" y="11"/>
                </a:cxn>
                <a:cxn ang="0">
                  <a:pos x="9" y="10"/>
                </a:cxn>
                <a:cxn ang="0">
                  <a:pos x="7" y="10"/>
                </a:cxn>
                <a:cxn ang="0">
                  <a:pos x="5" y="10"/>
                </a:cxn>
                <a:cxn ang="0">
                  <a:pos x="3" y="9"/>
                </a:cxn>
                <a:cxn ang="0">
                  <a:pos x="2" y="8"/>
                </a:cxn>
                <a:cxn ang="0">
                  <a:pos x="1" y="7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3" y="2"/>
                </a:cxn>
                <a:cxn ang="0">
                  <a:pos x="5" y="1"/>
                </a:cxn>
                <a:cxn ang="0">
                  <a:pos x="7" y="1"/>
                </a:cxn>
                <a:cxn ang="0">
                  <a:pos x="9" y="1"/>
                </a:cxn>
                <a:cxn ang="0">
                  <a:pos x="11" y="0"/>
                </a:cxn>
              </a:cxnLst>
              <a:rect l="0" t="0" r="r" b="b"/>
              <a:pathLst>
                <a:path w="22" h="11">
                  <a:moveTo>
                    <a:pt x="11" y="0"/>
                  </a:moveTo>
                  <a:lnTo>
                    <a:pt x="14" y="1"/>
                  </a:lnTo>
                  <a:lnTo>
                    <a:pt x="16" y="1"/>
                  </a:lnTo>
                  <a:lnTo>
                    <a:pt x="18" y="1"/>
                  </a:lnTo>
                  <a:lnTo>
                    <a:pt x="19" y="2"/>
                  </a:lnTo>
                  <a:lnTo>
                    <a:pt x="21" y="3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2" y="6"/>
                  </a:lnTo>
                  <a:lnTo>
                    <a:pt x="22" y="7"/>
                  </a:lnTo>
                  <a:lnTo>
                    <a:pt x="22" y="7"/>
                  </a:lnTo>
                  <a:lnTo>
                    <a:pt x="21" y="8"/>
                  </a:lnTo>
                  <a:lnTo>
                    <a:pt x="19" y="9"/>
                  </a:lnTo>
                  <a:lnTo>
                    <a:pt x="18" y="10"/>
                  </a:lnTo>
                  <a:lnTo>
                    <a:pt x="16" y="10"/>
                  </a:lnTo>
                  <a:lnTo>
                    <a:pt x="14" y="10"/>
                  </a:lnTo>
                  <a:lnTo>
                    <a:pt x="11" y="11"/>
                  </a:lnTo>
                  <a:lnTo>
                    <a:pt x="9" y="10"/>
                  </a:lnTo>
                  <a:lnTo>
                    <a:pt x="7" y="10"/>
                  </a:lnTo>
                  <a:lnTo>
                    <a:pt x="5" y="10"/>
                  </a:lnTo>
                  <a:lnTo>
                    <a:pt x="3" y="9"/>
                  </a:lnTo>
                  <a:lnTo>
                    <a:pt x="2" y="8"/>
                  </a:lnTo>
                  <a:lnTo>
                    <a:pt x="1" y="7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1" y="4"/>
                  </a:lnTo>
                  <a:lnTo>
                    <a:pt x="2" y="3"/>
                  </a:lnTo>
                  <a:lnTo>
                    <a:pt x="3" y="2"/>
                  </a:lnTo>
                  <a:lnTo>
                    <a:pt x="5" y="1"/>
                  </a:lnTo>
                  <a:lnTo>
                    <a:pt x="7" y="1"/>
                  </a:lnTo>
                  <a:lnTo>
                    <a:pt x="9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5E545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7" name="Freeform 153"/>
            <p:cNvSpPr>
              <a:spLocks/>
            </p:cNvSpPr>
            <p:nvPr/>
          </p:nvSpPr>
          <p:spPr bwMode="auto">
            <a:xfrm>
              <a:off x="3767" y="1798"/>
              <a:ext cx="21" cy="1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2" y="1"/>
                </a:cxn>
                <a:cxn ang="0">
                  <a:pos x="14" y="1"/>
                </a:cxn>
                <a:cxn ang="0">
                  <a:pos x="16" y="1"/>
                </a:cxn>
                <a:cxn ang="0">
                  <a:pos x="18" y="2"/>
                </a:cxn>
                <a:cxn ang="0">
                  <a:pos x="19" y="3"/>
                </a:cxn>
                <a:cxn ang="0">
                  <a:pos x="20" y="3"/>
                </a:cxn>
                <a:cxn ang="0">
                  <a:pos x="21" y="4"/>
                </a:cxn>
                <a:cxn ang="0">
                  <a:pos x="21" y="5"/>
                </a:cxn>
                <a:cxn ang="0">
                  <a:pos x="21" y="6"/>
                </a:cxn>
                <a:cxn ang="0">
                  <a:pos x="20" y="7"/>
                </a:cxn>
                <a:cxn ang="0">
                  <a:pos x="19" y="8"/>
                </a:cxn>
                <a:cxn ang="0">
                  <a:pos x="18" y="9"/>
                </a:cxn>
                <a:cxn ang="0">
                  <a:pos x="16" y="9"/>
                </a:cxn>
                <a:cxn ang="0">
                  <a:pos x="14" y="10"/>
                </a:cxn>
                <a:cxn ang="0">
                  <a:pos x="12" y="10"/>
                </a:cxn>
                <a:cxn ang="0">
                  <a:pos x="10" y="10"/>
                </a:cxn>
                <a:cxn ang="0">
                  <a:pos x="8" y="10"/>
                </a:cxn>
                <a:cxn ang="0">
                  <a:pos x="6" y="10"/>
                </a:cxn>
                <a:cxn ang="0">
                  <a:pos x="4" y="9"/>
                </a:cxn>
                <a:cxn ang="0">
                  <a:pos x="3" y="9"/>
                </a:cxn>
                <a:cxn ang="0">
                  <a:pos x="1" y="8"/>
                </a:cxn>
                <a:cxn ang="0">
                  <a:pos x="1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3" y="2"/>
                </a:cxn>
                <a:cxn ang="0">
                  <a:pos x="4" y="1"/>
                </a:cxn>
                <a:cxn ang="0">
                  <a:pos x="6" y="1"/>
                </a:cxn>
                <a:cxn ang="0">
                  <a:pos x="8" y="1"/>
                </a:cxn>
                <a:cxn ang="0">
                  <a:pos x="10" y="0"/>
                </a:cxn>
              </a:cxnLst>
              <a:rect l="0" t="0" r="r" b="b"/>
              <a:pathLst>
                <a:path w="21" h="10">
                  <a:moveTo>
                    <a:pt x="10" y="0"/>
                  </a:moveTo>
                  <a:lnTo>
                    <a:pt x="12" y="1"/>
                  </a:lnTo>
                  <a:lnTo>
                    <a:pt x="14" y="1"/>
                  </a:lnTo>
                  <a:lnTo>
                    <a:pt x="16" y="1"/>
                  </a:lnTo>
                  <a:lnTo>
                    <a:pt x="18" y="2"/>
                  </a:lnTo>
                  <a:lnTo>
                    <a:pt x="19" y="3"/>
                  </a:lnTo>
                  <a:lnTo>
                    <a:pt x="20" y="3"/>
                  </a:lnTo>
                  <a:lnTo>
                    <a:pt x="21" y="4"/>
                  </a:lnTo>
                  <a:lnTo>
                    <a:pt x="21" y="5"/>
                  </a:lnTo>
                  <a:lnTo>
                    <a:pt x="21" y="6"/>
                  </a:lnTo>
                  <a:lnTo>
                    <a:pt x="20" y="7"/>
                  </a:lnTo>
                  <a:lnTo>
                    <a:pt x="19" y="8"/>
                  </a:lnTo>
                  <a:lnTo>
                    <a:pt x="18" y="9"/>
                  </a:lnTo>
                  <a:lnTo>
                    <a:pt x="16" y="9"/>
                  </a:lnTo>
                  <a:lnTo>
                    <a:pt x="14" y="10"/>
                  </a:lnTo>
                  <a:lnTo>
                    <a:pt x="12" y="10"/>
                  </a:lnTo>
                  <a:lnTo>
                    <a:pt x="10" y="10"/>
                  </a:lnTo>
                  <a:lnTo>
                    <a:pt x="8" y="10"/>
                  </a:lnTo>
                  <a:lnTo>
                    <a:pt x="6" y="10"/>
                  </a:lnTo>
                  <a:lnTo>
                    <a:pt x="4" y="9"/>
                  </a:lnTo>
                  <a:lnTo>
                    <a:pt x="3" y="9"/>
                  </a:lnTo>
                  <a:lnTo>
                    <a:pt x="1" y="8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1" y="3"/>
                  </a:lnTo>
                  <a:lnTo>
                    <a:pt x="3" y="2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665E6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8" name="Freeform 154"/>
            <p:cNvSpPr>
              <a:spLocks/>
            </p:cNvSpPr>
            <p:nvPr/>
          </p:nvSpPr>
          <p:spPr bwMode="auto">
            <a:xfrm>
              <a:off x="3767" y="1798"/>
              <a:ext cx="20" cy="9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2" y="0"/>
                </a:cxn>
                <a:cxn ang="0">
                  <a:pos x="14" y="1"/>
                </a:cxn>
                <a:cxn ang="0">
                  <a:pos x="15" y="1"/>
                </a:cxn>
                <a:cxn ang="0">
                  <a:pos x="17" y="2"/>
                </a:cxn>
                <a:cxn ang="0">
                  <a:pos x="18" y="2"/>
                </a:cxn>
                <a:cxn ang="0">
                  <a:pos x="19" y="3"/>
                </a:cxn>
                <a:cxn ang="0">
                  <a:pos x="20" y="4"/>
                </a:cxn>
                <a:cxn ang="0">
                  <a:pos x="20" y="5"/>
                </a:cxn>
                <a:cxn ang="0">
                  <a:pos x="20" y="6"/>
                </a:cxn>
                <a:cxn ang="0">
                  <a:pos x="19" y="7"/>
                </a:cxn>
                <a:cxn ang="0">
                  <a:pos x="18" y="7"/>
                </a:cxn>
                <a:cxn ang="0">
                  <a:pos x="17" y="8"/>
                </a:cxn>
                <a:cxn ang="0">
                  <a:pos x="15" y="9"/>
                </a:cxn>
                <a:cxn ang="0">
                  <a:pos x="14" y="9"/>
                </a:cxn>
                <a:cxn ang="0">
                  <a:pos x="12" y="9"/>
                </a:cxn>
                <a:cxn ang="0">
                  <a:pos x="10" y="9"/>
                </a:cxn>
                <a:cxn ang="0">
                  <a:pos x="8" y="9"/>
                </a:cxn>
                <a:cxn ang="0">
                  <a:pos x="6" y="9"/>
                </a:cxn>
                <a:cxn ang="0">
                  <a:pos x="4" y="9"/>
                </a:cxn>
                <a:cxn ang="0">
                  <a:pos x="3" y="8"/>
                </a:cxn>
                <a:cxn ang="0">
                  <a:pos x="2" y="7"/>
                </a:cxn>
                <a:cxn ang="0">
                  <a:pos x="1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4" y="1"/>
                </a:cxn>
                <a:cxn ang="0">
                  <a:pos x="6" y="1"/>
                </a:cxn>
                <a:cxn ang="0">
                  <a:pos x="8" y="0"/>
                </a:cxn>
                <a:cxn ang="0">
                  <a:pos x="10" y="0"/>
                </a:cxn>
              </a:cxnLst>
              <a:rect l="0" t="0" r="r" b="b"/>
              <a:pathLst>
                <a:path w="20" h="9">
                  <a:moveTo>
                    <a:pt x="10" y="0"/>
                  </a:moveTo>
                  <a:lnTo>
                    <a:pt x="12" y="0"/>
                  </a:lnTo>
                  <a:lnTo>
                    <a:pt x="14" y="1"/>
                  </a:lnTo>
                  <a:lnTo>
                    <a:pt x="15" y="1"/>
                  </a:lnTo>
                  <a:lnTo>
                    <a:pt x="17" y="2"/>
                  </a:lnTo>
                  <a:lnTo>
                    <a:pt x="18" y="2"/>
                  </a:lnTo>
                  <a:lnTo>
                    <a:pt x="19" y="3"/>
                  </a:lnTo>
                  <a:lnTo>
                    <a:pt x="20" y="4"/>
                  </a:lnTo>
                  <a:lnTo>
                    <a:pt x="20" y="5"/>
                  </a:lnTo>
                  <a:lnTo>
                    <a:pt x="20" y="6"/>
                  </a:lnTo>
                  <a:lnTo>
                    <a:pt x="19" y="7"/>
                  </a:lnTo>
                  <a:lnTo>
                    <a:pt x="18" y="7"/>
                  </a:lnTo>
                  <a:lnTo>
                    <a:pt x="17" y="8"/>
                  </a:lnTo>
                  <a:lnTo>
                    <a:pt x="15" y="9"/>
                  </a:lnTo>
                  <a:lnTo>
                    <a:pt x="14" y="9"/>
                  </a:lnTo>
                  <a:lnTo>
                    <a:pt x="12" y="9"/>
                  </a:lnTo>
                  <a:lnTo>
                    <a:pt x="10" y="9"/>
                  </a:lnTo>
                  <a:lnTo>
                    <a:pt x="8" y="9"/>
                  </a:lnTo>
                  <a:lnTo>
                    <a:pt x="6" y="9"/>
                  </a:lnTo>
                  <a:lnTo>
                    <a:pt x="4" y="9"/>
                  </a:lnTo>
                  <a:lnTo>
                    <a:pt x="3" y="8"/>
                  </a:lnTo>
                  <a:lnTo>
                    <a:pt x="2" y="7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70666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9" name="Freeform 155"/>
            <p:cNvSpPr>
              <a:spLocks/>
            </p:cNvSpPr>
            <p:nvPr/>
          </p:nvSpPr>
          <p:spPr bwMode="auto">
            <a:xfrm>
              <a:off x="3767" y="1798"/>
              <a:ext cx="19" cy="9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2" y="0"/>
                </a:cxn>
                <a:cxn ang="0">
                  <a:pos x="13" y="1"/>
                </a:cxn>
                <a:cxn ang="0">
                  <a:pos x="15" y="1"/>
                </a:cxn>
                <a:cxn ang="0">
                  <a:pos x="16" y="1"/>
                </a:cxn>
                <a:cxn ang="0">
                  <a:pos x="17" y="2"/>
                </a:cxn>
                <a:cxn ang="0">
                  <a:pos x="18" y="3"/>
                </a:cxn>
                <a:cxn ang="0">
                  <a:pos x="19" y="4"/>
                </a:cxn>
                <a:cxn ang="0">
                  <a:pos x="19" y="4"/>
                </a:cxn>
                <a:cxn ang="0">
                  <a:pos x="19" y="5"/>
                </a:cxn>
                <a:cxn ang="0">
                  <a:pos x="18" y="6"/>
                </a:cxn>
                <a:cxn ang="0">
                  <a:pos x="17" y="7"/>
                </a:cxn>
                <a:cxn ang="0">
                  <a:pos x="16" y="8"/>
                </a:cxn>
                <a:cxn ang="0">
                  <a:pos x="15" y="8"/>
                </a:cxn>
                <a:cxn ang="0">
                  <a:pos x="13" y="9"/>
                </a:cxn>
                <a:cxn ang="0">
                  <a:pos x="12" y="9"/>
                </a:cxn>
                <a:cxn ang="0">
                  <a:pos x="10" y="9"/>
                </a:cxn>
                <a:cxn ang="0">
                  <a:pos x="8" y="9"/>
                </a:cxn>
                <a:cxn ang="0">
                  <a:pos x="6" y="9"/>
                </a:cxn>
                <a:cxn ang="0">
                  <a:pos x="5" y="8"/>
                </a:cxn>
                <a:cxn ang="0">
                  <a:pos x="3" y="8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1" y="5"/>
                </a:cxn>
                <a:cxn ang="0">
                  <a:pos x="0" y="4"/>
                </a:cxn>
                <a:cxn ang="0">
                  <a:pos x="1" y="4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5" y="1"/>
                </a:cxn>
                <a:cxn ang="0">
                  <a:pos x="6" y="1"/>
                </a:cxn>
                <a:cxn ang="0">
                  <a:pos x="8" y="0"/>
                </a:cxn>
                <a:cxn ang="0">
                  <a:pos x="10" y="0"/>
                </a:cxn>
              </a:cxnLst>
              <a:rect l="0" t="0" r="r" b="b"/>
              <a:pathLst>
                <a:path w="19" h="9">
                  <a:moveTo>
                    <a:pt x="10" y="0"/>
                  </a:moveTo>
                  <a:lnTo>
                    <a:pt x="12" y="0"/>
                  </a:lnTo>
                  <a:lnTo>
                    <a:pt x="13" y="1"/>
                  </a:lnTo>
                  <a:lnTo>
                    <a:pt x="15" y="1"/>
                  </a:lnTo>
                  <a:lnTo>
                    <a:pt x="16" y="1"/>
                  </a:lnTo>
                  <a:lnTo>
                    <a:pt x="17" y="2"/>
                  </a:lnTo>
                  <a:lnTo>
                    <a:pt x="18" y="3"/>
                  </a:lnTo>
                  <a:lnTo>
                    <a:pt x="19" y="4"/>
                  </a:lnTo>
                  <a:lnTo>
                    <a:pt x="19" y="4"/>
                  </a:lnTo>
                  <a:lnTo>
                    <a:pt x="19" y="5"/>
                  </a:lnTo>
                  <a:lnTo>
                    <a:pt x="18" y="6"/>
                  </a:lnTo>
                  <a:lnTo>
                    <a:pt x="17" y="7"/>
                  </a:lnTo>
                  <a:lnTo>
                    <a:pt x="16" y="8"/>
                  </a:lnTo>
                  <a:lnTo>
                    <a:pt x="15" y="8"/>
                  </a:lnTo>
                  <a:lnTo>
                    <a:pt x="13" y="9"/>
                  </a:lnTo>
                  <a:lnTo>
                    <a:pt x="12" y="9"/>
                  </a:lnTo>
                  <a:lnTo>
                    <a:pt x="10" y="9"/>
                  </a:lnTo>
                  <a:lnTo>
                    <a:pt x="8" y="9"/>
                  </a:lnTo>
                  <a:lnTo>
                    <a:pt x="6" y="9"/>
                  </a:lnTo>
                  <a:lnTo>
                    <a:pt x="5" y="8"/>
                  </a:lnTo>
                  <a:lnTo>
                    <a:pt x="3" y="8"/>
                  </a:lnTo>
                  <a:lnTo>
                    <a:pt x="2" y="7"/>
                  </a:lnTo>
                  <a:lnTo>
                    <a:pt x="1" y="6"/>
                  </a:lnTo>
                  <a:lnTo>
                    <a:pt x="1" y="5"/>
                  </a:lnTo>
                  <a:lnTo>
                    <a:pt x="0" y="4"/>
                  </a:lnTo>
                  <a:lnTo>
                    <a:pt x="1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5" y="1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776D7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0" name="Freeform 156"/>
            <p:cNvSpPr>
              <a:spLocks/>
            </p:cNvSpPr>
            <p:nvPr/>
          </p:nvSpPr>
          <p:spPr bwMode="auto">
            <a:xfrm>
              <a:off x="3768" y="1798"/>
              <a:ext cx="17" cy="8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0" y="0"/>
                </a:cxn>
                <a:cxn ang="0">
                  <a:pos x="12" y="1"/>
                </a:cxn>
                <a:cxn ang="0">
                  <a:pos x="13" y="1"/>
                </a:cxn>
                <a:cxn ang="0">
                  <a:pos x="15" y="1"/>
                </a:cxn>
                <a:cxn ang="0">
                  <a:pos x="16" y="2"/>
                </a:cxn>
                <a:cxn ang="0">
                  <a:pos x="17" y="3"/>
                </a:cxn>
                <a:cxn ang="0">
                  <a:pos x="17" y="3"/>
                </a:cxn>
                <a:cxn ang="0">
                  <a:pos x="17" y="4"/>
                </a:cxn>
                <a:cxn ang="0">
                  <a:pos x="17" y="5"/>
                </a:cxn>
                <a:cxn ang="0">
                  <a:pos x="17" y="6"/>
                </a:cxn>
                <a:cxn ang="0">
                  <a:pos x="16" y="6"/>
                </a:cxn>
                <a:cxn ang="0">
                  <a:pos x="15" y="7"/>
                </a:cxn>
                <a:cxn ang="0">
                  <a:pos x="13" y="7"/>
                </a:cxn>
                <a:cxn ang="0">
                  <a:pos x="12" y="8"/>
                </a:cxn>
                <a:cxn ang="0">
                  <a:pos x="10" y="8"/>
                </a:cxn>
                <a:cxn ang="0">
                  <a:pos x="9" y="8"/>
                </a:cxn>
                <a:cxn ang="0">
                  <a:pos x="7" y="8"/>
                </a:cxn>
                <a:cxn ang="0">
                  <a:pos x="5" y="8"/>
                </a:cxn>
                <a:cxn ang="0">
                  <a:pos x="4" y="7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1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7" y="0"/>
                </a:cxn>
                <a:cxn ang="0">
                  <a:pos x="9" y="0"/>
                </a:cxn>
              </a:cxnLst>
              <a:rect l="0" t="0" r="r" b="b"/>
              <a:pathLst>
                <a:path w="17" h="8">
                  <a:moveTo>
                    <a:pt x="9" y="0"/>
                  </a:moveTo>
                  <a:lnTo>
                    <a:pt x="10" y="0"/>
                  </a:lnTo>
                  <a:lnTo>
                    <a:pt x="12" y="1"/>
                  </a:lnTo>
                  <a:lnTo>
                    <a:pt x="13" y="1"/>
                  </a:lnTo>
                  <a:lnTo>
                    <a:pt x="15" y="1"/>
                  </a:lnTo>
                  <a:lnTo>
                    <a:pt x="16" y="2"/>
                  </a:lnTo>
                  <a:lnTo>
                    <a:pt x="17" y="3"/>
                  </a:lnTo>
                  <a:lnTo>
                    <a:pt x="17" y="3"/>
                  </a:lnTo>
                  <a:lnTo>
                    <a:pt x="17" y="4"/>
                  </a:lnTo>
                  <a:lnTo>
                    <a:pt x="17" y="5"/>
                  </a:lnTo>
                  <a:lnTo>
                    <a:pt x="17" y="6"/>
                  </a:lnTo>
                  <a:lnTo>
                    <a:pt x="16" y="6"/>
                  </a:lnTo>
                  <a:lnTo>
                    <a:pt x="15" y="7"/>
                  </a:lnTo>
                  <a:lnTo>
                    <a:pt x="13" y="7"/>
                  </a:lnTo>
                  <a:lnTo>
                    <a:pt x="12" y="8"/>
                  </a:lnTo>
                  <a:lnTo>
                    <a:pt x="10" y="8"/>
                  </a:lnTo>
                  <a:lnTo>
                    <a:pt x="9" y="8"/>
                  </a:lnTo>
                  <a:lnTo>
                    <a:pt x="7" y="8"/>
                  </a:lnTo>
                  <a:lnTo>
                    <a:pt x="5" y="8"/>
                  </a:lnTo>
                  <a:lnTo>
                    <a:pt x="4" y="7"/>
                  </a:lnTo>
                  <a:lnTo>
                    <a:pt x="2" y="7"/>
                  </a:lnTo>
                  <a:lnTo>
                    <a:pt x="1" y="6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7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7F75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1" name="Freeform 157"/>
            <p:cNvSpPr>
              <a:spLocks/>
            </p:cNvSpPr>
            <p:nvPr/>
          </p:nvSpPr>
          <p:spPr bwMode="auto">
            <a:xfrm>
              <a:off x="3768" y="1798"/>
              <a:ext cx="16" cy="8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0" y="0"/>
                </a:cxn>
                <a:cxn ang="0">
                  <a:pos x="11" y="0"/>
                </a:cxn>
                <a:cxn ang="0">
                  <a:pos x="13" y="1"/>
                </a:cxn>
                <a:cxn ang="0">
                  <a:pos x="14" y="1"/>
                </a:cxn>
                <a:cxn ang="0">
                  <a:pos x="15" y="2"/>
                </a:cxn>
                <a:cxn ang="0">
                  <a:pos x="16" y="2"/>
                </a:cxn>
                <a:cxn ang="0">
                  <a:pos x="16" y="3"/>
                </a:cxn>
                <a:cxn ang="0">
                  <a:pos x="16" y="4"/>
                </a:cxn>
                <a:cxn ang="0">
                  <a:pos x="16" y="5"/>
                </a:cxn>
                <a:cxn ang="0">
                  <a:pos x="16" y="5"/>
                </a:cxn>
                <a:cxn ang="0">
                  <a:pos x="15" y="6"/>
                </a:cxn>
                <a:cxn ang="0">
                  <a:pos x="14" y="7"/>
                </a:cxn>
                <a:cxn ang="0">
                  <a:pos x="13" y="7"/>
                </a:cxn>
                <a:cxn ang="0">
                  <a:pos x="11" y="7"/>
                </a:cxn>
                <a:cxn ang="0">
                  <a:pos x="10" y="8"/>
                </a:cxn>
                <a:cxn ang="0">
                  <a:pos x="8" y="8"/>
                </a:cxn>
                <a:cxn ang="0">
                  <a:pos x="7" y="8"/>
                </a:cxn>
                <a:cxn ang="0">
                  <a:pos x="5" y="7"/>
                </a:cxn>
                <a:cxn ang="0">
                  <a:pos x="4" y="7"/>
                </a:cxn>
                <a:cxn ang="0">
                  <a:pos x="3" y="7"/>
                </a:cxn>
                <a:cxn ang="0">
                  <a:pos x="2" y="6"/>
                </a:cxn>
                <a:cxn ang="0">
                  <a:pos x="1" y="5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8" y="0"/>
                </a:cxn>
              </a:cxnLst>
              <a:rect l="0" t="0" r="r" b="b"/>
              <a:pathLst>
                <a:path w="16" h="8">
                  <a:moveTo>
                    <a:pt x="8" y="0"/>
                  </a:moveTo>
                  <a:lnTo>
                    <a:pt x="10" y="0"/>
                  </a:lnTo>
                  <a:lnTo>
                    <a:pt x="11" y="0"/>
                  </a:lnTo>
                  <a:lnTo>
                    <a:pt x="13" y="1"/>
                  </a:lnTo>
                  <a:lnTo>
                    <a:pt x="14" y="1"/>
                  </a:lnTo>
                  <a:lnTo>
                    <a:pt x="15" y="2"/>
                  </a:lnTo>
                  <a:lnTo>
                    <a:pt x="16" y="2"/>
                  </a:lnTo>
                  <a:lnTo>
                    <a:pt x="16" y="3"/>
                  </a:lnTo>
                  <a:lnTo>
                    <a:pt x="16" y="4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5" y="6"/>
                  </a:lnTo>
                  <a:lnTo>
                    <a:pt x="14" y="7"/>
                  </a:lnTo>
                  <a:lnTo>
                    <a:pt x="13" y="7"/>
                  </a:lnTo>
                  <a:lnTo>
                    <a:pt x="11" y="7"/>
                  </a:lnTo>
                  <a:lnTo>
                    <a:pt x="10" y="8"/>
                  </a:lnTo>
                  <a:lnTo>
                    <a:pt x="8" y="8"/>
                  </a:lnTo>
                  <a:lnTo>
                    <a:pt x="7" y="8"/>
                  </a:lnTo>
                  <a:lnTo>
                    <a:pt x="5" y="7"/>
                  </a:lnTo>
                  <a:lnTo>
                    <a:pt x="4" y="7"/>
                  </a:lnTo>
                  <a:lnTo>
                    <a:pt x="3" y="7"/>
                  </a:lnTo>
                  <a:lnTo>
                    <a:pt x="2" y="6"/>
                  </a:lnTo>
                  <a:lnTo>
                    <a:pt x="1" y="5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2"/>
                  </a:lnTo>
                  <a:lnTo>
                    <a:pt x="2" y="2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0"/>
                  </a:lnTo>
                  <a:lnTo>
                    <a:pt x="7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89828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2" name="Freeform 158"/>
            <p:cNvSpPr>
              <a:spLocks/>
            </p:cNvSpPr>
            <p:nvPr/>
          </p:nvSpPr>
          <p:spPr bwMode="auto">
            <a:xfrm>
              <a:off x="3769" y="1798"/>
              <a:ext cx="15" cy="7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9" y="0"/>
                </a:cxn>
                <a:cxn ang="0">
                  <a:pos x="10" y="0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3" y="1"/>
                </a:cxn>
                <a:cxn ang="0">
                  <a:pos x="14" y="2"/>
                </a:cxn>
                <a:cxn ang="0">
                  <a:pos x="14" y="3"/>
                </a:cxn>
                <a:cxn ang="0">
                  <a:pos x="15" y="4"/>
                </a:cxn>
                <a:cxn ang="0">
                  <a:pos x="14" y="4"/>
                </a:cxn>
                <a:cxn ang="0">
                  <a:pos x="14" y="5"/>
                </a:cxn>
                <a:cxn ang="0">
                  <a:pos x="13" y="6"/>
                </a:cxn>
                <a:cxn ang="0">
                  <a:pos x="12" y="6"/>
                </a:cxn>
                <a:cxn ang="0">
                  <a:pos x="11" y="6"/>
                </a:cxn>
                <a:cxn ang="0">
                  <a:pos x="10" y="7"/>
                </a:cxn>
                <a:cxn ang="0">
                  <a:pos x="9" y="7"/>
                </a:cxn>
                <a:cxn ang="0">
                  <a:pos x="7" y="7"/>
                </a:cxn>
                <a:cxn ang="0">
                  <a:pos x="6" y="7"/>
                </a:cxn>
                <a:cxn ang="0">
                  <a:pos x="4" y="7"/>
                </a:cxn>
                <a:cxn ang="0">
                  <a:pos x="3" y="6"/>
                </a:cxn>
                <a:cxn ang="0">
                  <a:pos x="2" y="6"/>
                </a:cxn>
                <a:cxn ang="0">
                  <a:pos x="1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0"/>
                </a:cxn>
                <a:cxn ang="0">
                  <a:pos x="6" y="0"/>
                </a:cxn>
                <a:cxn ang="0">
                  <a:pos x="7" y="0"/>
                </a:cxn>
              </a:cxnLst>
              <a:rect l="0" t="0" r="r" b="b"/>
              <a:pathLst>
                <a:path w="15" h="7">
                  <a:moveTo>
                    <a:pt x="7" y="0"/>
                  </a:moveTo>
                  <a:lnTo>
                    <a:pt x="9" y="0"/>
                  </a:lnTo>
                  <a:lnTo>
                    <a:pt x="10" y="0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3" y="1"/>
                  </a:lnTo>
                  <a:lnTo>
                    <a:pt x="14" y="2"/>
                  </a:lnTo>
                  <a:lnTo>
                    <a:pt x="14" y="3"/>
                  </a:lnTo>
                  <a:lnTo>
                    <a:pt x="15" y="4"/>
                  </a:lnTo>
                  <a:lnTo>
                    <a:pt x="14" y="4"/>
                  </a:lnTo>
                  <a:lnTo>
                    <a:pt x="14" y="5"/>
                  </a:lnTo>
                  <a:lnTo>
                    <a:pt x="13" y="6"/>
                  </a:lnTo>
                  <a:lnTo>
                    <a:pt x="12" y="6"/>
                  </a:lnTo>
                  <a:lnTo>
                    <a:pt x="11" y="6"/>
                  </a:lnTo>
                  <a:lnTo>
                    <a:pt x="10" y="7"/>
                  </a:lnTo>
                  <a:lnTo>
                    <a:pt x="9" y="7"/>
                  </a:lnTo>
                  <a:lnTo>
                    <a:pt x="7" y="7"/>
                  </a:lnTo>
                  <a:lnTo>
                    <a:pt x="6" y="7"/>
                  </a:lnTo>
                  <a:lnTo>
                    <a:pt x="4" y="7"/>
                  </a:lnTo>
                  <a:lnTo>
                    <a:pt x="3" y="6"/>
                  </a:lnTo>
                  <a:lnTo>
                    <a:pt x="2" y="6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0"/>
                  </a:lnTo>
                  <a:lnTo>
                    <a:pt x="6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91898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3" name="Freeform 159"/>
            <p:cNvSpPr>
              <a:spLocks/>
            </p:cNvSpPr>
            <p:nvPr/>
          </p:nvSpPr>
          <p:spPr bwMode="auto">
            <a:xfrm>
              <a:off x="3769" y="1798"/>
              <a:ext cx="14" cy="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8" y="0"/>
                </a:cxn>
                <a:cxn ang="0">
                  <a:pos x="10" y="0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3" y="1"/>
                </a:cxn>
                <a:cxn ang="0">
                  <a:pos x="13" y="2"/>
                </a:cxn>
                <a:cxn ang="0">
                  <a:pos x="14" y="3"/>
                </a:cxn>
                <a:cxn ang="0">
                  <a:pos x="14" y="3"/>
                </a:cxn>
                <a:cxn ang="0">
                  <a:pos x="14" y="4"/>
                </a:cxn>
                <a:cxn ang="0">
                  <a:pos x="13" y="4"/>
                </a:cxn>
                <a:cxn ang="0">
                  <a:pos x="13" y="5"/>
                </a:cxn>
                <a:cxn ang="0">
                  <a:pos x="12" y="6"/>
                </a:cxn>
                <a:cxn ang="0">
                  <a:pos x="11" y="6"/>
                </a:cxn>
                <a:cxn ang="0">
                  <a:pos x="10" y="6"/>
                </a:cxn>
                <a:cxn ang="0">
                  <a:pos x="8" y="6"/>
                </a:cxn>
                <a:cxn ang="0">
                  <a:pos x="7" y="6"/>
                </a:cxn>
                <a:cxn ang="0">
                  <a:pos x="5" y="6"/>
                </a:cxn>
                <a:cxn ang="0">
                  <a:pos x="4" y="6"/>
                </a:cxn>
                <a:cxn ang="0">
                  <a:pos x="3" y="6"/>
                </a:cxn>
                <a:cxn ang="0">
                  <a:pos x="2" y="6"/>
                </a:cxn>
                <a:cxn ang="0">
                  <a:pos x="1" y="5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7" y="0"/>
                </a:cxn>
              </a:cxnLst>
              <a:rect l="0" t="0" r="r" b="b"/>
              <a:pathLst>
                <a:path w="14" h="6">
                  <a:moveTo>
                    <a:pt x="7" y="0"/>
                  </a:moveTo>
                  <a:lnTo>
                    <a:pt x="8" y="0"/>
                  </a:lnTo>
                  <a:lnTo>
                    <a:pt x="10" y="0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3" y="1"/>
                  </a:lnTo>
                  <a:lnTo>
                    <a:pt x="13" y="2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4" y="4"/>
                  </a:lnTo>
                  <a:lnTo>
                    <a:pt x="13" y="4"/>
                  </a:lnTo>
                  <a:lnTo>
                    <a:pt x="13" y="5"/>
                  </a:lnTo>
                  <a:lnTo>
                    <a:pt x="12" y="6"/>
                  </a:lnTo>
                  <a:lnTo>
                    <a:pt x="11" y="6"/>
                  </a:lnTo>
                  <a:lnTo>
                    <a:pt x="10" y="6"/>
                  </a:lnTo>
                  <a:lnTo>
                    <a:pt x="8" y="6"/>
                  </a:lnTo>
                  <a:lnTo>
                    <a:pt x="7" y="6"/>
                  </a:lnTo>
                  <a:lnTo>
                    <a:pt x="5" y="6"/>
                  </a:lnTo>
                  <a:lnTo>
                    <a:pt x="4" y="6"/>
                  </a:lnTo>
                  <a:lnTo>
                    <a:pt x="3" y="6"/>
                  </a:lnTo>
                  <a:lnTo>
                    <a:pt x="2" y="6"/>
                  </a:lnTo>
                  <a:lnTo>
                    <a:pt x="1" y="5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0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9991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4" name="Freeform 160"/>
            <p:cNvSpPr>
              <a:spLocks/>
            </p:cNvSpPr>
            <p:nvPr/>
          </p:nvSpPr>
          <p:spPr bwMode="auto">
            <a:xfrm>
              <a:off x="3769" y="1798"/>
              <a:ext cx="13" cy="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8" y="0"/>
                </a:cxn>
                <a:cxn ang="0">
                  <a:pos x="9" y="0"/>
                </a:cxn>
                <a:cxn ang="0">
                  <a:pos x="10" y="0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2" y="2"/>
                </a:cxn>
                <a:cxn ang="0">
                  <a:pos x="13" y="2"/>
                </a:cxn>
                <a:cxn ang="0">
                  <a:pos x="13" y="3"/>
                </a:cxn>
                <a:cxn ang="0">
                  <a:pos x="13" y="3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11" y="5"/>
                </a:cxn>
                <a:cxn ang="0">
                  <a:pos x="10" y="5"/>
                </a:cxn>
                <a:cxn ang="0">
                  <a:pos x="9" y="6"/>
                </a:cxn>
                <a:cxn ang="0">
                  <a:pos x="8" y="6"/>
                </a:cxn>
                <a:cxn ang="0">
                  <a:pos x="7" y="6"/>
                </a:cxn>
                <a:cxn ang="0">
                  <a:pos x="5" y="6"/>
                </a:cxn>
                <a:cxn ang="0">
                  <a:pos x="4" y="6"/>
                </a:cxn>
                <a:cxn ang="0">
                  <a:pos x="3" y="5"/>
                </a:cxn>
                <a:cxn ang="0">
                  <a:pos x="2" y="5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7" y="0"/>
                </a:cxn>
              </a:cxnLst>
              <a:rect l="0" t="0" r="r" b="b"/>
              <a:pathLst>
                <a:path w="13" h="6">
                  <a:moveTo>
                    <a:pt x="7" y="0"/>
                  </a:moveTo>
                  <a:lnTo>
                    <a:pt x="8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2" y="2"/>
                  </a:lnTo>
                  <a:lnTo>
                    <a:pt x="13" y="2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1" y="5"/>
                  </a:lnTo>
                  <a:lnTo>
                    <a:pt x="10" y="5"/>
                  </a:lnTo>
                  <a:lnTo>
                    <a:pt x="9" y="6"/>
                  </a:lnTo>
                  <a:lnTo>
                    <a:pt x="8" y="6"/>
                  </a:lnTo>
                  <a:lnTo>
                    <a:pt x="7" y="6"/>
                  </a:lnTo>
                  <a:lnTo>
                    <a:pt x="5" y="6"/>
                  </a:lnTo>
                  <a:lnTo>
                    <a:pt x="4" y="6"/>
                  </a:lnTo>
                  <a:lnTo>
                    <a:pt x="3" y="5"/>
                  </a:lnTo>
                  <a:lnTo>
                    <a:pt x="2" y="5"/>
                  </a:lnTo>
                  <a:lnTo>
                    <a:pt x="1" y="4"/>
                  </a:lnTo>
                  <a:lnTo>
                    <a:pt x="1" y="4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1"/>
                  </a:lnTo>
                  <a:lnTo>
                    <a:pt x="2" y="1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A399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5" name="Freeform 161"/>
            <p:cNvSpPr>
              <a:spLocks/>
            </p:cNvSpPr>
            <p:nvPr/>
          </p:nvSpPr>
          <p:spPr bwMode="auto">
            <a:xfrm>
              <a:off x="3770" y="1798"/>
              <a:ext cx="11" cy="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7" y="0"/>
                </a:cxn>
                <a:cxn ang="0">
                  <a:pos x="8" y="0"/>
                </a:cxn>
                <a:cxn ang="0">
                  <a:pos x="9" y="0"/>
                </a:cxn>
                <a:cxn ang="0">
                  <a:pos x="9" y="1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1" y="2"/>
                </a:cxn>
                <a:cxn ang="0">
                  <a:pos x="11" y="3"/>
                </a:cxn>
                <a:cxn ang="0">
                  <a:pos x="11" y="3"/>
                </a:cxn>
                <a:cxn ang="0">
                  <a:pos x="11" y="4"/>
                </a:cxn>
                <a:cxn ang="0">
                  <a:pos x="10" y="4"/>
                </a:cxn>
                <a:cxn ang="0">
                  <a:pos x="9" y="4"/>
                </a:cxn>
                <a:cxn ang="0">
                  <a:pos x="9" y="5"/>
                </a:cxn>
                <a:cxn ang="0">
                  <a:pos x="8" y="5"/>
                </a:cxn>
                <a:cxn ang="0">
                  <a:pos x="7" y="5"/>
                </a:cxn>
                <a:cxn ang="0">
                  <a:pos x="6" y="5"/>
                </a:cxn>
                <a:cxn ang="0">
                  <a:pos x="4" y="5"/>
                </a:cxn>
                <a:cxn ang="0">
                  <a:pos x="3" y="5"/>
                </a:cxn>
                <a:cxn ang="0">
                  <a:pos x="2" y="5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6" y="0"/>
                </a:cxn>
              </a:cxnLst>
              <a:rect l="0" t="0" r="r" b="b"/>
              <a:pathLst>
                <a:path w="11" h="5">
                  <a:moveTo>
                    <a:pt x="6" y="0"/>
                  </a:moveTo>
                  <a:lnTo>
                    <a:pt x="7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9" y="1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1" y="2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11" y="4"/>
                  </a:lnTo>
                  <a:lnTo>
                    <a:pt x="10" y="4"/>
                  </a:lnTo>
                  <a:lnTo>
                    <a:pt x="9" y="4"/>
                  </a:lnTo>
                  <a:lnTo>
                    <a:pt x="9" y="5"/>
                  </a:lnTo>
                  <a:lnTo>
                    <a:pt x="8" y="5"/>
                  </a:lnTo>
                  <a:lnTo>
                    <a:pt x="7" y="5"/>
                  </a:lnTo>
                  <a:lnTo>
                    <a:pt x="6" y="5"/>
                  </a:lnTo>
                  <a:lnTo>
                    <a:pt x="4" y="5"/>
                  </a:lnTo>
                  <a:lnTo>
                    <a:pt x="3" y="5"/>
                  </a:lnTo>
                  <a:lnTo>
                    <a:pt x="2" y="5"/>
                  </a:lnTo>
                  <a:lnTo>
                    <a:pt x="1" y="4"/>
                  </a:lnTo>
                  <a:lnTo>
                    <a:pt x="1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2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AAA3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6" name="Freeform 162"/>
            <p:cNvSpPr>
              <a:spLocks/>
            </p:cNvSpPr>
            <p:nvPr/>
          </p:nvSpPr>
          <p:spPr bwMode="auto">
            <a:xfrm>
              <a:off x="3770" y="1798"/>
              <a:ext cx="10" cy="5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7" y="0"/>
                </a:cxn>
                <a:cxn ang="0">
                  <a:pos x="9" y="1"/>
                </a:cxn>
                <a:cxn ang="0">
                  <a:pos x="10" y="1"/>
                </a:cxn>
                <a:cxn ang="0">
                  <a:pos x="10" y="2"/>
                </a:cxn>
                <a:cxn ang="0">
                  <a:pos x="10" y="3"/>
                </a:cxn>
                <a:cxn ang="0">
                  <a:pos x="9" y="4"/>
                </a:cxn>
                <a:cxn ang="0">
                  <a:pos x="7" y="4"/>
                </a:cxn>
                <a:cxn ang="0">
                  <a:pos x="5" y="5"/>
                </a:cxn>
                <a:cxn ang="0">
                  <a:pos x="4" y="5"/>
                </a:cxn>
                <a:cxn ang="0">
                  <a:pos x="3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1" y="4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5" y="0"/>
                </a:cxn>
              </a:cxnLst>
              <a:rect l="0" t="0" r="r" b="b"/>
              <a:pathLst>
                <a:path w="10" h="5">
                  <a:moveTo>
                    <a:pt x="5" y="0"/>
                  </a:moveTo>
                  <a:lnTo>
                    <a:pt x="7" y="0"/>
                  </a:lnTo>
                  <a:lnTo>
                    <a:pt x="9" y="1"/>
                  </a:lnTo>
                  <a:lnTo>
                    <a:pt x="10" y="1"/>
                  </a:lnTo>
                  <a:lnTo>
                    <a:pt x="10" y="2"/>
                  </a:lnTo>
                  <a:lnTo>
                    <a:pt x="10" y="3"/>
                  </a:lnTo>
                  <a:lnTo>
                    <a:pt x="9" y="4"/>
                  </a:lnTo>
                  <a:lnTo>
                    <a:pt x="7" y="4"/>
                  </a:lnTo>
                  <a:lnTo>
                    <a:pt x="5" y="5"/>
                  </a:lnTo>
                  <a:lnTo>
                    <a:pt x="4" y="5"/>
                  </a:lnTo>
                  <a:lnTo>
                    <a:pt x="3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1" y="4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1"/>
                  </a:lnTo>
                  <a:lnTo>
                    <a:pt x="2" y="1"/>
                  </a:lnTo>
                  <a:lnTo>
                    <a:pt x="2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2AA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7" name="Freeform 163"/>
            <p:cNvSpPr>
              <a:spLocks/>
            </p:cNvSpPr>
            <p:nvPr/>
          </p:nvSpPr>
          <p:spPr bwMode="auto">
            <a:xfrm>
              <a:off x="3837" y="1902"/>
              <a:ext cx="24" cy="37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0" y="0"/>
                </a:cxn>
                <a:cxn ang="0">
                  <a:pos x="12" y="3"/>
                </a:cxn>
                <a:cxn ang="0">
                  <a:pos x="14" y="6"/>
                </a:cxn>
                <a:cxn ang="0">
                  <a:pos x="17" y="9"/>
                </a:cxn>
                <a:cxn ang="0">
                  <a:pos x="19" y="13"/>
                </a:cxn>
                <a:cxn ang="0">
                  <a:pos x="20" y="16"/>
                </a:cxn>
                <a:cxn ang="0">
                  <a:pos x="22" y="20"/>
                </a:cxn>
                <a:cxn ang="0">
                  <a:pos x="23" y="24"/>
                </a:cxn>
                <a:cxn ang="0">
                  <a:pos x="24" y="29"/>
                </a:cxn>
                <a:cxn ang="0">
                  <a:pos x="11" y="37"/>
                </a:cxn>
                <a:cxn ang="0">
                  <a:pos x="11" y="32"/>
                </a:cxn>
                <a:cxn ang="0">
                  <a:pos x="10" y="29"/>
                </a:cxn>
                <a:cxn ang="0">
                  <a:pos x="9" y="26"/>
                </a:cxn>
                <a:cxn ang="0">
                  <a:pos x="8" y="23"/>
                </a:cxn>
                <a:cxn ang="0">
                  <a:pos x="7" y="20"/>
                </a:cxn>
                <a:cxn ang="0">
                  <a:pos x="5" y="17"/>
                </a:cxn>
                <a:cxn ang="0">
                  <a:pos x="3" y="14"/>
                </a:cxn>
                <a:cxn ang="0">
                  <a:pos x="0" y="10"/>
                </a:cxn>
              </a:cxnLst>
              <a:rect l="0" t="0" r="r" b="b"/>
              <a:pathLst>
                <a:path w="24" h="37">
                  <a:moveTo>
                    <a:pt x="0" y="10"/>
                  </a:moveTo>
                  <a:lnTo>
                    <a:pt x="10" y="0"/>
                  </a:lnTo>
                  <a:lnTo>
                    <a:pt x="12" y="3"/>
                  </a:lnTo>
                  <a:lnTo>
                    <a:pt x="14" y="6"/>
                  </a:lnTo>
                  <a:lnTo>
                    <a:pt x="17" y="9"/>
                  </a:lnTo>
                  <a:lnTo>
                    <a:pt x="19" y="13"/>
                  </a:lnTo>
                  <a:lnTo>
                    <a:pt x="20" y="16"/>
                  </a:lnTo>
                  <a:lnTo>
                    <a:pt x="22" y="20"/>
                  </a:lnTo>
                  <a:lnTo>
                    <a:pt x="23" y="24"/>
                  </a:lnTo>
                  <a:lnTo>
                    <a:pt x="24" y="29"/>
                  </a:lnTo>
                  <a:lnTo>
                    <a:pt x="11" y="37"/>
                  </a:lnTo>
                  <a:lnTo>
                    <a:pt x="11" y="32"/>
                  </a:lnTo>
                  <a:lnTo>
                    <a:pt x="10" y="29"/>
                  </a:lnTo>
                  <a:lnTo>
                    <a:pt x="9" y="26"/>
                  </a:lnTo>
                  <a:lnTo>
                    <a:pt x="8" y="23"/>
                  </a:lnTo>
                  <a:lnTo>
                    <a:pt x="7" y="20"/>
                  </a:lnTo>
                  <a:lnTo>
                    <a:pt x="5" y="17"/>
                  </a:lnTo>
                  <a:lnTo>
                    <a:pt x="3" y="1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8" name="Freeform 164"/>
            <p:cNvSpPr>
              <a:spLocks/>
            </p:cNvSpPr>
            <p:nvPr/>
          </p:nvSpPr>
          <p:spPr bwMode="auto">
            <a:xfrm>
              <a:off x="3838" y="1903"/>
              <a:ext cx="22" cy="35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3" y="6"/>
                </a:cxn>
                <a:cxn ang="0">
                  <a:pos x="4" y="5"/>
                </a:cxn>
                <a:cxn ang="0">
                  <a:pos x="6" y="4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2" y="3"/>
                </a:cxn>
                <a:cxn ang="0">
                  <a:pos x="14" y="6"/>
                </a:cxn>
                <a:cxn ang="0">
                  <a:pos x="16" y="9"/>
                </a:cxn>
                <a:cxn ang="0">
                  <a:pos x="17" y="12"/>
                </a:cxn>
                <a:cxn ang="0">
                  <a:pos x="19" y="15"/>
                </a:cxn>
                <a:cxn ang="0">
                  <a:pos x="20" y="18"/>
                </a:cxn>
                <a:cxn ang="0">
                  <a:pos x="22" y="22"/>
                </a:cxn>
                <a:cxn ang="0">
                  <a:pos x="22" y="27"/>
                </a:cxn>
                <a:cxn ang="0">
                  <a:pos x="21" y="28"/>
                </a:cxn>
                <a:cxn ang="0">
                  <a:pos x="19" y="29"/>
                </a:cxn>
                <a:cxn ang="0">
                  <a:pos x="18" y="30"/>
                </a:cxn>
                <a:cxn ang="0">
                  <a:pos x="16" y="31"/>
                </a:cxn>
                <a:cxn ang="0">
                  <a:pos x="15" y="32"/>
                </a:cxn>
                <a:cxn ang="0">
                  <a:pos x="13" y="33"/>
                </a:cxn>
                <a:cxn ang="0">
                  <a:pos x="12" y="33"/>
                </a:cxn>
                <a:cxn ang="0">
                  <a:pos x="10" y="35"/>
                </a:cxn>
                <a:cxn ang="0">
                  <a:pos x="10" y="31"/>
                </a:cxn>
                <a:cxn ang="0">
                  <a:pos x="9" y="27"/>
                </a:cxn>
                <a:cxn ang="0">
                  <a:pos x="8" y="24"/>
                </a:cxn>
                <a:cxn ang="0">
                  <a:pos x="7" y="22"/>
                </a:cxn>
                <a:cxn ang="0">
                  <a:pos x="6" y="19"/>
                </a:cxn>
                <a:cxn ang="0">
                  <a:pos x="4" y="16"/>
                </a:cxn>
                <a:cxn ang="0">
                  <a:pos x="2" y="13"/>
                </a:cxn>
                <a:cxn ang="0">
                  <a:pos x="0" y="10"/>
                </a:cxn>
              </a:cxnLst>
              <a:rect l="0" t="0" r="r" b="b"/>
              <a:pathLst>
                <a:path w="22" h="35">
                  <a:moveTo>
                    <a:pt x="0" y="10"/>
                  </a:moveTo>
                  <a:lnTo>
                    <a:pt x="1" y="9"/>
                  </a:lnTo>
                  <a:lnTo>
                    <a:pt x="2" y="7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2" y="3"/>
                  </a:lnTo>
                  <a:lnTo>
                    <a:pt x="14" y="6"/>
                  </a:lnTo>
                  <a:lnTo>
                    <a:pt x="16" y="9"/>
                  </a:lnTo>
                  <a:lnTo>
                    <a:pt x="17" y="12"/>
                  </a:lnTo>
                  <a:lnTo>
                    <a:pt x="19" y="15"/>
                  </a:lnTo>
                  <a:lnTo>
                    <a:pt x="20" y="18"/>
                  </a:lnTo>
                  <a:lnTo>
                    <a:pt x="22" y="22"/>
                  </a:lnTo>
                  <a:lnTo>
                    <a:pt x="22" y="27"/>
                  </a:lnTo>
                  <a:lnTo>
                    <a:pt x="21" y="28"/>
                  </a:lnTo>
                  <a:lnTo>
                    <a:pt x="19" y="29"/>
                  </a:lnTo>
                  <a:lnTo>
                    <a:pt x="18" y="30"/>
                  </a:lnTo>
                  <a:lnTo>
                    <a:pt x="16" y="31"/>
                  </a:lnTo>
                  <a:lnTo>
                    <a:pt x="15" y="32"/>
                  </a:lnTo>
                  <a:lnTo>
                    <a:pt x="13" y="33"/>
                  </a:lnTo>
                  <a:lnTo>
                    <a:pt x="12" y="33"/>
                  </a:lnTo>
                  <a:lnTo>
                    <a:pt x="10" y="35"/>
                  </a:lnTo>
                  <a:lnTo>
                    <a:pt x="10" y="31"/>
                  </a:lnTo>
                  <a:lnTo>
                    <a:pt x="9" y="27"/>
                  </a:lnTo>
                  <a:lnTo>
                    <a:pt x="8" y="24"/>
                  </a:lnTo>
                  <a:lnTo>
                    <a:pt x="7" y="22"/>
                  </a:lnTo>
                  <a:lnTo>
                    <a:pt x="6" y="19"/>
                  </a:lnTo>
                  <a:lnTo>
                    <a:pt x="4" y="16"/>
                  </a:lnTo>
                  <a:lnTo>
                    <a:pt x="2" y="13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9E96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9" name="Freeform 165"/>
            <p:cNvSpPr>
              <a:spLocks/>
            </p:cNvSpPr>
            <p:nvPr/>
          </p:nvSpPr>
          <p:spPr bwMode="auto">
            <a:xfrm>
              <a:off x="3838" y="1904"/>
              <a:ext cx="22" cy="32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" y="8"/>
                </a:cxn>
                <a:cxn ang="0">
                  <a:pos x="2" y="7"/>
                </a:cxn>
                <a:cxn ang="0">
                  <a:pos x="4" y="6"/>
                </a:cxn>
                <a:cxn ang="0">
                  <a:pos x="5" y="5"/>
                </a:cxn>
                <a:cxn ang="0">
                  <a:pos x="6" y="4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0" y="0"/>
                </a:cxn>
                <a:cxn ang="0">
                  <a:pos x="12" y="3"/>
                </a:cxn>
                <a:cxn ang="0">
                  <a:pos x="14" y="5"/>
                </a:cxn>
                <a:cxn ang="0">
                  <a:pos x="16" y="8"/>
                </a:cxn>
                <a:cxn ang="0">
                  <a:pos x="17" y="11"/>
                </a:cxn>
                <a:cxn ang="0">
                  <a:pos x="19" y="13"/>
                </a:cxn>
                <a:cxn ang="0">
                  <a:pos x="20" y="17"/>
                </a:cxn>
                <a:cxn ang="0">
                  <a:pos x="21" y="20"/>
                </a:cxn>
                <a:cxn ang="0">
                  <a:pos x="22" y="25"/>
                </a:cxn>
                <a:cxn ang="0">
                  <a:pos x="20" y="25"/>
                </a:cxn>
                <a:cxn ang="0">
                  <a:pos x="19" y="26"/>
                </a:cxn>
                <a:cxn ang="0">
                  <a:pos x="17" y="27"/>
                </a:cxn>
                <a:cxn ang="0">
                  <a:pos x="16" y="28"/>
                </a:cxn>
                <a:cxn ang="0">
                  <a:pos x="14" y="29"/>
                </a:cxn>
                <a:cxn ang="0">
                  <a:pos x="13" y="30"/>
                </a:cxn>
                <a:cxn ang="0">
                  <a:pos x="12" y="31"/>
                </a:cxn>
                <a:cxn ang="0">
                  <a:pos x="10" y="32"/>
                </a:cxn>
                <a:cxn ang="0">
                  <a:pos x="10" y="29"/>
                </a:cxn>
                <a:cxn ang="0">
                  <a:pos x="9" y="26"/>
                </a:cxn>
                <a:cxn ang="0">
                  <a:pos x="8" y="23"/>
                </a:cxn>
                <a:cxn ang="0">
                  <a:pos x="7" y="20"/>
                </a:cxn>
                <a:cxn ang="0">
                  <a:pos x="6" y="18"/>
                </a:cxn>
                <a:cxn ang="0">
                  <a:pos x="5" y="15"/>
                </a:cxn>
                <a:cxn ang="0">
                  <a:pos x="2" y="13"/>
                </a:cxn>
                <a:cxn ang="0">
                  <a:pos x="0" y="10"/>
                </a:cxn>
              </a:cxnLst>
              <a:rect l="0" t="0" r="r" b="b"/>
              <a:pathLst>
                <a:path w="22" h="32">
                  <a:moveTo>
                    <a:pt x="0" y="10"/>
                  </a:moveTo>
                  <a:lnTo>
                    <a:pt x="1" y="8"/>
                  </a:lnTo>
                  <a:lnTo>
                    <a:pt x="2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0" y="0"/>
                  </a:lnTo>
                  <a:lnTo>
                    <a:pt x="12" y="3"/>
                  </a:lnTo>
                  <a:lnTo>
                    <a:pt x="14" y="5"/>
                  </a:lnTo>
                  <a:lnTo>
                    <a:pt x="16" y="8"/>
                  </a:lnTo>
                  <a:lnTo>
                    <a:pt x="17" y="11"/>
                  </a:lnTo>
                  <a:lnTo>
                    <a:pt x="19" y="13"/>
                  </a:lnTo>
                  <a:lnTo>
                    <a:pt x="20" y="17"/>
                  </a:lnTo>
                  <a:lnTo>
                    <a:pt x="21" y="20"/>
                  </a:lnTo>
                  <a:lnTo>
                    <a:pt x="22" y="25"/>
                  </a:lnTo>
                  <a:lnTo>
                    <a:pt x="20" y="25"/>
                  </a:lnTo>
                  <a:lnTo>
                    <a:pt x="19" y="26"/>
                  </a:lnTo>
                  <a:lnTo>
                    <a:pt x="17" y="27"/>
                  </a:lnTo>
                  <a:lnTo>
                    <a:pt x="16" y="28"/>
                  </a:lnTo>
                  <a:lnTo>
                    <a:pt x="14" y="29"/>
                  </a:lnTo>
                  <a:lnTo>
                    <a:pt x="13" y="30"/>
                  </a:lnTo>
                  <a:lnTo>
                    <a:pt x="12" y="31"/>
                  </a:lnTo>
                  <a:lnTo>
                    <a:pt x="10" y="32"/>
                  </a:lnTo>
                  <a:lnTo>
                    <a:pt x="10" y="29"/>
                  </a:lnTo>
                  <a:lnTo>
                    <a:pt x="9" y="26"/>
                  </a:lnTo>
                  <a:lnTo>
                    <a:pt x="8" y="23"/>
                  </a:lnTo>
                  <a:lnTo>
                    <a:pt x="7" y="20"/>
                  </a:lnTo>
                  <a:lnTo>
                    <a:pt x="6" y="18"/>
                  </a:lnTo>
                  <a:lnTo>
                    <a:pt x="5" y="15"/>
                  </a:lnTo>
                  <a:lnTo>
                    <a:pt x="2" y="13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A09B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0" name="Freeform 166"/>
            <p:cNvSpPr>
              <a:spLocks/>
            </p:cNvSpPr>
            <p:nvPr/>
          </p:nvSpPr>
          <p:spPr bwMode="auto">
            <a:xfrm>
              <a:off x="3839" y="1905"/>
              <a:ext cx="20" cy="30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" y="8"/>
                </a:cxn>
                <a:cxn ang="0">
                  <a:pos x="2" y="7"/>
                </a:cxn>
                <a:cxn ang="0">
                  <a:pos x="3" y="6"/>
                </a:cxn>
                <a:cxn ang="0">
                  <a:pos x="5" y="5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13" y="5"/>
                </a:cxn>
                <a:cxn ang="0">
                  <a:pos x="15" y="7"/>
                </a:cxn>
                <a:cxn ang="0">
                  <a:pos x="16" y="9"/>
                </a:cxn>
                <a:cxn ang="0">
                  <a:pos x="18" y="12"/>
                </a:cxn>
                <a:cxn ang="0">
                  <a:pos x="19" y="15"/>
                </a:cxn>
                <a:cxn ang="0">
                  <a:pos x="20" y="18"/>
                </a:cxn>
                <a:cxn ang="0">
                  <a:pos x="20" y="22"/>
                </a:cxn>
                <a:cxn ang="0">
                  <a:pos x="19" y="23"/>
                </a:cxn>
                <a:cxn ang="0">
                  <a:pos x="18" y="24"/>
                </a:cxn>
                <a:cxn ang="0">
                  <a:pos x="16" y="25"/>
                </a:cxn>
                <a:cxn ang="0">
                  <a:pos x="15" y="26"/>
                </a:cxn>
                <a:cxn ang="0">
                  <a:pos x="13" y="27"/>
                </a:cxn>
                <a:cxn ang="0">
                  <a:pos x="12" y="28"/>
                </a:cxn>
                <a:cxn ang="0">
                  <a:pos x="10" y="29"/>
                </a:cxn>
                <a:cxn ang="0">
                  <a:pos x="9" y="30"/>
                </a:cxn>
                <a:cxn ang="0">
                  <a:pos x="8" y="27"/>
                </a:cxn>
                <a:cxn ang="0">
                  <a:pos x="8" y="24"/>
                </a:cxn>
                <a:cxn ang="0">
                  <a:pos x="7" y="22"/>
                </a:cxn>
                <a:cxn ang="0">
                  <a:pos x="6" y="19"/>
                </a:cxn>
                <a:cxn ang="0">
                  <a:pos x="5" y="17"/>
                </a:cxn>
                <a:cxn ang="0">
                  <a:pos x="4" y="15"/>
                </a:cxn>
                <a:cxn ang="0">
                  <a:pos x="2" y="12"/>
                </a:cxn>
                <a:cxn ang="0">
                  <a:pos x="0" y="9"/>
                </a:cxn>
              </a:cxnLst>
              <a:rect l="0" t="0" r="r" b="b"/>
              <a:pathLst>
                <a:path w="20" h="30">
                  <a:moveTo>
                    <a:pt x="0" y="9"/>
                  </a:moveTo>
                  <a:lnTo>
                    <a:pt x="1" y="8"/>
                  </a:lnTo>
                  <a:lnTo>
                    <a:pt x="2" y="7"/>
                  </a:lnTo>
                  <a:lnTo>
                    <a:pt x="3" y="6"/>
                  </a:lnTo>
                  <a:lnTo>
                    <a:pt x="5" y="5"/>
                  </a:lnTo>
                  <a:lnTo>
                    <a:pt x="6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2"/>
                  </a:lnTo>
                  <a:lnTo>
                    <a:pt x="13" y="5"/>
                  </a:lnTo>
                  <a:lnTo>
                    <a:pt x="15" y="7"/>
                  </a:lnTo>
                  <a:lnTo>
                    <a:pt x="16" y="9"/>
                  </a:lnTo>
                  <a:lnTo>
                    <a:pt x="18" y="12"/>
                  </a:lnTo>
                  <a:lnTo>
                    <a:pt x="19" y="15"/>
                  </a:lnTo>
                  <a:lnTo>
                    <a:pt x="20" y="18"/>
                  </a:lnTo>
                  <a:lnTo>
                    <a:pt x="20" y="22"/>
                  </a:lnTo>
                  <a:lnTo>
                    <a:pt x="19" y="23"/>
                  </a:lnTo>
                  <a:lnTo>
                    <a:pt x="18" y="24"/>
                  </a:lnTo>
                  <a:lnTo>
                    <a:pt x="16" y="25"/>
                  </a:lnTo>
                  <a:lnTo>
                    <a:pt x="15" y="26"/>
                  </a:lnTo>
                  <a:lnTo>
                    <a:pt x="13" y="27"/>
                  </a:lnTo>
                  <a:lnTo>
                    <a:pt x="12" y="28"/>
                  </a:lnTo>
                  <a:lnTo>
                    <a:pt x="10" y="29"/>
                  </a:lnTo>
                  <a:lnTo>
                    <a:pt x="9" y="30"/>
                  </a:lnTo>
                  <a:lnTo>
                    <a:pt x="8" y="27"/>
                  </a:lnTo>
                  <a:lnTo>
                    <a:pt x="8" y="24"/>
                  </a:lnTo>
                  <a:lnTo>
                    <a:pt x="7" y="22"/>
                  </a:lnTo>
                  <a:lnTo>
                    <a:pt x="6" y="19"/>
                  </a:lnTo>
                  <a:lnTo>
                    <a:pt x="5" y="17"/>
                  </a:lnTo>
                  <a:lnTo>
                    <a:pt x="4" y="15"/>
                  </a:lnTo>
                  <a:lnTo>
                    <a:pt x="2" y="12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A5A0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1" name="Freeform 167"/>
            <p:cNvSpPr>
              <a:spLocks/>
            </p:cNvSpPr>
            <p:nvPr/>
          </p:nvSpPr>
          <p:spPr bwMode="auto">
            <a:xfrm>
              <a:off x="3839" y="1906"/>
              <a:ext cx="20" cy="28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" y="8"/>
                </a:cxn>
                <a:cxn ang="0">
                  <a:pos x="3" y="7"/>
                </a:cxn>
                <a:cxn ang="0">
                  <a:pos x="4" y="6"/>
                </a:cxn>
                <a:cxn ang="0">
                  <a:pos x="5" y="5"/>
                </a:cxn>
                <a:cxn ang="0">
                  <a:pos x="6" y="3"/>
                </a:cxn>
                <a:cxn ang="0">
                  <a:pos x="8" y="2"/>
                </a:cxn>
                <a:cxn ang="0">
                  <a:pos x="9" y="1"/>
                </a:cxn>
                <a:cxn ang="0">
                  <a:pos x="10" y="0"/>
                </a:cxn>
                <a:cxn ang="0">
                  <a:pos x="12" y="2"/>
                </a:cxn>
                <a:cxn ang="0">
                  <a:pos x="13" y="4"/>
                </a:cxn>
                <a:cxn ang="0">
                  <a:pos x="15" y="6"/>
                </a:cxn>
                <a:cxn ang="0">
                  <a:pos x="16" y="8"/>
                </a:cxn>
                <a:cxn ang="0">
                  <a:pos x="17" y="11"/>
                </a:cxn>
                <a:cxn ang="0">
                  <a:pos x="18" y="13"/>
                </a:cxn>
                <a:cxn ang="0">
                  <a:pos x="19" y="16"/>
                </a:cxn>
                <a:cxn ang="0">
                  <a:pos x="20" y="20"/>
                </a:cxn>
                <a:cxn ang="0">
                  <a:pos x="19" y="21"/>
                </a:cxn>
                <a:cxn ang="0">
                  <a:pos x="17" y="22"/>
                </a:cxn>
                <a:cxn ang="0">
                  <a:pos x="16" y="23"/>
                </a:cxn>
                <a:cxn ang="0">
                  <a:pos x="14" y="24"/>
                </a:cxn>
                <a:cxn ang="0">
                  <a:pos x="13" y="25"/>
                </a:cxn>
                <a:cxn ang="0">
                  <a:pos x="11" y="26"/>
                </a:cxn>
                <a:cxn ang="0">
                  <a:pos x="10" y="27"/>
                </a:cxn>
                <a:cxn ang="0">
                  <a:pos x="9" y="28"/>
                </a:cxn>
                <a:cxn ang="0">
                  <a:pos x="8" y="25"/>
                </a:cxn>
                <a:cxn ang="0">
                  <a:pos x="8" y="22"/>
                </a:cxn>
                <a:cxn ang="0">
                  <a:pos x="7" y="20"/>
                </a:cxn>
                <a:cxn ang="0">
                  <a:pos x="6" y="18"/>
                </a:cxn>
                <a:cxn ang="0">
                  <a:pos x="5" y="16"/>
                </a:cxn>
                <a:cxn ang="0">
                  <a:pos x="4" y="14"/>
                </a:cxn>
                <a:cxn ang="0">
                  <a:pos x="2" y="12"/>
                </a:cxn>
                <a:cxn ang="0">
                  <a:pos x="0" y="9"/>
                </a:cxn>
              </a:cxnLst>
              <a:rect l="0" t="0" r="r" b="b"/>
              <a:pathLst>
                <a:path w="20" h="28">
                  <a:moveTo>
                    <a:pt x="0" y="9"/>
                  </a:moveTo>
                  <a:lnTo>
                    <a:pt x="1" y="8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3"/>
                  </a:lnTo>
                  <a:lnTo>
                    <a:pt x="8" y="2"/>
                  </a:lnTo>
                  <a:lnTo>
                    <a:pt x="9" y="1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3" y="4"/>
                  </a:lnTo>
                  <a:lnTo>
                    <a:pt x="15" y="6"/>
                  </a:lnTo>
                  <a:lnTo>
                    <a:pt x="16" y="8"/>
                  </a:lnTo>
                  <a:lnTo>
                    <a:pt x="17" y="11"/>
                  </a:lnTo>
                  <a:lnTo>
                    <a:pt x="18" y="13"/>
                  </a:lnTo>
                  <a:lnTo>
                    <a:pt x="19" y="16"/>
                  </a:lnTo>
                  <a:lnTo>
                    <a:pt x="20" y="20"/>
                  </a:lnTo>
                  <a:lnTo>
                    <a:pt x="19" y="21"/>
                  </a:lnTo>
                  <a:lnTo>
                    <a:pt x="17" y="22"/>
                  </a:lnTo>
                  <a:lnTo>
                    <a:pt x="16" y="23"/>
                  </a:lnTo>
                  <a:lnTo>
                    <a:pt x="14" y="24"/>
                  </a:lnTo>
                  <a:lnTo>
                    <a:pt x="13" y="25"/>
                  </a:lnTo>
                  <a:lnTo>
                    <a:pt x="11" y="26"/>
                  </a:lnTo>
                  <a:lnTo>
                    <a:pt x="10" y="27"/>
                  </a:lnTo>
                  <a:lnTo>
                    <a:pt x="9" y="28"/>
                  </a:lnTo>
                  <a:lnTo>
                    <a:pt x="8" y="25"/>
                  </a:lnTo>
                  <a:lnTo>
                    <a:pt x="8" y="22"/>
                  </a:lnTo>
                  <a:lnTo>
                    <a:pt x="7" y="20"/>
                  </a:lnTo>
                  <a:lnTo>
                    <a:pt x="6" y="18"/>
                  </a:lnTo>
                  <a:lnTo>
                    <a:pt x="5" y="16"/>
                  </a:lnTo>
                  <a:lnTo>
                    <a:pt x="4" y="14"/>
                  </a:lnTo>
                  <a:lnTo>
                    <a:pt x="2" y="12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A8A3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2" name="Freeform 168"/>
            <p:cNvSpPr>
              <a:spLocks/>
            </p:cNvSpPr>
            <p:nvPr/>
          </p:nvSpPr>
          <p:spPr bwMode="auto">
            <a:xfrm>
              <a:off x="3840" y="1907"/>
              <a:ext cx="18" cy="25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" y="8"/>
                </a:cxn>
                <a:cxn ang="0">
                  <a:pos x="2" y="7"/>
                </a:cxn>
                <a:cxn ang="0">
                  <a:pos x="4" y="6"/>
                </a:cxn>
                <a:cxn ang="0">
                  <a:pos x="5" y="4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10" y="0"/>
                </a:cxn>
                <a:cxn ang="0">
                  <a:pos x="11" y="2"/>
                </a:cxn>
                <a:cxn ang="0">
                  <a:pos x="13" y="4"/>
                </a:cxn>
                <a:cxn ang="0">
                  <a:pos x="14" y="6"/>
                </a:cxn>
                <a:cxn ang="0">
                  <a:pos x="15" y="7"/>
                </a:cxn>
                <a:cxn ang="0">
                  <a:pos x="16" y="9"/>
                </a:cxn>
                <a:cxn ang="0">
                  <a:pos x="17" y="12"/>
                </a:cxn>
                <a:cxn ang="0">
                  <a:pos x="18" y="14"/>
                </a:cxn>
                <a:cxn ang="0">
                  <a:pos x="18" y="18"/>
                </a:cxn>
                <a:cxn ang="0">
                  <a:pos x="17" y="19"/>
                </a:cxn>
                <a:cxn ang="0">
                  <a:pos x="16" y="19"/>
                </a:cxn>
                <a:cxn ang="0">
                  <a:pos x="14" y="21"/>
                </a:cxn>
                <a:cxn ang="0">
                  <a:pos x="13" y="21"/>
                </a:cxn>
                <a:cxn ang="0">
                  <a:pos x="12" y="22"/>
                </a:cxn>
                <a:cxn ang="0">
                  <a:pos x="10" y="24"/>
                </a:cxn>
                <a:cxn ang="0">
                  <a:pos x="9" y="24"/>
                </a:cxn>
                <a:cxn ang="0">
                  <a:pos x="7" y="25"/>
                </a:cxn>
                <a:cxn ang="0">
                  <a:pos x="7" y="23"/>
                </a:cxn>
                <a:cxn ang="0">
                  <a:pos x="6" y="21"/>
                </a:cxn>
                <a:cxn ang="0">
                  <a:pos x="6" y="19"/>
                </a:cxn>
                <a:cxn ang="0">
                  <a:pos x="5" y="17"/>
                </a:cxn>
                <a:cxn ang="0">
                  <a:pos x="4" y="15"/>
                </a:cxn>
                <a:cxn ang="0">
                  <a:pos x="3" y="14"/>
                </a:cxn>
                <a:cxn ang="0">
                  <a:pos x="2" y="11"/>
                </a:cxn>
                <a:cxn ang="0">
                  <a:pos x="0" y="9"/>
                </a:cxn>
              </a:cxnLst>
              <a:rect l="0" t="0" r="r" b="b"/>
              <a:pathLst>
                <a:path w="18" h="25">
                  <a:moveTo>
                    <a:pt x="0" y="9"/>
                  </a:moveTo>
                  <a:lnTo>
                    <a:pt x="1" y="8"/>
                  </a:lnTo>
                  <a:lnTo>
                    <a:pt x="2" y="7"/>
                  </a:lnTo>
                  <a:lnTo>
                    <a:pt x="4" y="6"/>
                  </a:lnTo>
                  <a:lnTo>
                    <a:pt x="5" y="4"/>
                  </a:lnTo>
                  <a:lnTo>
                    <a:pt x="6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10" y="0"/>
                  </a:lnTo>
                  <a:lnTo>
                    <a:pt x="11" y="2"/>
                  </a:lnTo>
                  <a:lnTo>
                    <a:pt x="13" y="4"/>
                  </a:lnTo>
                  <a:lnTo>
                    <a:pt x="14" y="6"/>
                  </a:lnTo>
                  <a:lnTo>
                    <a:pt x="15" y="7"/>
                  </a:lnTo>
                  <a:lnTo>
                    <a:pt x="16" y="9"/>
                  </a:lnTo>
                  <a:lnTo>
                    <a:pt x="17" y="12"/>
                  </a:lnTo>
                  <a:lnTo>
                    <a:pt x="18" y="14"/>
                  </a:lnTo>
                  <a:lnTo>
                    <a:pt x="18" y="18"/>
                  </a:lnTo>
                  <a:lnTo>
                    <a:pt x="17" y="19"/>
                  </a:lnTo>
                  <a:lnTo>
                    <a:pt x="16" y="19"/>
                  </a:lnTo>
                  <a:lnTo>
                    <a:pt x="14" y="21"/>
                  </a:lnTo>
                  <a:lnTo>
                    <a:pt x="13" y="21"/>
                  </a:lnTo>
                  <a:lnTo>
                    <a:pt x="12" y="22"/>
                  </a:lnTo>
                  <a:lnTo>
                    <a:pt x="10" y="24"/>
                  </a:lnTo>
                  <a:lnTo>
                    <a:pt x="9" y="24"/>
                  </a:lnTo>
                  <a:lnTo>
                    <a:pt x="7" y="25"/>
                  </a:lnTo>
                  <a:lnTo>
                    <a:pt x="7" y="23"/>
                  </a:lnTo>
                  <a:lnTo>
                    <a:pt x="6" y="21"/>
                  </a:lnTo>
                  <a:lnTo>
                    <a:pt x="6" y="19"/>
                  </a:lnTo>
                  <a:lnTo>
                    <a:pt x="5" y="17"/>
                  </a:lnTo>
                  <a:lnTo>
                    <a:pt x="4" y="15"/>
                  </a:lnTo>
                  <a:lnTo>
                    <a:pt x="3" y="14"/>
                  </a:lnTo>
                  <a:lnTo>
                    <a:pt x="2" y="11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AAA8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3" name="Freeform 169"/>
            <p:cNvSpPr>
              <a:spLocks/>
            </p:cNvSpPr>
            <p:nvPr/>
          </p:nvSpPr>
          <p:spPr bwMode="auto">
            <a:xfrm>
              <a:off x="3840" y="1908"/>
              <a:ext cx="18" cy="2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2" y="7"/>
                </a:cxn>
                <a:cxn ang="0">
                  <a:pos x="3" y="6"/>
                </a:cxn>
                <a:cxn ang="0">
                  <a:pos x="4" y="5"/>
                </a:cxn>
                <a:cxn ang="0">
                  <a:pos x="5" y="4"/>
                </a:cxn>
                <a:cxn ang="0">
                  <a:pos x="7" y="3"/>
                </a:cxn>
                <a:cxn ang="0">
                  <a:pos x="8" y="2"/>
                </a:cxn>
                <a:cxn ang="0">
                  <a:pos x="9" y="1"/>
                </a:cxn>
                <a:cxn ang="0">
                  <a:pos x="10" y="0"/>
                </a:cxn>
                <a:cxn ang="0">
                  <a:pos x="12" y="2"/>
                </a:cxn>
                <a:cxn ang="0">
                  <a:pos x="13" y="3"/>
                </a:cxn>
                <a:cxn ang="0">
                  <a:pos x="14" y="5"/>
                </a:cxn>
                <a:cxn ang="0">
                  <a:pos x="15" y="6"/>
                </a:cxn>
                <a:cxn ang="0">
                  <a:pos x="16" y="8"/>
                </a:cxn>
                <a:cxn ang="0">
                  <a:pos x="17" y="10"/>
                </a:cxn>
                <a:cxn ang="0">
                  <a:pos x="17" y="12"/>
                </a:cxn>
                <a:cxn ang="0">
                  <a:pos x="18" y="15"/>
                </a:cxn>
                <a:cxn ang="0">
                  <a:pos x="17" y="16"/>
                </a:cxn>
                <a:cxn ang="0">
                  <a:pos x="15" y="17"/>
                </a:cxn>
                <a:cxn ang="0">
                  <a:pos x="14" y="18"/>
                </a:cxn>
                <a:cxn ang="0">
                  <a:pos x="13" y="19"/>
                </a:cxn>
                <a:cxn ang="0">
                  <a:pos x="11" y="20"/>
                </a:cxn>
                <a:cxn ang="0">
                  <a:pos x="10" y="21"/>
                </a:cxn>
                <a:cxn ang="0">
                  <a:pos x="9" y="22"/>
                </a:cxn>
                <a:cxn ang="0">
                  <a:pos x="7" y="23"/>
                </a:cxn>
                <a:cxn ang="0">
                  <a:pos x="7" y="21"/>
                </a:cxn>
                <a:cxn ang="0">
                  <a:pos x="6" y="19"/>
                </a:cxn>
                <a:cxn ang="0">
                  <a:pos x="6" y="18"/>
                </a:cxn>
                <a:cxn ang="0">
                  <a:pos x="5" y="16"/>
                </a:cxn>
                <a:cxn ang="0">
                  <a:pos x="4" y="15"/>
                </a:cxn>
                <a:cxn ang="0">
                  <a:pos x="3" y="13"/>
                </a:cxn>
                <a:cxn ang="0">
                  <a:pos x="2" y="11"/>
                </a:cxn>
                <a:cxn ang="0">
                  <a:pos x="0" y="8"/>
                </a:cxn>
              </a:cxnLst>
              <a:rect l="0" t="0" r="r" b="b"/>
              <a:pathLst>
                <a:path w="18" h="23">
                  <a:moveTo>
                    <a:pt x="0" y="8"/>
                  </a:moveTo>
                  <a:lnTo>
                    <a:pt x="2" y="7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7" y="3"/>
                  </a:lnTo>
                  <a:lnTo>
                    <a:pt x="8" y="2"/>
                  </a:lnTo>
                  <a:lnTo>
                    <a:pt x="9" y="1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3" y="3"/>
                  </a:lnTo>
                  <a:lnTo>
                    <a:pt x="14" y="5"/>
                  </a:lnTo>
                  <a:lnTo>
                    <a:pt x="15" y="6"/>
                  </a:lnTo>
                  <a:lnTo>
                    <a:pt x="16" y="8"/>
                  </a:lnTo>
                  <a:lnTo>
                    <a:pt x="17" y="10"/>
                  </a:lnTo>
                  <a:lnTo>
                    <a:pt x="17" y="12"/>
                  </a:lnTo>
                  <a:lnTo>
                    <a:pt x="18" y="15"/>
                  </a:lnTo>
                  <a:lnTo>
                    <a:pt x="17" y="16"/>
                  </a:lnTo>
                  <a:lnTo>
                    <a:pt x="15" y="17"/>
                  </a:lnTo>
                  <a:lnTo>
                    <a:pt x="14" y="18"/>
                  </a:lnTo>
                  <a:lnTo>
                    <a:pt x="13" y="19"/>
                  </a:lnTo>
                  <a:lnTo>
                    <a:pt x="11" y="20"/>
                  </a:lnTo>
                  <a:lnTo>
                    <a:pt x="10" y="21"/>
                  </a:lnTo>
                  <a:lnTo>
                    <a:pt x="9" y="22"/>
                  </a:lnTo>
                  <a:lnTo>
                    <a:pt x="7" y="23"/>
                  </a:lnTo>
                  <a:lnTo>
                    <a:pt x="7" y="21"/>
                  </a:lnTo>
                  <a:lnTo>
                    <a:pt x="6" y="19"/>
                  </a:lnTo>
                  <a:lnTo>
                    <a:pt x="6" y="18"/>
                  </a:lnTo>
                  <a:lnTo>
                    <a:pt x="5" y="16"/>
                  </a:lnTo>
                  <a:lnTo>
                    <a:pt x="4" y="15"/>
                  </a:lnTo>
                  <a:lnTo>
                    <a:pt x="3" y="13"/>
                  </a:lnTo>
                  <a:lnTo>
                    <a:pt x="2" y="11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AFAA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4" name="Freeform 170"/>
            <p:cNvSpPr>
              <a:spLocks/>
            </p:cNvSpPr>
            <p:nvPr/>
          </p:nvSpPr>
          <p:spPr bwMode="auto">
            <a:xfrm>
              <a:off x="3841" y="1909"/>
              <a:ext cx="17" cy="21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" y="7"/>
                </a:cxn>
                <a:cxn ang="0">
                  <a:pos x="3" y="6"/>
                </a:cxn>
                <a:cxn ang="0">
                  <a:pos x="4" y="5"/>
                </a:cxn>
                <a:cxn ang="0">
                  <a:pos x="5" y="4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0" y="0"/>
                </a:cxn>
                <a:cxn ang="0">
                  <a:pos x="11" y="2"/>
                </a:cxn>
                <a:cxn ang="0">
                  <a:pos x="12" y="3"/>
                </a:cxn>
                <a:cxn ang="0">
                  <a:pos x="13" y="4"/>
                </a:cxn>
                <a:cxn ang="0">
                  <a:pos x="14" y="5"/>
                </a:cxn>
                <a:cxn ang="0">
                  <a:pos x="14" y="7"/>
                </a:cxn>
                <a:cxn ang="0">
                  <a:pos x="15" y="8"/>
                </a:cxn>
                <a:cxn ang="0">
                  <a:pos x="16" y="10"/>
                </a:cxn>
                <a:cxn ang="0">
                  <a:pos x="17" y="13"/>
                </a:cxn>
                <a:cxn ang="0">
                  <a:pos x="15" y="14"/>
                </a:cxn>
                <a:cxn ang="0">
                  <a:pos x="14" y="15"/>
                </a:cxn>
                <a:cxn ang="0">
                  <a:pos x="13" y="16"/>
                </a:cxn>
                <a:cxn ang="0">
                  <a:pos x="11" y="17"/>
                </a:cxn>
                <a:cxn ang="0">
                  <a:pos x="10" y="18"/>
                </a:cxn>
                <a:cxn ang="0">
                  <a:pos x="9" y="19"/>
                </a:cxn>
                <a:cxn ang="0">
                  <a:pos x="7" y="20"/>
                </a:cxn>
                <a:cxn ang="0">
                  <a:pos x="6" y="21"/>
                </a:cxn>
                <a:cxn ang="0">
                  <a:pos x="5" y="19"/>
                </a:cxn>
                <a:cxn ang="0">
                  <a:pos x="5" y="17"/>
                </a:cxn>
                <a:cxn ang="0">
                  <a:pos x="4" y="16"/>
                </a:cxn>
                <a:cxn ang="0">
                  <a:pos x="4" y="15"/>
                </a:cxn>
                <a:cxn ang="0">
                  <a:pos x="3" y="14"/>
                </a:cxn>
                <a:cxn ang="0">
                  <a:pos x="3" y="12"/>
                </a:cxn>
                <a:cxn ang="0">
                  <a:pos x="2" y="11"/>
                </a:cxn>
                <a:cxn ang="0">
                  <a:pos x="0" y="8"/>
                </a:cxn>
              </a:cxnLst>
              <a:rect l="0" t="0" r="r" b="b"/>
              <a:pathLst>
                <a:path w="17" h="21">
                  <a:moveTo>
                    <a:pt x="0" y="8"/>
                  </a:moveTo>
                  <a:lnTo>
                    <a:pt x="1" y="7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0" y="0"/>
                  </a:lnTo>
                  <a:lnTo>
                    <a:pt x="11" y="2"/>
                  </a:lnTo>
                  <a:lnTo>
                    <a:pt x="12" y="3"/>
                  </a:lnTo>
                  <a:lnTo>
                    <a:pt x="13" y="4"/>
                  </a:lnTo>
                  <a:lnTo>
                    <a:pt x="14" y="5"/>
                  </a:lnTo>
                  <a:lnTo>
                    <a:pt x="14" y="7"/>
                  </a:lnTo>
                  <a:lnTo>
                    <a:pt x="15" y="8"/>
                  </a:lnTo>
                  <a:lnTo>
                    <a:pt x="16" y="10"/>
                  </a:lnTo>
                  <a:lnTo>
                    <a:pt x="17" y="13"/>
                  </a:lnTo>
                  <a:lnTo>
                    <a:pt x="15" y="14"/>
                  </a:lnTo>
                  <a:lnTo>
                    <a:pt x="14" y="15"/>
                  </a:lnTo>
                  <a:lnTo>
                    <a:pt x="13" y="16"/>
                  </a:lnTo>
                  <a:lnTo>
                    <a:pt x="11" y="17"/>
                  </a:lnTo>
                  <a:lnTo>
                    <a:pt x="10" y="18"/>
                  </a:lnTo>
                  <a:lnTo>
                    <a:pt x="9" y="19"/>
                  </a:lnTo>
                  <a:lnTo>
                    <a:pt x="7" y="20"/>
                  </a:lnTo>
                  <a:lnTo>
                    <a:pt x="6" y="21"/>
                  </a:lnTo>
                  <a:lnTo>
                    <a:pt x="5" y="19"/>
                  </a:lnTo>
                  <a:lnTo>
                    <a:pt x="5" y="17"/>
                  </a:lnTo>
                  <a:lnTo>
                    <a:pt x="4" y="16"/>
                  </a:lnTo>
                  <a:lnTo>
                    <a:pt x="4" y="15"/>
                  </a:lnTo>
                  <a:lnTo>
                    <a:pt x="3" y="14"/>
                  </a:lnTo>
                  <a:lnTo>
                    <a:pt x="3" y="12"/>
                  </a:lnTo>
                  <a:lnTo>
                    <a:pt x="2" y="11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B2AFA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5" name="Freeform 171"/>
            <p:cNvSpPr>
              <a:spLocks/>
            </p:cNvSpPr>
            <p:nvPr/>
          </p:nvSpPr>
          <p:spPr bwMode="auto">
            <a:xfrm>
              <a:off x="3842" y="1910"/>
              <a:ext cx="15" cy="19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" y="7"/>
                </a:cxn>
                <a:cxn ang="0">
                  <a:pos x="2" y="6"/>
                </a:cxn>
                <a:cxn ang="0">
                  <a:pos x="3" y="5"/>
                </a:cxn>
                <a:cxn ang="0">
                  <a:pos x="5" y="4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11" y="2"/>
                </a:cxn>
                <a:cxn ang="0">
                  <a:pos x="12" y="4"/>
                </a:cxn>
                <a:cxn ang="0">
                  <a:pos x="13" y="4"/>
                </a:cxn>
                <a:cxn ang="0">
                  <a:pos x="13" y="5"/>
                </a:cxn>
                <a:cxn ang="0">
                  <a:pos x="13" y="7"/>
                </a:cxn>
                <a:cxn ang="0">
                  <a:pos x="14" y="8"/>
                </a:cxn>
                <a:cxn ang="0">
                  <a:pos x="15" y="11"/>
                </a:cxn>
                <a:cxn ang="0">
                  <a:pos x="14" y="12"/>
                </a:cxn>
                <a:cxn ang="0">
                  <a:pos x="12" y="13"/>
                </a:cxn>
                <a:cxn ang="0">
                  <a:pos x="11" y="14"/>
                </a:cxn>
                <a:cxn ang="0">
                  <a:pos x="10" y="15"/>
                </a:cxn>
                <a:cxn ang="0">
                  <a:pos x="9" y="16"/>
                </a:cxn>
                <a:cxn ang="0">
                  <a:pos x="7" y="17"/>
                </a:cxn>
                <a:cxn ang="0">
                  <a:pos x="6" y="18"/>
                </a:cxn>
                <a:cxn ang="0">
                  <a:pos x="5" y="19"/>
                </a:cxn>
                <a:cxn ang="0">
                  <a:pos x="4" y="16"/>
                </a:cxn>
                <a:cxn ang="0">
                  <a:pos x="3" y="14"/>
                </a:cxn>
                <a:cxn ang="0">
                  <a:pos x="2" y="12"/>
                </a:cxn>
                <a:cxn ang="0">
                  <a:pos x="0" y="8"/>
                </a:cxn>
              </a:cxnLst>
              <a:rect l="0" t="0" r="r" b="b"/>
              <a:pathLst>
                <a:path w="15" h="19">
                  <a:moveTo>
                    <a:pt x="0" y="8"/>
                  </a:moveTo>
                  <a:lnTo>
                    <a:pt x="1" y="7"/>
                  </a:lnTo>
                  <a:lnTo>
                    <a:pt x="2" y="6"/>
                  </a:lnTo>
                  <a:lnTo>
                    <a:pt x="3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2" y="4"/>
                  </a:lnTo>
                  <a:lnTo>
                    <a:pt x="13" y="4"/>
                  </a:lnTo>
                  <a:lnTo>
                    <a:pt x="13" y="5"/>
                  </a:lnTo>
                  <a:lnTo>
                    <a:pt x="13" y="7"/>
                  </a:lnTo>
                  <a:lnTo>
                    <a:pt x="14" y="8"/>
                  </a:lnTo>
                  <a:lnTo>
                    <a:pt x="15" y="11"/>
                  </a:lnTo>
                  <a:lnTo>
                    <a:pt x="14" y="12"/>
                  </a:lnTo>
                  <a:lnTo>
                    <a:pt x="12" y="13"/>
                  </a:lnTo>
                  <a:lnTo>
                    <a:pt x="11" y="14"/>
                  </a:lnTo>
                  <a:lnTo>
                    <a:pt x="10" y="15"/>
                  </a:lnTo>
                  <a:lnTo>
                    <a:pt x="9" y="16"/>
                  </a:lnTo>
                  <a:lnTo>
                    <a:pt x="7" y="17"/>
                  </a:lnTo>
                  <a:lnTo>
                    <a:pt x="6" y="18"/>
                  </a:lnTo>
                  <a:lnTo>
                    <a:pt x="5" y="19"/>
                  </a:lnTo>
                  <a:lnTo>
                    <a:pt x="4" y="16"/>
                  </a:lnTo>
                  <a:lnTo>
                    <a:pt x="3" y="14"/>
                  </a:lnTo>
                  <a:lnTo>
                    <a:pt x="2" y="1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B5B2B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6" name="Freeform 172"/>
            <p:cNvSpPr>
              <a:spLocks/>
            </p:cNvSpPr>
            <p:nvPr/>
          </p:nvSpPr>
          <p:spPr bwMode="auto">
            <a:xfrm>
              <a:off x="3842" y="1911"/>
              <a:ext cx="15" cy="16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" y="7"/>
                </a:cxn>
                <a:cxn ang="0">
                  <a:pos x="3" y="6"/>
                </a:cxn>
                <a:cxn ang="0">
                  <a:pos x="4" y="5"/>
                </a:cxn>
                <a:cxn ang="0">
                  <a:pos x="5" y="4"/>
                </a:cxn>
                <a:cxn ang="0">
                  <a:pos x="6" y="3"/>
                </a:cxn>
                <a:cxn ang="0">
                  <a:pos x="8" y="2"/>
                </a:cxn>
                <a:cxn ang="0">
                  <a:pos x="9" y="1"/>
                </a:cxn>
                <a:cxn ang="0">
                  <a:pos x="10" y="0"/>
                </a:cxn>
                <a:cxn ang="0">
                  <a:pos x="12" y="2"/>
                </a:cxn>
                <a:cxn ang="0">
                  <a:pos x="12" y="3"/>
                </a:cxn>
                <a:cxn ang="0">
                  <a:pos x="13" y="5"/>
                </a:cxn>
                <a:cxn ang="0">
                  <a:pos x="15" y="8"/>
                </a:cxn>
                <a:cxn ang="0">
                  <a:pos x="13" y="9"/>
                </a:cxn>
                <a:cxn ang="0">
                  <a:pos x="12" y="10"/>
                </a:cxn>
                <a:cxn ang="0">
                  <a:pos x="11" y="11"/>
                </a:cxn>
                <a:cxn ang="0">
                  <a:pos x="10" y="12"/>
                </a:cxn>
                <a:cxn ang="0">
                  <a:pos x="8" y="13"/>
                </a:cxn>
                <a:cxn ang="0">
                  <a:pos x="7" y="14"/>
                </a:cxn>
                <a:cxn ang="0">
                  <a:pos x="6" y="15"/>
                </a:cxn>
                <a:cxn ang="0">
                  <a:pos x="5" y="16"/>
                </a:cxn>
                <a:cxn ang="0">
                  <a:pos x="4" y="14"/>
                </a:cxn>
                <a:cxn ang="0">
                  <a:pos x="3" y="13"/>
                </a:cxn>
                <a:cxn ang="0">
                  <a:pos x="2" y="11"/>
                </a:cxn>
                <a:cxn ang="0">
                  <a:pos x="0" y="8"/>
                </a:cxn>
              </a:cxnLst>
              <a:rect l="0" t="0" r="r" b="b"/>
              <a:pathLst>
                <a:path w="15" h="16">
                  <a:moveTo>
                    <a:pt x="0" y="8"/>
                  </a:moveTo>
                  <a:lnTo>
                    <a:pt x="1" y="7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8" y="2"/>
                  </a:lnTo>
                  <a:lnTo>
                    <a:pt x="9" y="1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2" y="3"/>
                  </a:lnTo>
                  <a:lnTo>
                    <a:pt x="13" y="5"/>
                  </a:lnTo>
                  <a:lnTo>
                    <a:pt x="15" y="8"/>
                  </a:lnTo>
                  <a:lnTo>
                    <a:pt x="13" y="9"/>
                  </a:lnTo>
                  <a:lnTo>
                    <a:pt x="12" y="10"/>
                  </a:lnTo>
                  <a:lnTo>
                    <a:pt x="11" y="11"/>
                  </a:lnTo>
                  <a:lnTo>
                    <a:pt x="10" y="12"/>
                  </a:lnTo>
                  <a:lnTo>
                    <a:pt x="8" y="13"/>
                  </a:lnTo>
                  <a:lnTo>
                    <a:pt x="7" y="14"/>
                  </a:lnTo>
                  <a:lnTo>
                    <a:pt x="6" y="15"/>
                  </a:lnTo>
                  <a:lnTo>
                    <a:pt x="5" y="16"/>
                  </a:lnTo>
                  <a:lnTo>
                    <a:pt x="4" y="14"/>
                  </a:lnTo>
                  <a:lnTo>
                    <a:pt x="3" y="13"/>
                  </a:lnTo>
                  <a:lnTo>
                    <a:pt x="2" y="11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BAB7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7" name="Freeform 173"/>
            <p:cNvSpPr>
              <a:spLocks/>
            </p:cNvSpPr>
            <p:nvPr/>
          </p:nvSpPr>
          <p:spPr bwMode="auto">
            <a:xfrm>
              <a:off x="3843" y="1912"/>
              <a:ext cx="13" cy="14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" y="7"/>
                </a:cxn>
                <a:cxn ang="0">
                  <a:pos x="2" y="6"/>
                </a:cxn>
                <a:cxn ang="0">
                  <a:pos x="4" y="5"/>
                </a:cxn>
                <a:cxn ang="0">
                  <a:pos x="5" y="4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10" y="0"/>
                </a:cxn>
                <a:cxn ang="0">
                  <a:pos x="11" y="2"/>
                </a:cxn>
                <a:cxn ang="0">
                  <a:pos x="11" y="2"/>
                </a:cxn>
                <a:cxn ang="0">
                  <a:pos x="12" y="3"/>
                </a:cxn>
                <a:cxn ang="0">
                  <a:pos x="13" y="6"/>
                </a:cxn>
                <a:cxn ang="0">
                  <a:pos x="12" y="7"/>
                </a:cxn>
                <a:cxn ang="0">
                  <a:pos x="11" y="8"/>
                </a:cxn>
                <a:cxn ang="0">
                  <a:pos x="10" y="9"/>
                </a:cxn>
                <a:cxn ang="0">
                  <a:pos x="8" y="10"/>
                </a:cxn>
                <a:cxn ang="0">
                  <a:pos x="7" y="11"/>
                </a:cxn>
                <a:cxn ang="0">
                  <a:pos x="6" y="12"/>
                </a:cxn>
                <a:cxn ang="0">
                  <a:pos x="5" y="13"/>
                </a:cxn>
                <a:cxn ang="0">
                  <a:pos x="3" y="14"/>
                </a:cxn>
                <a:cxn ang="0">
                  <a:pos x="2" y="13"/>
                </a:cxn>
                <a:cxn ang="0">
                  <a:pos x="2" y="12"/>
                </a:cxn>
                <a:cxn ang="0">
                  <a:pos x="1" y="10"/>
                </a:cxn>
                <a:cxn ang="0">
                  <a:pos x="0" y="8"/>
                </a:cxn>
              </a:cxnLst>
              <a:rect l="0" t="0" r="r" b="b"/>
              <a:pathLst>
                <a:path w="13" h="14">
                  <a:moveTo>
                    <a:pt x="0" y="8"/>
                  </a:moveTo>
                  <a:lnTo>
                    <a:pt x="1" y="7"/>
                  </a:lnTo>
                  <a:lnTo>
                    <a:pt x="2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10" y="0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2" y="3"/>
                  </a:lnTo>
                  <a:lnTo>
                    <a:pt x="13" y="6"/>
                  </a:lnTo>
                  <a:lnTo>
                    <a:pt x="12" y="7"/>
                  </a:lnTo>
                  <a:lnTo>
                    <a:pt x="11" y="8"/>
                  </a:lnTo>
                  <a:lnTo>
                    <a:pt x="10" y="9"/>
                  </a:lnTo>
                  <a:lnTo>
                    <a:pt x="8" y="10"/>
                  </a:lnTo>
                  <a:lnTo>
                    <a:pt x="7" y="11"/>
                  </a:lnTo>
                  <a:lnTo>
                    <a:pt x="6" y="12"/>
                  </a:lnTo>
                  <a:lnTo>
                    <a:pt x="5" y="13"/>
                  </a:lnTo>
                  <a:lnTo>
                    <a:pt x="3" y="14"/>
                  </a:lnTo>
                  <a:lnTo>
                    <a:pt x="2" y="13"/>
                  </a:lnTo>
                  <a:lnTo>
                    <a:pt x="2" y="12"/>
                  </a:lnTo>
                  <a:lnTo>
                    <a:pt x="1" y="1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BCBC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8" name="Freeform 174"/>
            <p:cNvSpPr>
              <a:spLocks/>
            </p:cNvSpPr>
            <p:nvPr/>
          </p:nvSpPr>
          <p:spPr bwMode="auto">
            <a:xfrm>
              <a:off x="3843" y="1913"/>
              <a:ext cx="13" cy="12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0" y="0"/>
                </a:cxn>
                <a:cxn ang="0">
                  <a:pos x="11" y="1"/>
                </a:cxn>
                <a:cxn ang="0">
                  <a:pos x="11" y="1"/>
                </a:cxn>
                <a:cxn ang="0">
                  <a:pos x="11" y="2"/>
                </a:cxn>
                <a:cxn ang="0">
                  <a:pos x="13" y="3"/>
                </a:cxn>
                <a:cxn ang="0">
                  <a:pos x="3" y="12"/>
                </a:cxn>
                <a:cxn ang="0">
                  <a:pos x="2" y="11"/>
                </a:cxn>
                <a:cxn ang="0">
                  <a:pos x="2" y="11"/>
                </a:cxn>
                <a:cxn ang="0">
                  <a:pos x="1" y="10"/>
                </a:cxn>
                <a:cxn ang="0">
                  <a:pos x="0" y="7"/>
                </a:cxn>
              </a:cxnLst>
              <a:rect l="0" t="0" r="r" b="b"/>
              <a:pathLst>
                <a:path w="13" h="12">
                  <a:moveTo>
                    <a:pt x="0" y="7"/>
                  </a:moveTo>
                  <a:lnTo>
                    <a:pt x="10" y="0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11" y="2"/>
                  </a:lnTo>
                  <a:lnTo>
                    <a:pt x="13" y="3"/>
                  </a:lnTo>
                  <a:lnTo>
                    <a:pt x="3" y="12"/>
                  </a:lnTo>
                  <a:lnTo>
                    <a:pt x="2" y="11"/>
                  </a:lnTo>
                  <a:lnTo>
                    <a:pt x="2" y="11"/>
                  </a:lnTo>
                  <a:lnTo>
                    <a:pt x="1" y="1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9" name="Freeform 175"/>
            <p:cNvSpPr>
              <a:spLocks/>
            </p:cNvSpPr>
            <p:nvPr/>
          </p:nvSpPr>
          <p:spPr bwMode="auto">
            <a:xfrm>
              <a:off x="3880" y="1838"/>
              <a:ext cx="15" cy="166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13" y="25"/>
                </a:cxn>
                <a:cxn ang="0">
                  <a:pos x="15" y="54"/>
                </a:cxn>
                <a:cxn ang="0">
                  <a:pos x="15" y="84"/>
                </a:cxn>
                <a:cxn ang="0">
                  <a:pos x="14" y="114"/>
                </a:cxn>
                <a:cxn ang="0">
                  <a:pos x="13" y="142"/>
                </a:cxn>
                <a:cxn ang="0">
                  <a:pos x="9" y="159"/>
                </a:cxn>
                <a:cxn ang="0">
                  <a:pos x="3" y="166"/>
                </a:cxn>
                <a:cxn ang="0">
                  <a:pos x="8" y="151"/>
                </a:cxn>
                <a:cxn ang="0">
                  <a:pos x="10" y="116"/>
                </a:cxn>
                <a:cxn ang="0">
                  <a:pos x="10" y="83"/>
                </a:cxn>
                <a:cxn ang="0">
                  <a:pos x="10" y="53"/>
                </a:cxn>
                <a:cxn ang="0">
                  <a:pos x="8" y="26"/>
                </a:cxn>
                <a:cxn ang="0">
                  <a:pos x="0" y="0"/>
                </a:cxn>
                <a:cxn ang="0">
                  <a:pos x="6" y="1"/>
                </a:cxn>
              </a:cxnLst>
              <a:rect l="0" t="0" r="r" b="b"/>
              <a:pathLst>
                <a:path w="15" h="166">
                  <a:moveTo>
                    <a:pt x="6" y="1"/>
                  </a:moveTo>
                  <a:lnTo>
                    <a:pt x="13" y="25"/>
                  </a:lnTo>
                  <a:lnTo>
                    <a:pt x="15" y="54"/>
                  </a:lnTo>
                  <a:lnTo>
                    <a:pt x="15" y="84"/>
                  </a:lnTo>
                  <a:lnTo>
                    <a:pt x="14" y="114"/>
                  </a:lnTo>
                  <a:lnTo>
                    <a:pt x="13" y="142"/>
                  </a:lnTo>
                  <a:lnTo>
                    <a:pt x="9" y="159"/>
                  </a:lnTo>
                  <a:lnTo>
                    <a:pt x="3" y="166"/>
                  </a:lnTo>
                  <a:lnTo>
                    <a:pt x="8" y="151"/>
                  </a:lnTo>
                  <a:lnTo>
                    <a:pt x="10" y="116"/>
                  </a:lnTo>
                  <a:lnTo>
                    <a:pt x="10" y="83"/>
                  </a:lnTo>
                  <a:lnTo>
                    <a:pt x="10" y="53"/>
                  </a:lnTo>
                  <a:lnTo>
                    <a:pt x="8" y="26"/>
                  </a:lnTo>
                  <a:lnTo>
                    <a:pt x="0" y="0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56607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0" name="Freeform 176"/>
            <p:cNvSpPr>
              <a:spLocks/>
            </p:cNvSpPr>
            <p:nvPr/>
          </p:nvSpPr>
          <p:spPr bwMode="auto">
            <a:xfrm>
              <a:off x="3655" y="1862"/>
              <a:ext cx="150" cy="116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150" y="14"/>
                </a:cxn>
                <a:cxn ang="0">
                  <a:pos x="145" y="17"/>
                </a:cxn>
                <a:cxn ang="0">
                  <a:pos x="54" y="5"/>
                </a:cxn>
                <a:cxn ang="0">
                  <a:pos x="50" y="5"/>
                </a:cxn>
                <a:cxn ang="0">
                  <a:pos x="46" y="5"/>
                </a:cxn>
                <a:cxn ang="0">
                  <a:pos x="44" y="5"/>
                </a:cxn>
                <a:cxn ang="0">
                  <a:pos x="41" y="5"/>
                </a:cxn>
                <a:cxn ang="0">
                  <a:pos x="39" y="5"/>
                </a:cxn>
                <a:cxn ang="0">
                  <a:pos x="37" y="6"/>
                </a:cxn>
                <a:cxn ang="0">
                  <a:pos x="34" y="7"/>
                </a:cxn>
                <a:cxn ang="0">
                  <a:pos x="31" y="8"/>
                </a:cxn>
                <a:cxn ang="0">
                  <a:pos x="24" y="11"/>
                </a:cxn>
                <a:cxn ang="0">
                  <a:pos x="18" y="14"/>
                </a:cxn>
                <a:cxn ang="0">
                  <a:pos x="14" y="19"/>
                </a:cxn>
                <a:cxn ang="0">
                  <a:pos x="10" y="25"/>
                </a:cxn>
                <a:cxn ang="0">
                  <a:pos x="8" y="32"/>
                </a:cxn>
                <a:cxn ang="0">
                  <a:pos x="6" y="38"/>
                </a:cxn>
                <a:cxn ang="0">
                  <a:pos x="5" y="46"/>
                </a:cxn>
                <a:cxn ang="0">
                  <a:pos x="5" y="53"/>
                </a:cxn>
                <a:cxn ang="0">
                  <a:pos x="6" y="60"/>
                </a:cxn>
                <a:cxn ang="0">
                  <a:pos x="7" y="68"/>
                </a:cxn>
                <a:cxn ang="0">
                  <a:pos x="9" y="74"/>
                </a:cxn>
                <a:cxn ang="0">
                  <a:pos x="12" y="81"/>
                </a:cxn>
                <a:cxn ang="0">
                  <a:pos x="16" y="86"/>
                </a:cxn>
                <a:cxn ang="0">
                  <a:pos x="20" y="91"/>
                </a:cxn>
                <a:cxn ang="0">
                  <a:pos x="24" y="95"/>
                </a:cxn>
                <a:cxn ang="0">
                  <a:pos x="30" y="97"/>
                </a:cxn>
                <a:cxn ang="0">
                  <a:pos x="104" y="111"/>
                </a:cxn>
                <a:cxn ang="0">
                  <a:pos x="104" y="116"/>
                </a:cxn>
                <a:cxn ang="0">
                  <a:pos x="27" y="102"/>
                </a:cxn>
                <a:cxn ang="0">
                  <a:pos x="21" y="99"/>
                </a:cxn>
                <a:cxn ang="0">
                  <a:pos x="16" y="95"/>
                </a:cxn>
                <a:cxn ang="0">
                  <a:pos x="12" y="91"/>
                </a:cxn>
                <a:cxn ang="0">
                  <a:pos x="8" y="85"/>
                </a:cxn>
                <a:cxn ang="0">
                  <a:pos x="5" y="78"/>
                </a:cxn>
                <a:cxn ang="0">
                  <a:pos x="3" y="71"/>
                </a:cxn>
                <a:cxn ang="0">
                  <a:pos x="1" y="64"/>
                </a:cxn>
                <a:cxn ang="0">
                  <a:pos x="0" y="56"/>
                </a:cxn>
                <a:cxn ang="0">
                  <a:pos x="0" y="49"/>
                </a:cxn>
                <a:cxn ang="0">
                  <a:pos x="1" y="41"/>
                </a:cxn>
                <a:cxn ang="0">
                  <a:pos x="3" y="34"/>
                </a:cxn>
                <a:cxn ang="0">
                  <a:pos x="5" y="27"/>
                </a:cxn>
                <a:cxn ang="0">
                  <a:pos x="9" y="20"/>
                </a:cxn>
                <a:cxn ang="0">
                  <a:pos x="13" y="14"/>
                </a:cxn>
                <a:cxn ang="0">
                  <a:pos x="18" y="9"/>
                </a:cxn>
                <a:cxn ang="0">
                  <a:pos x="25" y="5"/>
                </a:cxn>
                <a:cxn ang="0">
                  <a:pos x="43" y="0"/>
                </a:cxn>
              </a:cxnLst>
              <a:rect l="0" t="0" r="r" b="b"/>
              <a:pathLst>
                <a:path w="150" h="116">
                  <a:moveTo>
                    <a:pt x="43" y="0"/>
                  </a:moveTo>
                  <a:lnTo>
                    <a:pt x="150" y="14"/>
                  </a:lnTo>
                  <a:lnTo>
                    <a:pt x="145" y="17"/>
                  </a:lnTo>
                  <a:lnTo>
                    <a:pt x="54" y="5"/>
                  </a:lnTo>
                  <a:lnTo>
                    <a:pt x="50" y="5"/>
                  </a:lnTo>
                  <a:lnTo>
                    <a:pt x="46" y="5"/>
                  </a:lnTo>
                  <a:lnTo>
                    <a:pt x="44" y="5"/>
                  </a:lnTo>
                  <a:lnTo>
                    <a:pt x="41" y="5"/>
                  </a:lnTo>
                  <a:lnTo>
                    <a:pt x="39" y="5"/>
                  </a:lnTo>
                  <a:lnTo>
                    <a:pt x="37" y="6"/>
                  </a:lnTo>
                  <a:lnTo>
                    <a:pt x="34" y="7"/>
                  </a:lnTo>
                  <a:lnTo>
                    <a:pt x="31" y="8"/>
                  </a:lnTo>
                  <a:lnTo>
                    <a:pt x="24" y="11"/>
                  </a:lnTo>
                  <a:lnTo>
                    <a:pt x="18" y="14"/>
                  </a:lnTo>
                  <a:lnTo>
                    <a:pt x="14" y="19"/>
                  </a:lnTo>
                  <a:lnTo>
                    <a:pt x="10" y="25"/>
                  </a:lnTo>
                  <a:lnTo>
                    <a:pt x="8" y="32"/>
                  </a:lnTo>
                  <a:lnTo>
                    <a:pt x="6" y="38"/>
                  </a:lnTo>
                  <a:lnTo>
                    <a:pt x="5" y="46"/>
                  </a:lnTo>
                  <a:lnTo>
                    <a:pt x="5" y="53"/>
                  </a:lnTo>
                  <a:lnTo>
                    <a:pt x="6" y="60"/>
                  </a:lnTo>
                  <a:lnTo>
                    <a:pt x="7" y="68"/>
                  </a:lnTo>
                  <a:lnTo>
                    <a:pt x="9" y="74"/>
                  </a:lnTo>
                  <a:lnTo>
                    <a:pt x="12" y="81"/>
                  </a:lnTo>
                  <a:lnTo>
                    <a:pt x="16" y="86"/>
                  </a:lnTo>
                  <a:lnTo>
                    <a:pt x="20" y="91"/>
                  </a:lnTo>
                  <a:lnTo>
                    <a:pt x="24" y="95"/>
                  </a:lnTo>
                  <a:lnTo>
                    <a:pt x="30" y="97"/>
                  </a:lnTo>
                  <a:lnTo>
                    <a:pt x="104" y="111"/>
                  </a:lnTo>
                  <a:lnTo>
                    <a:pt x="104" y="116"/>
                  </a:lnTo>
                  <a:lnTo>
                    <a:pt x="27" y="102"/>
                  </a:lnTo>
                  <a:lnTo>
                    <a:pt x="21" y="99"/>
                  </a:lnTo>
                  <a:lnTo>
                    <a:pt x="16" y="95"/>
                  </a:lnTo>
                  <a:lnTo>
                    <a:pt x="12" y="91"/>
                  </a:lnTo>
                  <a:lnTo>
                    <a:pt x="8" y="85"/>
                  </a:lnTo>
                  <a:lnTo>
                    <a:pt x="5" y="78"/>
                  </a:lnTo>
                  <a:lnTo>
                    <a:pt x="3" y="71"/>
                  </a:lnTo>
                  <a:lnTo>
                    <a:pt x="1" y="64"/>
                  </a:lnTo>
                  <a:lnTo>
                    <a:pt x="0" y="56"/>
                  </a:lnTo>
                  <a:lnTo>
                    <a:pt x="0" y="49"/>
                  </a:lnTo>
                  <a:lnTo>
                    <a:pt x="1" y="41"/>
                  </a:lnTo>
                  <a:lnTo>
                    <a:pt x="3" y="34"/>
                  </a:lnTo>
                  <a:lnTo>
                    <a:pt x="5" y="27"/>
                  </a:lnTo>
                  <a:lnTo>
                    <a:pt x="9" y="20"/>
                  </a:lnTo>
                  <a:lnTo>
                    <a:pt x="13" y="14"/>
                  </a:lnTo>
                  <a:lnTo>
                    <a:pt x="18" y="9"/>
                  </a:lnTo>
                  <a:lnTo>
                    <a:pt x="25" y="5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726B6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1" name="Freeform 177"/>
            <p:cNvSpPr>
              <a:spLocks/>
            </p:cNvSpPr>
            <p:nvPr/>
          </p:nvSpPr>
          <p:spPr bwMode="auto">
            <a:xfrm>
              <a:off x="3661" y="1869"/>
              <a:ext cx="101" cy="103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91" y="7"/>
                </a:cxn>
                <a:cxn ang="0">
                  <a:pos x="98" y="14"/>
                </a:cxn>
                <a:cxn ang="0">
                  <a:pos x="101" y="25"/>
                </a:cxn>
                <a:cxn ang="0">
                  <a:pos x="97" y="96"/>
                </a:cxn>
                <a:cxn ang="0">
                  <a:pos x="89" y="103"/>
                </a:cxn>
                <a:cxn ang="0">
                  <a:pos x="19" y="89"/>
                </a:cxn>
                <a:cxn ang="0">
                  <a:pos x="6" y="73"/>
                </a:cxn>
                <a:cxn ang="0">
                  <a:pos x="4" y="68"/>
                </a:cxn>
                <a:cxn ang="0">
                  <a:pos x="2" y="63"/>
                </a:cxn>
                <a:cxn ang="0">
                  <a:pos x="1" y="57"/>
                </a:cxn>
                <a:cxn ang="0">
                  <a:pos x="0" y="52"/>
                </a:cxn>
                <a:cxn ang="0">
                  <a:pos x="0" y="46"/>
                </a:cxn>
                <a:cxn ang="0">
                  <a:pos x="0" y="41"/>
                </a:cxn>
                <a:cxn ang="0">
                  <a:pos x="1" y="35"/>
                </a:cxn>
                <a:cxn ang="0">
                  <a:pos x="2" y="30"/>
                </a:cxn>
                <a:cxn ang="0">
                  <a:pos x="4" y="25"/>
                </a:cxn>
                <a:cxn ang="0">
                  <a:pos x="7" y="20"/>
                </a:cxn>
                <a:cxn ang="0">
                  <a:pos x="10" y="15"/>
                </a:cxn>
                <a:cxn ang="0">
                  <a:pos x="13" y="11"/>
                </a:cxn>
                <a:cxn ang="0">
                  <a:pos x="18" y="8"/>
                </a:cxn>
                <a:cxn ang="0">
                  <a:pos x="23" y="4"/>
                </a:cxn>
                <a:cxn ang="0">
                  <a:pos x="29" y="2"/>
                </a:cxn>
                <a:cxn ang="0">
                  <a:pos x="35" y="0"/>
                </a:cxn>
              </a:cxnLst>
              <a:rect l="0" t="0" r="r" b="b"/>
              <a:pathLst>
                <a:path w="101" h="103">
                  <a:moveTo>
                    <a:pt x="35" y="0"/>
                  </a:moveTo>
                  <a:lnTo>
                    <a:pt x="91" y="7"/>
                  </a:lnTo>
                  <a:lnTo>
                    <a:pt x="98" y="14"/>
                  </a:lnTo>
                  <a:lnTo>
                    <a:pt x="101" y="25"/>
                  </a:lnTo>
                  <a:lnTo>
                    <a:pt x="97" y="96"/>
                  </a:lnTo>
                  <a:lnTo>
                    <a:pt x="89" y="103"/>
                  </a:lnTo>
                  <a:lnTo>
                    <a:pt x="19" y="89"/>
                  </a:lnTo>
                  <a:lnTo>
                    <a:pt x="6" y="73"/>
                  </a:lnTo>
                  <a:lnTo>
                    <a:pt x="4" y="68"/>
                  </a:lnTo>
                  <a:lnTo>
                    <a:pt x="2" y="63"/>
                  </a:lnTo>
                  <a:lnTo>
                    <a:pt x="1" y="57"/>
                  </a:lnTo>
                  <a:lnTo>
                    <a:pt x="0" y="52"/>
                  </a:lnTo>
                  <a:lnTo>
                    <a:pt x="0" y="46"/>
                  </a:lnTo>
                  <a:lnTo>
                    <a:pt x="0" y="41"/>
                  </a:lnTo>
                  <a:lnTo>
                    <a:pt x="1" y="35"/>
                  </a:lnTo>
                  <a:lnTo>
                    <a:pt x="2" y="30"/>
                  </a:lnTo>
                  <a:lnTo>
                    <a:pt x="4" y="25"/>
                  </a:lnTo>
                  <a:lnTo>
                    <a:pt x="7" y="20"/>
                  </a:lnTo>
                  <a:lnTo>
                    <a:pt x="10" y="15"/>
                  </a:lnTo>
                  <a:lnTo>
                    <a:pt x="13" y="11"/>
                  </a:lnTo>
                  <a:lnTo>
                    <a:pt x="18" y="8"/>
                  </a:lnTo>
                  <a:lnTo>
                    <a:pt x="23" y="4"/>
                  </a:lnTo>
                  <a:lnTo>
                    <a:pt x="29" y="2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564C5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2" name="Freeform 178"/>
            <p:cNvSpPr>
              <a:spLocks/>
            </p:cNvSpPr>
            <p:nvPr/>
          </p:nvSpPr>
          <p:spPr bwMode="auto">
            <a:xfrm>
              <a:off x="3661" y="1869"/>
              <a:ext cx="94" cy="102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84" y="7"/>
                </a:cxn>
                <a:cxn ang="0">
                  <a:pos x="91" y="14"/>
                </a:cxn>
                <a:cxn ang="0">
                  <a:pos x="94" y="25"/>
                </a:cxn>
                <a:cxn ang="0">
                  <a:pos x="91" y="95"/>
                </a:cxn>
                <a:cxn ang="0">
                  <a:pos x="84" y="102"/>
                </a:cxn>
                <a:cxn ang="0">
                  <a:pos x="19" y="89"/>
                </a:cxn>
                <a:cxn ang="0">
                  <a:pos x="6" y="73"/>
                </a:cxn>
                <a:cxn ang="0">
                  <a:pos x="4" y="68"/>
                </a:cxn>
                <a:cxn ang="0">
                  <a:pos x="2" y="63"/>
                </a:cxn>
                <a:cxn ang="0">
                  <a:pos x="1" y="57"/>
                </a:cxn>
                <a:cxn ang="0">
                  <a:pos x="0" y="52"/>
                </a:cxn>
                <a:cxn ang="0">
                  <a:pos x="0" y="46"/>
                </a:cxn>
                <a:cxn ang="0">
                  <a:pos x="0" y="41"/>
                </a:cxn>
                <a:cxn ang="0">
                  <a:pos x="1" y="35"/>
                </a:cxn>
                <a:cxn ang="0">
                  <a:pos x="2" y="30"/>
                </a:cxn>
                <a:cxn ang="0">
                  <a:pos x="4" y="25"/>
                </a:cxn>
                <a:cxn ang="0">
                  <a:pos x="7" y="20"/>
                </a:cxn>
                <a:cxn ang="0">
                  <a:pos x="10" y="15"/>
                </a:cxn>
                <a:cxn ang="0">
                  <a:pos x="13" y="11"/>
                </a:cxn>
                <a:cxn ang="0">
                  <a:pos x="18" y="8"/>
                </a:cxn>
                <a:cxn ang="0">
                  <a:pos x="23" y="4"/>
                </a:cxn>
                <a:cxn ang="0">
                  <a:pos x="29" y="2"/>
                </a:cxn>
                <a:cxn ang="0">
                  <a:pos x="35" y="0"/>
                </a:cxn>
              </a:cxnLst>
              <a:rect l="0" t="0" r="r" b="b"/>
              <a:pathLst>
                <a:path w="94" h="102">
                  <a:moveTo>
                    <a:pt x="35" y="0"/>
                  </a:moveTo>
                  <a:lnTo>
                    <a:pt x="84" y="7"/>
                  </a:lnTo>
                  <a:lnTo>
                    <a:pt x="91" y="14"/>
                  </a:lnTo>
                  <a:lnTo>
                    <a:pt x="94" y="25"/>
                  </a:lnTo>
                  <a:lnTo>
                    <a:pt x="91" y="95"/>
                  </a:lnTo>
                  <a:lnTo>
                    <a:pt x="84" y="102"/>
                  </a:lnTo>
                  <a:lnTo>
                    <a:pt x="19" y="89"/>
                  </a:lnTo>
                  <a:lnTo>
                    <a:pt x="6" y="73"/>
                  </a:lnTo>
                  <a:lnTo>
                    <a:pt x="4" y="68"/>
                  </a:lnTo>
                  <a:lnTo>
                    <a:pt x="2" y="63"/>
                  </a:lnTo>
                  <a:lnTo>
                    <a:pt x="1" y="57"/>
                  </a:lnTo>
                  <a:lnTo>
                    <a:pt x="0" y="52"/>
                  </a:lnTo>
                  <a:lnTo>
                    <a:pt x="0" y="46"/>
                  </a:lnTo>
                  <a:lnTo>
                    <a:pt x="0" y="41"/>
                  </a:lnTo>
                  <a:lnTo>
                    <a:pt x="1" y="35"/>
                  </a:lnTo>
                  <a:lnTo>
                    <a:pt x="2" y="30"/>
                  </a:lnTo>
                  <a:lnTo>
                    <a:pt x="4" y="25"/>
                  </a:lnTo>
                  <a:lnTo>
                    <a:pt x="7" y="20"/>
                  </a:lnTo>
                  <a:lnTo>
                    <a:pt x="10" y="15"/>
                  </a:lnTo>
                  <a:lnTo>
                    <a:pt x="13" y="11"/>
                  </a:lnTo>
                  <a:lnTo>
                    <a:pt x="18" y="8"/>
                  </a:lnTo>
                  <a:lnTo>
                    <a:pt x="23" y="4"/>
                  </a:lnTo>
                  <a:lnTo>
                    <a:pt x="29" y="2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3" name="Freeform 179"/>
            <p:cNvSpPr>
              <a:spLocks/>
            </p:cNvSpPr>
            <p:nvPr/>
          </p:nvSpPr>
          <p:spPr bwMode="auto">
            <a:xfrm>
              <a:off x="3662" y="1869"/>
              <a:ext cx="89" cy="98"/>
            </a:xfrm>
            <a:custGeom>
              <a:avLst/>
              <a:gdLst/>
              <a:ahLst/>
              <a:cxnLst>
                <a:cxn ang="0">
                  <a:pos x="37" y="1"/>
                </a:cxn>
                <a:cxn ang="0">
                  <a:pos x="42" y="1"/>
                </a:cxn>
                <a:cxn ang="0">
                  <a:pos x="48" y="2"/>
                </a:cxn>
                <a:cxn ang="0">
                  <a:pos x="54" y="3"/>
                </a:cxn>
                <a:cxn ang="0">
                  <a:pos x="60" y="4"/>
                </a:cxn>
                <a:cxn ang="0">
                  <a:pos x="66" y="5"/>
                </a:cxn>
                <a:cxn ang="0">
                  <a:pos x="71" y="6"/>
                </a:cxn>
                <a:cxn ang="0">
                  <a:pos x="77" y="7"/>
                </a:cxn>
                <a:cxn ang="0">
                  <a:pos x="81" y="8"/>
                </a:cxn>
                <a:cxn ang="0">
                  <a:pos x="83" y="10"/>
                </a:cxn>
                <a:cxn ang="0">
                  <a:pos x="84" y="11"/>
                </a:cxn>
                <a:cxn ang="0">
                  <a:pos x="86" y="13"/>
                </a:cxn>
                <a:cxn ang="0">
                  <a:pos x="87" y="16"/>
                </a:cxn>
                <a:cxn ang="0">
                  <a:pos x="88" y="21"/>
                </a:cxn>
                <a:cxn ang="0">
                  <a:pos x="88" y="41"/>
                </a:cxn>
                <a:cxn ang="0">
                  <a:pos x="87" y="74"/>
                </a:cxn>
                <a:cxn ang="0">
                  <a:pos x="86" y="92"/>
                </a:cxn>
                <a:cxn ang="0">
                  <a:pos x="84" y="94"/>
                </a:cxn>
                <a:cxn ang="0">
                  <a:pos x="83" y="95"/>
                </a:cxn>
                <a:cxn ang="0">
                  <a:pos x="81" y="97"/>
                </a:cxn>
                <a:cxn ang="0">
                  <a:pos x="76" y="97"/>
                </a:cxn>
                <a:cxn ang="0">
                  <a:pos x="68" y="95"/>
                </a:cxn>
                <a:cxn ang="0">
                  <a:pos x="60" y="94"/>
                </a:cxn>
                <a:cxn ang="0">
                  <a:pos x="53" y="92"/>
                </a:cxn>
                <a:cxn ang="0">
                  <a:pos x="45" y="91"/>
                </a:cxn>
                <a:cxn ang="0">
                  <a:pos x="37" y="89"/>
                </a:cxn>
                <a:cxn ang="0">
                  <a:pos x="29" y="88"/>
                </a:cxn>
                <a:cxn ang="0">
                  <a:pos x="21" y="86"/>
                </a:cxn>
                <a:cxn ang="0">
                  <a:pos x="16" y="83"/>
                </a:cxn>
                <a:cxn ang="0">
                  <a:pos x="13" y="80"/>
                </a:cxn>
                <a:cxn ang="0">
                  <a:pos x="10" y="76"/>
                </a:cxn>
                <a:cxn ang="0">
                  <a:pos x="7" y="72"/>
                </a:cxn>
                <a:cxn ang="0">
                  <a:pos x="3" y="66"/>
                </a:cxn>
                <a:cxn ang="0">
                  <a:pos x="1" y="55"/>
                </a:cxn>
                <a:cxn ang="0">
                  <a:pos x="0" y="45"/>
                </a:cxn>
                <a:cxn ang="0">
                  <a:pos x="1" y="34"/>
                </a:cxn>
                <a:cxn ang="0">
                  <a:pos x="4" y="24"/>
                </a:cxn>
                <a:cxn ang="0">
                  <a:pos x="9" y="15"/>
                </a:cxn>
                <a:cxn ang="0">
                  <a:pos x="17" y="8"/>
                </a:cxn>
                <a:cxn ang="0">
                  <a:pos x="27" y="2"/>
                </a:cxn>
              </a:cxnLst>
              <a:rect l="0" t="0" r="r" b="b"/>
              <a:pathLst>
                <a:path w="89" h="98">
                  <a:moveTo>
                    <a:pt x="34" y="0"/>
                  </a:moveTo>
                  <a:lnTo>
                    <a:pt x="37" y="1"/>
                  </a:lnTo>
                  <a:lnTo>
                    <a:pt x="39" y="1"/>
                  </a:lnTo>
                  <a:lnTo>
                    <a:pt x="42" y="1"/>
                  </a:lnTo>
                  <a:lnTo>
                    <a:pt x="45" y="2"/>
                  </a:lnTo>
                  <a:lnTo>
                    <a:pt x="48" y="2"/>
                  </a:lnTo>
                  <a:lnTo>
                    <a:pt x="51" y="3"/>
                  </a:lnTo>
                  <a:lnTo>
                    <a:pt x="54" y="3"/>
                  </a:lnTo>
                  <a:lnTo>
                    <a:pt x="57" y="4"/>
                  </a:lnTo>
                  <a:lnTo>
                    <a:pt x="60" y="4"/>
                  </a:lnTo>
                  <a:lnTo>
                    <a:pt x="63" y="4"/>
                  </a:lnTo>
                  <a:lnTo>
                    <a:pt x="66" y="5"/>
                  </a:lnTo>
                  <a:lnTo>
                    <a:pt x="68" y="5"/>
                  </a:lnTo>
                  <a:lnTo>
                    <a:pt x="71" y="6"/>
                  </a:lnTo>
                  <a:lnTo>
                    <a:pt x="74" y="6"/>
                  </a:lnTo>
                  <a:lnTo>
                    <a:pt x="77" y="7"/>
                  </a:lnTo>
                  <a:lnTo>
                    <a:pt x="80" y="7"/>
                  </a:lnTo>
                  <a:lnTo>
                    <a:pt x="81" y="8"/>
                  </a:lnTo>
                  <a:lnTo>
                    <a:pt x="82" y="9"/>
                  </a:lnTo>
                  <a:lnTo>
                    <a:pt x="83" y="10"/>
                  </a:lnTo>
                  <a:lnTo>
                    <a:pt x="83" y="10"/>
                  </a:lnTo>
                  <a:lnTo>
                    <a:pt x="84" y="11"/>
                  </a:lnTo>
                  <a:lnTo>
                    <a:pt x="85" y="12"/>
                  </a:lnTo>
                  <a:lnTo>
                    <a:pt x="86" y="13"/>
                  </a:lnTo>
                  <a:lnTo>
                    <a:pt x="87" y="14"/>
                  </a:lnTo>
                  <a:lnTo>
                    <a:pt x="87" y="16"/>
                  </a:lnTo>
                  <a:lnTo>
                    <a:pt x="88" y="19"/>
                  </a:lnTo>
                  <a:lnTo>
                    <a:pt x="88" y="21"/>
                  </a:lnTo>
                  <a:lnTo>
                    <a:pt x="89" y="24"/>
                  </a:lnTo>
                  <a:lnTo>
                    <a:pt x="88" y="41"/>
                  </a:lnTo>
                  <a:lnTo>
                    <a:pt x="88" y="57"/>
                  </a:lnTo>
                  <a:lnTo>
                    <a:pt x="87" y="74"/>
                  </a:lnTo>
                  <a:lnTo>
                    <a:pt x="87" y="91"/>
                  </a:lnTo>
                  <a:lnTo>
                    <a:pt x="86" y="92"/>
                  </a:lnTo>
                  <a:lnTo>
                    <a:pt x="85" y="93"/>
                  </a:lnTo>
                  <a:lnTo>
                    <a:pt x="84" y="94"/>
                  </a:lnTo>
                  <a:lnTo>
                    <a:pt x="83" y="94"/>
                  </a:lnTo>
                  <a:lnTo>
                    <a:pt x="83" y="95"/>
                  </a:lnTo>
                  <a:lnTo>
                    <a:pt x="82" y="96"/>
                  </a:lnTo>
                  <a:lnTo>
                    <a:pt x="81" y="97"/>
                  </a:lnTo>
                  <a:lnTo>
                    <a:pt x="80" y="98"/>
                  </a:lnTo>
                  <a:lnTo>
                    <a:pt x="76" y="97"/>
                  </a:lnTo>
                  <a:lnTo>
                    <a:pt x="72" y="96"/>
                  </a:lnTo>
                  <a:lnTo>
                    <a:pt x="68" y="95"/>
                  </a:lnTo>
                  <a:lnTo>
                    <a:pt x="64" y="95"/>
                  </a:lnTo>
                  <a:lnTo>
                    <a:pt x="60" y="94"/>
                  </a:lnTo>
                  <a:lnTo>
                    <a:pt x="57" y="93"/>
                  </a:lnTo>
                  <a:lnTo>
                    <a:pt x="53" y="92"/>
                  </a:lnTo>
                  <a:lnTo>
                    <a:pt x="49" y="91"/>
                  </a:lnTo>
                  <a:lnTo>
                    <a:pt x="45" y="91"/>
                  </a:lnTo>
                  <a:lnTo>
                    <a:pt x="41" y="90"/>
                  </a:lnTo>
                  <a:lnTo>
                    <a:pt x="37" y="89"/>
                  </a:lnTo>
                  <a:lnTo>
                    <a:pt x="33" y="88"/>
                  </a:lnTo>
                  <a:lnTo>
                    <a:pt x="29" y="88"/>
                  </a:lnTo>
                  <a:lnTo>
                    <a:pt x="26" y="87"/>
                  </a:lnTo>
                  <a:lnTo>
                    <a:pt x="21" y="86"/>
                  </a:lnTo>
                  <a:lnTo>
                    <a:pt x="18" y="85"/>
                  </a:lnTo>
                  <a:lnTo>
                    <a:pt x="16" y="83"/>
                  </a:lnTo>
                  <a:lnTo>
                    <a:pt x="15" y="82"/>
                  </a:lnTo>
                  <a:lnTo>
                    <a:pt x="13" y="80"/>
                  </a:lnTo>
                  <a:lnTo>
                    <a:pt x="11" y="78"/>
                  </a:lnTo>
                  <a:lnTo>
                    <a:pt x="10" y="76"/>
                  </a:lnTo>
                  <a:lnTo>
                    <a:pt x="8" y="74"/>
                  </a:lnTo>
                  <a:lnTo>
                    <a:pt x="7" y="72"/>
                  </a:lnTo>
                  <a:lnTo>
                    <a:pt x="5" y="71"/>
                  </a:lnTo>
                  <a:lnTo>
                    <a:pt x="3" y="66"/>
                  </a:lnTo>
                  <a:lnTo>
                    <a:pt x="2" y="61"/>
                  </a:lnTo>
                  <a:lnTo>
                    <a:pt x="1" y="55"/>
                  </a:lnTo>
                  <a:lnTo>
                    <a:pt x="0" y="50"/>
                  </a:lnTo>
                  <a:lnTo>
                    <a:pt x="0" y="45"/>
                  </a:lnTo>
                  <a:lnTo>
                    <a:pt x="0" y="39"/>
                  </a:lnTo>
                  <a:lnTo>
                    <a:pt x="1" y="34"/>
                  </a:lnTo>
                  <a:lnTo>
                    <a:pt x="2" y="29"/>
                  </a:lnTo>
                  <a:lnTo>
                    <a:pt x="4" y="24"/>
                  </a:lnTo>
                  <a:lnTo>
                    <a:pt x="6" y="20"/>
                  </a:lnTo>
                  <a:lnTo>
                    <a:pt x="9" y="15"/>
                  </a:lnTo>
                  <a:lnTo>
                    <a:pt x="12" y="11"/>
                  </a:lnTo>
                  <a:lnTo>
                    <a:pt x="17" y="8"/>
                  </a:lnTo>
                  <a:lnTo>
                    <a:pt x="21" y="5"/>
                  </a:lnTo>
                  <a:lnTo>
                    <a:pt x="27" y="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9E96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4" name="Freeform 180"/>
            <p:cNvSpPr>
              <a:spLocks/>
            </p:cNvSpPr>
            <p:nvPr/>
          </p:nvSpPr>
          <p:spPr bwMode="auto">
            <a:xfrm>
              <a:off x="3663" y="1870"/>
              <a:ext cx="85" cy="93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40" y="1"/>
                </a:cxn>
                <a:cxn ang="0">
                  <a:pos x="46" y="2"/>
                </a:cxn>
                <a:cxn ang="0">
                  <a:pos x="51" y="3"/>
                </a:cxn>
                <a:cxn ang="0">
                  <a:pos x="57" y="3"/>
                </a:cxn>
                <a:cxn ang="0">
                  <a:pos x="62" y="4"/>
                </a:cxn>
                <a:cxn ang="0">
                  <a:pos x="68" y="5"/>
                </a:cxn>
                <a:cxn ang="0">
                  <a:pos x="73" y="6"/>
                </a:cxn>
                <a:cxn ang="0">
                  <a:pos x="77" y="7"/>
                </a:cxn>
                <a:cxn ang="0">
                  <a:pos x="78" y="9"/>
                </a:cxn>
                <a:cxn ang="0">
                  <a:pos x="80" y="10"/>
                </a:cxn>
                <a:cxn ang="0">
                  <a:pos x="82" y="12"/>
                </a:cxn>
                <a:cxn ang="0">
                  <a:pos x="83" y="15"/>
                </a:cxn>
                <a:cxn ang="0">
                  <a:pos x="84" y="20"/>
                </a:cxn>
                <a:cxn ang="0">
                  <a:pos x="84" y="38"/>
                </a:cxn>
                <a:cxn ang="0">
                  <a:pos x="83" y="70"/>
                </a:cxn>
                <a:cxn ang="0">
                  <a:pos x="82" y="87"/>
                </a:cxn>
                <a:cxn ang="0">
                  <a:pos x="80" y="89"/>
                </a:cxn>
                <a:cxn ang="0">
                  <a:pos x="78" y="90"/>
                </a:cxn>
                <a:cxn ang="0">
                  <a:pos x="77" y="92"/>
                </a:cxn>
                <a:cxn ang="0">
                  <a:pos x="72" y="92"/>
                </a:cxn>
                <a:cxn ang="0">
                  <a:pos x="65" y="91"/>
                </a:cxn>
                <a:cxn ang="0">
                  <a:pos x="57" y="89"/>
                </a:cxn>
                <a:cxn ang="0">
                  <a:pos x="50" y="88"/>
                </a:cxn>
                <a:cxn ang="0">
                  <a:pos x="43" y="86"/>
                </a:cxn>
                <a:cxn ang="0">
                  <a:pos x="35" y="85"/>
                </a:cxn>
                <a:cxn ang="0">
                  <a:pos x="28" y="83"/>
                </a:cxn>
                <a:cxn ang="0">
                  <a:pos x="20" y="82"/>
                </a:cxn>
                <a:cxn ang="0">
                  <a:pos x="15" y="79"/>
                </a:cxn>
                <a:cxn ang="0">
                  <a:pos x="12" y="76"/>
                </a:cxn>
                <a:cxn ang="0">
                  <a:pos x="9" y="72"/>
                </a:cxn>
                <a:cxn ang="0">
                  <a:pos x="6" y="69"/>
                </a:cxn>
                <a:cxn ang="0">
                  <a:pos x="3" y="62"/>
                </a:cxn>
                <a:cxn ang="0">
                  <a:pos x="0" y="52"/>
                </a:cxn>
                <a:cxn ang="0">
                  <a:pos x="0" y="42"/>
                </a:cxn>
                <a:cxn ang="0">
                  <a:pos x="0" y="32"/>
                </a:cxn>
                <a:cxn ang="0">
                  <a:pos x="3" y="23"/>
                </a:cxn>
                <a:cxn ang="0">
                  <a:pos x="8" y="14"/>
                </a:cxn>
                <a:cxn ang="0">
                  <a:pos x="16" y="7"/>
                </a:cxn>
                <a:cxn ang="0">
                  <a:pos x="26" y="2"/>
                </a:cxn>
              </a:cxnLst>
              <a:rect l="0" t="0" r="r" b="b"/>
              <a:pathLst>
                <a:path w="85" h="93">
                  <a:moveTo>
                    <a:pt x="32" y="0"/>
                  </a:moveTo>
                  <a:lnTo>
                    <a:pt x="35" y="0"/>
                  </a:lnTo>
                  <a:lnTo>
                    <a:pt x="37" y="1"/>
                  </a:lnTo>
                  <a:lnTo>
                    <a:pt x="40" y="1"/>
                  </a:lnTo>
                  <a:lnTo>
                    <a:pt x="43" y="1"/>
                  </a:lnTo>
                  <a:lnTo>
                    <a:pt x="46" y="2"/>
                  </a:lnTo>
                  <a:lnTo>
                    <a:pt x="48" y="2"/>
                  </a:lnTo>
                  <a:lnTo>
                    <a:pt x="51" y="3"/>
                  </a:lnTo>
                  <a:lnTo>
                    <a:pt x="54" y="3"/>
                  </a:lnTo>
                  <a:lnTo>
                    <a:pt x="57" y="3"/>
                  </a:lnTo>
                  <a:lnTo>
                    <a:pt x="59" y="4"/>
                  </a:lnTo>
                  <a:lnTo>
                    <a:pt x="62" y="4"/>
                  </a:lnTo>
                  <a:lnTo>
                    <a:pt x="65" y="5"/>
                  </a:lnTo>
                  <a:lnTo>
                    <a:pt x="68" y="5"/>
                  </a:lnTo>
                  <a:lnTo>
                    <a:pt x="71" y="5"/>
                  </a:lnTo>
                  <a:lnTo>
                    <a:pt x="73" y="6"/>
                  </a:lnTo>
                  <a:lnTo>
                    <a:pt x="76" y="6"/>
                  </a:lnTo>
                  <a:lnTo>
                    <a:pt x="77" y="7"/>
                  </a:lnTo>
                  <a:lnTo>
                    <a:pt x="78" y="8"/>
                  </a:lnTo>
                  <a:lnTo>
                    <a:pt x="78" y="9"/>
                  </a:lnTo>
                  <a:lnTo>
                    <a:pt x="79" y="10"/>
                  </a:lnTo>
                  <a:lnTo>
                    <a:pt x="80" y="10"/>
                  </a:lnTo>
                  <a:lnTo>
                    <a:pt x="81" y="11"/>
                  </a:lnTo>
                  <a:lnTo>
                    <a:pt x="82" y="12"/>
                  </a:lnTo>
                  <a:lnTo>
                    <a:pt x="82" y="13"/>
                  </a:lnTo>
                  <a:lnTo>
                    <a:pt x="83" y="15"/>
                  </a:lnTo>
                  <a:lnTo>
                    <a:pt x="84" y="18"/>
                  </a:lnTo>
                  <a:lnTo>
                    <a:pt x="84" y="20"/>
                  </a:lnTo>
                  <a:lnTo>
                    <a:pt x="85" y="23"/>
                  </a:lnTo>
                  <a:lnTo>
                    <a:pt x="84" y="38"/>
                  </a:lnTo>
                  <a:lnTo>
                    <a:pt x="84" y="54"/>
                  </a:lnTo>
                  <a:lnTo>
                    <a:pt x="83" y="70"/>
                  </a:lnTo>
                  <a:lnTo>
                    <a:pt x="82" y="86"/>
                  </a:lnTo>
                  <a:lnTo>
                    <a:pt x="82" y="87"/>
                  </a:lnTo>
                  <a:lnTo>
                    <a:pt x="81" y="88"/>
                  </a:lnTo>
                  <a:lnTo>
                    <a:pt x="80" y="89"/>
                  </a:lnTo>
                  <a:lnTo>
                    <a:pt x="79" y="90"/>
                  </a:lnTo>
                  <a:lnTo>
                    <a:pt x="78" y="90"/>
                  </a:lnTo>
                  <a:lnTo>
                    <a:pt x="78" y="91"/>
                  </a:lnTo>
                  <a:lnTo>
                    <a:pt x="77" y="92"/>
                  </a:lnTo>
                  <a:lnTo>
                    <a:pt x="76" y="93"/>
                  </a:lnTo>
                  <a:lnTo>
                    <a:pt x="72" y="92"/>
                  </a:lnTo>
                  <a:lnTo>
                    <a:pt x="69" y="91"/>
                  </a:lnTo>
                  <a:lnTo>
                    <a:pt x="65" y="91"/>
                  </a:lnTo>
                  <a:lnTo>
                    <a:pt x="61" y="90"/>
                  </a:lnTo>
                  <a:lnTo>
                    <a:pt x="57" y="89"/>
                  </a:lnTo>
                  <a:lnTo>
                    <a:pt x="54" y="88"/>
                  </a:lnTo>
                  <a:lnTo>
                    <a:pt x="50" y="88"/>
                  </a:lnTo>
                  <a:lnTo>
                    <a:pt x="46" y="87"/>
                  </a:lnTo>
                  <a:lnTo>
                    <a:pt x="43" y="86"/>
                  </a:lnTo>
                  <a:lnTo>
                    <a:pt x="39" y="85"/>
                  </a:lnTo>
                  <a:lnTo>
                    <a:pt x="35" y="85"/>
                  </a:lnTo>
                  <a:lnTo>
                    <a:pt x="31" y="84"/>
                  </a:lnTo>
                  <a:lnTo>
                    <a:pt x="28" y="83"/>
                  </a:lnTo>
                  <a:lnTo>
                    <a:pt x="24" y="82"/>
                  </a:lnTo>
                  <a:lnTo>
                    <a:pt x="20" y="82"/>
                  </a:lnTo>
                  <a:lnTo>
                    <a:pt x="17" y="81"/>
                  </a:lnTo>
                  <a:lnTo>
                    <a:pt x="15" y="79"/>
                  </a:lnTo>
                  <a:lnTo>
                    <a:pt x="14" y="77"/>
                  </a:lnTo>
                  <a:lnTo>
                    <a:pt x="12" y="76"/>
                  </a:lnTo>
                  <a:lnTo>
                    <a:pt x="11" y="74"/>
                  </a:lnTo>
                  <a:lnTo>
                    <a:pt x="9" y="72"/>
                  </a:lnTo>
                  <a:lnTo>
                    <a:pt x="8" y="70"/>
                  </a:lnTo>
                  <a:lnTo>
                    <a:pt x="6" y="69"/>
                  </a:lnTo>
                  <a:lnTo>
                    <a:pt x="5" y="67"/>
                  </a:lnTo>
                  <a:lnTo>
                    <a:pt x="3" y="62"/>
                  </a:lnTo>
                  <a:lnTo>
                    <a:pt x="2" y="57"/>
                  </a:lnTo>
                  <a:lnTo>
                    <a:pt x="0" y="52"/>
                  </a:lnTo>
                  <a:lnTo>
                    <a:pt x="0" y="47"/>
                  </a:lnTo>
                  <a:lnTo>
                    <a:pt x="0" y="42"/>
                  </a:lnTo>
                  <a:lnTo>
                    <a:pt x="0" y="37"/>
                  </a:lnTo>
                  <a:lnTo>
                    <a:pt x="0" y="32"/>
                  </a:lnTo>
                  <a:lnTo>
                    <a:pt x="2" y="27"/>
                  </a:lnTo>
                  <a:lnTo>
                    <a:pt x="3" y="23"/>
                  </a:lnTo>
                  <a:lnTo>
                    <a:pt x="5" y="18"/>
                  </a:lnTo>
                  <a:lnTo>
                    <a:pt x="8" y="14"/>
                  </a:lnTo>
                  <a:lnTo>
                    <a:pt x="12" y="10"/>
                  </a:lnTo>
                  <a:lnTo>
                    <a:pt x="16" y="7"/>
                  </a:lnTo>
                  <a:lnTo>
                    <a:pt x="20" y="4"/>
                  </a:lnTo>
                  <a:lnTo>
                    <a:pt x="26" y="2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39B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5" name="Freeform 181"/>
            <p:cNvSpPr>
              <a:spLocks/>
            </p:cNvSpPr>
            <p:nvPr/>
          </p:nvSpPr>
          <p:spPr bwMode="auto">
            <a:xfrm>
              <a:off x="3663" y="1870"/>
              <a:ext cx="81" cy="89"/>
            </a:xfrm>
            <a:custGeom>
              <a:avLst/>
              <a:gdLst/>
              <a:ahLst/>
              <a:cxnLst>
                <a:cxn ang="0">
                  <a:pos x="33" y="1"/>
                </a:cxn>
                <a:cxn ang="0">
                  <a:pos x="39" y="1"/>
                </a:cxn>
                <a:cxn ang="0">
                  <a:pos x="44" y="2"/>
                </a:cxn>
                <a:cxn ang="0">
                  <a:pos x="49" y="3"/>
                </a:cxn>
                <a:cxn ang="0">
                  <a:pos x="54" y="4"/>
                </a:cxn>
                <a:cxn ang="0">
                  <a:pos x="60" y="5"/>
                </a:cxn>
                <a:cxn ang="0">
                  <a:pos x="65" y="5"/>
                </a:cxn>
                <a:cxn ang="0">
                  <a:pos x="70" y="6"/>
                </a:cxn>
                <a:cxn ang="0">
                  <a:pos x="73" y="7"/>
                </a:cxn>
                <a:cxn ang="0">
                  <a:pos x="75" y="9"/>
                </a:cxn>
                <a:cxn ang="0">
                  <a:pos x="77" y="10"/>
                </a:cxn>
                <a:cxn ang="0">
                  <a:pos x="78" y="12"/>
                </a:cxn>
                <a:cxn ang="0">
                  <a:pos x="79" y="15"/>
                </a:cxn>
                <a:cxn ang="0">
                  <a:pos x="81" y="20"/>
                </a:cxn>
                <a:cxn ang="0">
                  <a:pos x="81" y="37"/>
                </a:cxn>
                <a:cxn ang="0">
                  <a:pos x="79" y="68"/>
                </a:cxn>
                <a:cxn ang="0">
                  <a:pos x="78" y="83"/>
                </a:cxn>
                <a:cxn ang="0">
                  <a:pos x="77" y="85"/>
                </a:cxn>
                <a:cxn ang="0">
                  <a:pos x="75" y="86"/>
                </a:cxn>
                <a:cxn ang="0">
                  <a:pos x="73" y="88"/>
                </a:cxn>
                <a:cxn ang="0">
                  <a:pos x="69" y="88"/>
                </a:cxn>
                <a:cxn ang="0">
                  <a:pos x="62" y="87"/>
                </a:cxn>
                <a:cxn ang="0">
                  <a:pos x="55" y="85"/>
                </a:cxn>
                <a:cxn ang="0">
                  <a:pos x="48" y="84"/>
                </a:cxn>
                <a:cxn ang="0">
                  <a:pos x="41" y="82"/>
                </a:cxn>
                <a:cxn ang="0">
                  <a:pos x="34" y="81"/>
                </a:cxn>
                <a:cxn ang="0">
                  <a:pos x="27" y="80"/>
                </a:cxn>
                <a:cxn ang="0">
                  <a:pos x="20" y="78"/>
                </a:cxn>
                <a:cxn ang="0">
                  <a:pos x="15" y="76"/>
                </a:cxn>
                <a:cxn ang="0">
                  <a:pos x="12" y="72"/>
                </a:cxn>
                <a:cxn ang="0">
                  <a:pos x="9" y="69"/>
                </a:cxn>
                <a:cxn ang="0">
                  <a:pos x="7" y="66"/>
                </a:cxn>
                <a:cxn ang="0">
                  <a:pos x="4" y="60"/>
                </a:cxn>
                <a:cxn ang="0">
                  <a:pos x="1" y="50"/>
                </a:cxn>
                <a:cxn ang="0">
                  <a:pos x="0" y="41"/>
                </a:cxn>
                <a:cxn ang="0">
                  <a:pos x="1" y="31"/>
                </a:cxn>
                <a:cxn ang="0">
                  <a:pos x="4" y="22"/>
                </a:cxn>
                <a:cxn ang="0">
                  <a:pos x="8" y="14"/>
                </a:cxn>
                <a:cxn ang="0">
                  <a:pos x="15" y="7"/>
                </a:cxn>
                <a:cxn ang="0">
                  <a:pos x="25" y="2"/>
                </a:cxn>
              </a:cxnLst>
              <a:rect l="0" t="0" r="r" b="b"/>
              <a:pathLst>
                <a:path w="81" h="89">
                  <a:moveTo>
                    <a:pt x="31" y="0"/>
                  </a:moveTo>
                  <a:lnTo>
                    <a:pt x="33" y="1"/>
                  </a:lnTo>
                  <a:lnTo>
                    <a:pt x="36" y="1"/>
                  </a:lnTo>
                  <a:lnTo>
                    <a:pt x="39" y="1"/>
                  </a:lnTo>
                  <a:lnTo>
                    <a:pt x="41" y="2"/>
                  </a:lnTo>
                  <a:lnTo>
                    <a:pt x="44" y="2"/>
                  </a:lnTo>
                  <a:lnTo>
                    <a:pt x="47" y="3"/>
                  </a:lnTo>
                  <a:lnTo>
                    <a:pt x="49" y="3"/>
                  </a:lnTo>
                  <a:lnTo>
                    <a:pt x="52" y="3"/>
                  </a:lnTo>
                  <a:lnTo>
                    <a:pt x="54" y="4"/>
                  </a:lnTo>
                  <a:lnTo>
                    <a:pt x="57" y="4"/>
                  </a:lnTo>
                  <a:lnTo>
                    <a:pt x="60" y="5"/>
                  </a:lnTo>
                  <a:lnTo>
                    <a:pt x="62" y="5"/>
                  </a:lnTo>
                  <a:lnTo>
                    <a:pt x="65" y="5"/>
                  </a:lnTo>
                  <a:lnTo>
                    <a:pt x="68" y="6"/>
                  </a:lnTo>
                  <a:lnTo>
                    <a:pt x="70" y="6"/>
                  </a:lnTo>
                  <a:lnTo>
                    <a:pt x="73" y="7"/>
                  </a:lnTo>
                  <a:lnTo>
                    <a:pt x="73" y="7"/>
                  </a:lnTo>
                  <a:lnTo>
                    <a:pt x="74" y="8"/>
                  </a:lnTo>
                  <a:lnTo>
                    <a:pt x="75" y="9"/>
                  </a:lnTo>
                  <a:lnTo>
                    <a:pt x="76" y="10"/>
                  </a:lnTo>
                  <a:lnTo>
                    <a:pt x="77" y="10"/>
                  </a:lnTo>
                  <a:lnTo>
                    <a:pt x="78" y="11"/>
                  </a:lnTo>
                  <a:lnTo>
                    <a:pt x="78" y="12"/>
                  </a:lnTo>
                  <a:lnTo>
                    <a:pt x="79" y="13"/>
                  </a:lnTo>
                  <a:lnTo>
                    <a:pt x="79" y="15"/>
                  </a:lnTo>
                  <a:lnTo>
                    <a:pt x="80" y="17"/>
                  </a:lnTo>
                  <a:lnTo>
                    <a:pt x="81" y="20"/>
                  </a:lnTo>
                  <a:lnTo>
                    <a:pt x="81" y="22"/>
                  </a:lnTo>
                  <a:lnTo>
                    <a:pt x="81" y="37"/>
                  </a:lnTo>
                  <a:lnTo>
                    <a:pt x="80" y="52"/>
                  </a:lnTo>
                  <a:lnTo>
                    <a:pt x="79" y="68"/>
                  </a:lnTo>
                  <a:lnTo>
                    <a:pt x="79" y="83"/>
                  </a:lnTo>
                  <a:lnTo>
                    <a:pt x="78" y="83"/>
                  </a:lnTo>
                  <a:lnTo>
                    <a:pt x="78" y="84"/>
                  </a:lnTo>
                  <a:lnTo>
                    <a:pt x="77" y="85"/>
                  </a:lnTo>
                  <a:lnTo>
                    <a:pt x="76" y="86"/>
                  </a:lnTo>
                  <a:lnTo>
                    <a:pt x="75" y="86"/>
                  </a:lnTo>
                  <a:lnTo>
                    <a:pt x="74" y="87"/>
                  </a:lnTo>
                  <a:lnTo>
                    <a:pt x="73" y="88"/>
                  </a:lnTo>
                  <a:lnTo>
                    <a:pt x="73" y="89"/>
                  </a:lnTo>
                  <a:lnTo>
                    <a:pt x="69" y="88"/>
                  </a:lnTo>
                  <a:lnTo>
                    <a:pt x="66" y="87"/>
                  </a:lnTo>
                  <a:lnTo>
                    <a:pt x="62" y="87"/>
                  </a:lnTo>
                  <a:lnTo>
                    <a:pt x="59" y="86"/>
                  </a:lnTo>
                  <a:lnTo>
                    <a:pt x="55" y="85"/>
                  </a:lnTo>
                  <a:lnTo>
                    <a:pt x="52" y="85"/>
                  </a:lnTo>
                  <a:lnTo>
                    <a:pt x="48" y="84"/>
                  </a:lnTo>
                  <a:lnTo>
                    <a:pt x="45" y="83"/>
                  </a:lnTo>
                  <a:lnTo>
                    <a:pt x="41" y="82"/>
                  </a:lnTo>
                  <a:lnTo>
                    <a:pt x="38" y="82"/>
                  </a:lnTo>
                  <a:lnTo>
                    <a:pt x="34" y="81"/>
                  </a:lnTo>
                  <a:lnTo>
                    <a:pt x="30" y="80"/>
                  </a:lnTo>
                  <a:lnTo>
                    <a:pt x="27" y="80"/>
                  </a:lnTo>
                  <a:lnTo>
                    <a:pt x="23" y="79"/>
                  </a:lnTo>
                  <a:lnTo>
                    <a:pt x="20" y="78"/>
                  </a:lnTo>
                  <a:lnTo>
                    <a:pt x="16" y="77"/>
                  </a:lnTo>
                  <a:lnTo>
                    <a:pt x="15" y="76"/>
                  </a:lnTo>
                  <a:lnTo>
                    <a:pt x="14" y="74"/>
                  </a:lnTo>
                  <a:lnTo>
                    <a:pt x="12" y="72"/>
                  </a:lnTo>
                  <a:lnTo>
                    <a:pt x="11" y="71"/>
                  </a:lnTo>
                  <a:lnTo>
                    <a:pt x="9" y="69"/>
                  </a:lnTo>
                  <a:lnTo>
                    <a:pt x="8" y="67"/>
                  </a:lnTo>
                  <a:lnTo>
                    <a:pt x="7" y="66"/>
                  </a:lnTo>
                  <a:lnTo>
                    <a:pt x="5" y="64"/>
                  </a:lnTo>
                  <a:lnTo>
                    <a:pt x="4" y="60"/>
                  </a:lnTo>
                  <a:lnTo>
                    <a:pt x="2" y="55"/>
                  </a:lnTo>
                  <a:lnTo>
                    <a:pt x="1" y="50"/>
                  </a:lnTo>
                  <a:lnTo>
                    <a:pt x="0" y="45"/>
                  </a:lnTo>
                  <a:lnTo>
                    <a:pt x="0" y="41"/>
                  </a:lnTo>
                  <a:lnTo>
                    <a:pt x="0" y="36"/>
                  </a:lnTo>
                  <a:lnTo>
                    <a:pt x="1" y="31"/>
                  </a:lnTo>
                  <a:lnTo>
                    <a:pt x="2" y="27"/>
                  </a:lnTo>
                  <a:lnTo>
                    <a:pt x="4" y="22"/>
                  </a:lnTo>
                  <a:lnTo>
                    <a:pt x="6" y="18"/>
                  </a:lnTo>
                  <a:lnTo>
                    <a:pt x="8" y="14"/>
                  </a:lnTo>
                  <a:lnTo>
                    <a:pt x="12" y="10"/>
                  </a:lnTo>
                  <a:lnTo>
                    <a:pt x="15" y="7"/>
                  </a:lnTo>
                  <a:lnTo>
                    <a:pt x="20" y="4"/>
                  </a:lnTo>
                  <a:lnTo>
                    <a:pt x="25" y="2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A59E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6" name="Freeform 182"/>
            <p:cNvSpPr>
              <a:spLocks/>
            </p:cNvSpPr>
            <p:nvPr/>
          </p:nvSpPr>
          <p:spPr bwMode="auto">
            <a:xfrm>
              <a:off x="3664" y="1871"/>
              <a:ext cx="77" cy="84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36" y="1"/>
                </a:cxn>
                <a:cxn ang="0">
                  <a:pos x="41" y="2"/>
                </a:cxn>
                <a:cxn ang="0">
                  <a:pos x="46" y="2"/>
                </a:cxn>
                <a:cxn ang="0">
                  <a:pos x="51" y="3"/>
                </a:cxn>
                <a:cxn ang="0">
                  <a:pos x="56" y="4"/>
                </a:cxn>
                <a:cxn ang="0">
                  <a:pos x="61" y="5"/>
                </a:cxn>
                <a:cxn ang="0">
                  <a:pos x="66" y="5"/>
                </a:cxn>
                <a:cxn ang="0">
                  <a:pos x="70" y="6"/>
                </a:cxn>
                <a:cxn ang="0">
                  <a:pos x="71" y="8"/>
                </a:cxn>
                <a:cxn ang="0">
                  <a:pos x="72" y="9"/>
                </a:cxn>
                <a:cxn ang="0">
                  <a:pos x="74" y="11"/>
                </a:cxn>
                <a:cxn ang="0">
                  <a:pos x="75" y="14"/>
                </a:cxn>
                <a:cxn ang="0">
                  <a:pos x="76" y="18"/>
                </a:cxn>
                <a:cxn ang="0">
                  <a:pos x="76" y="35"/>
                </a:cxn>
                <a:cxn ang="0">
                  <a:pos x="75" y="64"/>
                </a:cxn>
                <a:cxn ang="0">
                  <a:pos x="74" y="79"/>
                </a:cxn>
                <a:cxn ang="0">
                  <a:pos x="72" y="80"/>
                </a:cxn>
                <a:cxn ang="0">
                  <a:pos x="71" y="82"/>
                </a:cxn>
                <a:cxn ang="0">
                  <a:pos x="70" y="83"/>
                </a:cxn>
                <a:cxn ang="0">
                  <a:pos x="65" y="83"/>
                </a:cxn>
                <a:cxn ang="0">
                  <a:pos x="59" y="82"/>
                </a:cxn>
                <a:cxn ang="0">
                  <a:pos x="52" y="81"/>
                </a:cxn>
                <a:cxn ang="0">
                  <a:pos x="45" y="79"/>
                </a:cxn>
                <a:cxn ang="0">
                  <a:pos x="39" y="78"/>
                </a:cxn>
                <a:cxn ang="0">
                  <a:pos x="32" y="76"/>
                </a:cxn>
                <a:cxn ang="0">
                  <a:pos x="25" y="75"/>
                </a:cxn>
                <a:cxn ang="0">
                  <a:pos x="19" y="74"/>
                </a:cxn>
                <a:cxn ang="0">
                  <a:pos x="14" y="71"/>
                </a:cxn>
                <a:cxn ang="0">
                  <a:pos x="11" y="68"/>
                </a:cxn>
                <a:cxn ang="0">
                  <a:pos x="9" y="65"/>
                </a:cxn>
                <a:cxn ang="0">
                  <a:pos x="6" y="62"/>
                </a:cxn>
                <a:cxn ang="0">
                  <a:pos x="3" y="56"/>
                </a:cxn>
                <a:cxn ang="0">
                  <a:pos x="1" y="47"/>
                </a:cxn>
                <a:cxn ang="0">
                  <a:pos x="0" y="38"/>
                </a:cxn>
                <a:cxn ang="0">
                  <a:pos x="1" y="29"/>
                </a:cxn>
                <a:cxn ang="0">
                  <a:pos x="3" y="21"/>
                </a:cxn>
                <a:cxn ang="0">
                  <a:pos x="8" y="13"/>
                </a:cxn>
                <a:cxn ang="0">
                  <a:pos x="14" y="6"/>
                </a:cxn>
                <a:cxn ang="0">
                  <a:pos x="24" y="2"/>
                </a:cxn>
              </a:cxnLst>
              <a:rect l="0" t="0" r="r" b="b"/>
              <a:pathLst>
                <a:path w="77" h="84">
                  <a:moveTo>
                    <a:pt x="29" y="0"/>
                  </a:moveTo>
                  <a:lnTo>
                    <a:pt x="31" y="0"/>
                  </a:lnTo>
                  <a:lnTo>
                    <a:pt x="34" y="1"/>
                  </a:lnTo>
                  <a:lnTo>
                    <a:pt x="36" y="1"/>
                  </a:lnTo>
                  <a:lnTo>
                    <a:pt x="39" y="1"/>
                  </a:lnTo>
                  <a:lnTo>
                    <a:pt x="41" y="2"/>
                  </a:lnTo>
                  <a:lnTo>
                    <a:pt x="44" y="2"/>
                  </a:lnTo>
                  <a:lnTo>
                    <a:pt x="46" y="2"/>
                  </a:lnTo>
                  <a:lnTo>
                    <a:pt x="49" y="3"/>
                  </a:lnTo>
                  <a:lnTo>
                    <a:pt x="51" y="3"/>
                  </a:lnTo>
                  <a:lnTo>
                    <a:pt x="54" y="3"/>
                  </a:lnTo>
                  <a:lnTo>
                    <a:pt x="56" y="4"/>
                  </a:lnTo>
                  <a:lnTo>
                    <a:pt x="59" y="4"/>
                  </a:lnTo>
                  <a:lnTo>
                    <a:pt x="61" y="5"/>
                  </a:lnTo>
                  <a:lnTo>
                    <a:pt x="64" y="5"/>
                  </a:lnTo>
                  <a:lnTo>
                    <a:pt x="66" y="5"/>
                  </a:lnTo>
                  <a:lnTo>
                    <a:pt x="69" y="6"/>
                  </a:lnTo>
                  <a:lnTo>
                    <a:pt x="70" y="6"/>
                  </a:lnTo>
                  <a:lnTo>
                    <a:pt x="70" y="7"/>
                  </a:lnTo>
                  <a:lnTo>
                    <a:pt x="71" y="8"/>
                  </a:lnTo>
                  <a:lnTo>
                    <a:pt x="72" y="9"/>
                  </a:lnTo>
                  <a:lnTo>
                    <a:pt x="72" y="9"/>
                  </a:lnTo>
                  <a:lnTo>
                    <a:pt x="73" y="10"/>
                  </a:lnTo>
                  <a:lnTo>
                    <a:pt x="74" y="11"/>
                  </a:lnTo>
                  <a:lnTo>
                    <a:pt x="75" y="12"/>
                  </a:lnTo>
                  <a:lnTo>
                    <a:pt x="75" y="14"/>
                  </a:lnTo>
                  <a:lnTo>
                    <a:pt x="76" y="16"/>
                  </a:lnTo>
                  <a:lnTo>
                    <a:pt x="76" y="18"/>
                  </a:lnTo>
                  <a:lnTo>
                    <a:pt x="77" y="20"/>
                  </a:lnTo>
                  <a:lnTo>
                    <a:pt x="76" y="35"/>
                  </a:lnTo>
                  <a:lnTo>
                    <a:pt x="76" y="49"/>
                  </a:lnTo>
                  <a:lnTo>
                    <a:pt x="75" y="64"/>
                  </a:lnTo>
                  <a:lnTo>
                    <a:pt x="75" y="78"/>
                  </a:lnTo>
                  <a:lnTo>
                    <a:pt x="74" y="79"/>
                  </a:lnTo>
                  <a:lnTo>
                    <a:pt x="73" y="79"/>
                  </a:lnTo>
                  <a:lnTo>
                    <a:pt x="72" y="80"/>
                  </a:lnTo>
                  <a:lnTo>
                    <a:pt x="72" y="81"/>
                  </a:lnTo>
                  <a:lnTo>
                    <a:pt x="71" y="82"/>
                  </a:lnTo>
                  <a:lnTo>
                    <a:pt x="70" y="82"/>
                  </a:lnTo>
                  <a:lnTo>
                    <a:pt x="70" y="83"/>
                  </a:lnTo>
                  <a:lnTo>
                    <a:pt x="69" y="84"/>
                  </a:lnTo>
                  <a:lnTo>
                    <a:pt x="65" y="83"/>
                  </a:lnTo>
                  <a:lnTo>
                    <a:pt x="62" y="82"/>
                  </a:lnTo>
                  <a:lnTo>
                    <a:pt x="59" y="82"/>
                  </a:lnTo>
                  <a:lnTo>
                    <a:pt x="55" y="81"/>
                  </a:lnTo>
                  <a:lnTo>
                    <a:pt x="52" y="81"/>
                  </a:lnTo>
                  <a:lnTo>
                    <a:pt x="49" y="80"/>
                  </a:lnTo>
                  <a:lnTo>
                    <a:pt x="45" y="79"/>
                  </a:lnTo>
                  <a:lnTo>
                    <a:pt x="42" y="78"/>
                  </a:lnTo>
                  <a:lnTo>
                    <a:pt x="39" y="78"/>
                  </a:lnTo>
                  <a:lnTo>
                    <a:pt x="35" y="77"/>
                  </a:lnTo>
                  <a:lnTo>
                    <a:pt x="32" y="76"/>
                  </a:lnTo>
                  <a:lnTo>
                    <a:pt x="29" y="76"/>
                  </a:lnTo>
                  <a:lnTo>
                    <a:pt x="25" y="75"/>
                  </a:lnTo>
                  <a:lnTo>
                    <a:pt x="22" y="74"/>
                  </a:lnTo>
                  <a:lnTo>
                    <a:pt x="19" y="74"/>
                  </a:lnTo>
                  <a:lnTo>
                    <a:pt x="15" y="73"/>
                  </a:lnTo>
                  <a:lnTo>
                    <a:pt x="14" y="71"/>
                  </a:lnTo>
                  <a:lnTo>
                    <a:pt x="13" y="70"/>
                  </a:lnTo>
                  <a:lnTo>
                    <a:pt x="11" y="68"/>
                  </a:lnTo>
                  <a:lnTo>
                    <a:pt x="10" y="67"/>
                  </a:lnTo>
                  <a:lnTo>
                    <a:pt x="9" y="65"/>
                  </a:lnTo>
                  <a:lnTo>
                    <a:pt x="7" y="64"/>
                  </a:lnTo>
                  <a:lnTo>
                    <a:pt x="6" y="62"/>
                  </a:lnTo>
                  <a:lnTo>
                    <a:pt x="5" y="60"/>
                  </a:lnTo>
                  <a:lnTo>
                    <a:pt x="3" y="56"/>
                  </a:lnTo>
                  <a:lnTo>
                    <a:pt x="2" y="52"/>
                  </a:lnTo>
                  <a:lnTo>
                    <a:pt x="1" y="47"/>
                  </a:lnTo>
                  <a:lnTo>
                    <a:pt x="0" y="43"/>
                  </a:lnTo>
                  <a:lnTo>
                    <a:pt x="0" y="38"/>
                  </a:lnTo>
                  <a:lnTo>
                    <a:pt x="0" y="34"/>
                  </a:lnTo>
                  <a:lnTo>
                    <a:pt x="1" y="29"/>
                  </a:lnTo>
                  <a:lnTo>
                    <a:pt x="2" y="25"/>
                  </a:lnTo>
                  <a:lnTo>
                    <a:pt x="3" y="21"/>
                  </a:lnTo>
                  <a:lnTo>
                    <a:pt x="5" y="17"/>
                  </a:lnTo>
                  <a:lnTo>
                    <a:pt x="8" y="13"/>
                  </a:lnTo>
                  <a:lnTo>
                    <a:pt x="11" y="10"/>
                  </a:lnTo>
                  <a:lnTo>
                    <a:pt x="14" y="6"/>
                  </a:lnTo>
                  <a:lnTo>
                    <a:pt x="19" y="4"/>
                  </a:lnTo>
                  <a:lnTo>
                    <a:pt x="24" y="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A89E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7" name="Freeform 183"/>
            <p:cNvSpPr>
              <a:spLocks/>
            </p:cNvSpPr>
            <p:nvPr/>
          </p:nvSpPr>
          <p:spPr bwMode="auto">
            <a:xfrm>
              <a:off x="3665" y="1871"/>
              <a:ext cx="72" cy="80"/>
            </a:xfrm>
            <a:custGeom>
              <a:avLst/>
              <a:gdLst/>
              <a:ahLst/>
              <a:cxnLst>
                <a:cxn ang="0">
                  <a:pos x="29" y="1"/>
                </a:cxn>
                <a:cxn ang="0">
                  <a:pos x="34" y="2"/>
                </a:cxn>
                <a:cxn ang="0">
                  <a:pos x="39" y="2"/>
                </a:cxn>
                <a:cxn ang="0">
                  <a:pos x="44" y="3"/>
                </a:cxn>
                <a:cxn ang="0">
                  <a:pos x="48" y="4"/>
                </a:cxn>
                <a:cxn ang="0">
                  <a:pos x="53" y="4"/>
                </a:cxn>
                <a:cxn ang="0">
                  <a:pos x="58" y="5"/>
                </a:cxn>
                <a:cxn ang="0">
                  <a:pos x="62" y="6"/>
                </a:cxn>
                <a:cxn ang="0">
                  <a:pos x="65" y="7"/>
                </a:cxn>
                <a:cxn ang="0">
                  <a:pos x="67" y="8"/>
                </a:cxn>
                <a:cxn ang="0">
                  <a:pos x="68" y="9"/>
                </a:cxn>
                <a:cxn ang="0">
                  <a:pos x="70" y="11"/>
                </a:cxn>
                <a:cxn ang="0">
                  <a:pos x="71" y="14"/>
                </a:cxn>
                <a:cxn ang="0">
                  <a:pos x="72" y="18"/>
                </a:cxn>
                <a:cxn ang="0">
                  <a:pos x="72" y="33"/>
                </a:cxn>
                <a:cxn ang="0">
                  <a:pos x="71" y="61"/>
                </a:cxn>
                <a:cxn ang="0">
                  <a:pos x="70" y="75"/>
                </a:cxn>
                <a:cxn ang="0">
                  <a:pos x="68" y="76"/>
                </a:cxn>
                <a:cxn ang="0">
                  <a:pos x="67" y="78"/>
                </a:cxn>
                <a:cxn ang="0">
                  <a:pos x="65" y="79"/>
                </a:cxn>
                <a:cxn ang="0">
                  <a:pos x="61" y="79"/>
                </a:cxn>
                <a:cxn ang="0">
                  <a:pos x="55" y="78"/>
                </a:cxn>
                <a:cxn ang="0">
                  <a:pos x="49" y="77"/>
                </a:cxn>
                <a:cxn ang="0">
                  <a:pos x="43" y="75"/>
                </a:cxn>
                <a:cxn ang="0">
                  <a:pos x="36" y="74"/>
                </a:cxn>
                <a:cxn ang="0">
                  <a:pos x="30" y="73"/>
                </a:cxn>
                <a:cxn ang="0">
                  <a:pos x="24" y="72"/>
                </a:cxn>
                <a:cxn ang="0">
                  <a:pos x="17" y="70"/>
                </a:cxn>
                <a:cxn ang="0">
                  <a:pos x="13" y="68"/>
                </a:cxn>
                <a:cxn ang="0">
                  <a:pos x="10" y="65"/>
                </a:cxn>
                <a:cxn ang="0">
                  <a:pos x="8" y="62"/>
                </a:cxn>
                <a:cxn ang="0">
                  <a:pos x="5" y="59"/>
                </a:cxn>
                <a:cxn ang="0">
                  <a:pos x="3" y="54"/>
                </a:cxn>
                <a:cxn ang="0">
                  <a:pos x="0" y="45"/>
                </a:cxn>
                <a:cxn ang="0">
                  <a:pos x="0" y="37"/>
                </a:cxn>
                <a:cxn ang="0">
                  <a:pos x="0" y="28"/>
                </a:cxn>
                <a:cxn ang="0">
                  <a:pos x="3" y="20"/>
                </a:cxn>
                <a:cxn ang="0">
                  <a:pos x="7" y="13"/>
                </a:cxn>
                <a:cxn ang="0">
                  <a:pos x="13" y="7"/>
                </a:cxn>
                <a:cxn ang="0">
                  <a:pos x="22" y="2"/>
                </a:cxn>
              </a:cxnLst>
              <a:rect l="0" t="0" r="r" b="b"/>
              <a:pathLst>
                <a:path w="72" h="80">
                  <a:moveTo>
                    <a:pt x="27" y="0"/>
                  </a:moveTo>
                  <a:lnTo>
                    <a:pt x="29" y="1"/>
                  </a:lnTo>
                  <a:lnTo>
                    <a:pt x="32" y="1"/>
                  </a:lnTo>
                  <a:lnTo>
                    <a:pt x="34" y="2"/>
                  </a:lnTo>
                  <a:lnTo>
                    <a:pt x="36" y="2"/>
                  </a:lnTo>
                  <a:lnTo>
                    <a:pt x="39" y="2"/>
                  </a:lnTo>
                  <a:lnTo>
                    <a:pt x="41" y="3"/>
                  </a:lnTo>
                  <a:lnTo>
                    <a:pt x="44" y="3"/>
                  </a:lnTo>
                  <a:lnTo>
                    <a:pt x="46" y="3"/>
                  </a:lnTo>
                  <a:lnTo>
                    <a:pt x="48" y="4"/>
                  </a:lnTo>
                  <a:lnTo>
                    <a:pt x="51" y="4"/>
                  </a:lnTo>
                  <a:lnTo>
                    <a:pt x="53" y="4"/>
                  </a:lnTo>
                  <a:lnTo>
                    <a:pt x="55" y="5"/>
                  </a:lnTo>
                  <a:lnTo>
                    <a:pt x="58" y="5"/>
                  </a:lnTo>
                  <a:lnTo>
                    <a:pt x="60" y="5"/>
                  </a:lnTo>
                  <a:lnTo>
                    <a:pt x="62" y="6"/>
                  </a:lnTo>
                  <a:lnTo>
                    <a:pt x="65" y="6"/>
                  </a:lnTo>
                  <a:lnTo>
                    <a:pt x="65" y="7"/>
                  </a:lnTo>
                  <a:lnTo>
                    <a:pt x="66" y="7"/>
                  </a:lnTo>
                  <a:lnTo>
                    <a:pt x="67" y="8"/>
                  </a:lnTo>
                  <a:lnTo>
                    <a:pt x="67" y="9"/>
                  </a:lnTo>
                  <a:lnTo>
                    <a:pt x="68" y="9"/>
                  </a:lnTo>
                  <a:lnTo>
                    <a:pt x="69" y="10"/>
                  </a:lnTo>
                  <a:lnTo>
                    <a:pt x="70" y="11"/>
                  </a:lnTo>
                  <a:lnTo>
                    <a:pt x="70" y="12"/>
                  </a:lnTo>
                  <a:lnTo>
                    <a:pt x="71" y="14"/>
                  </a:lnTo>
                  <a:lnTo>
                    <a:pt x="71" y="16"/>
                  </a:lnTo>
                  <a:lnTo>
                    <a:pt x="72" y="18"/>
                  </a:lnTo>
                  <a:lnTo>
                    <a:pt x="72" y="20"/>
                  </a:lnTo>
                  <a:lnTo>
                    <a:pt x="72" y="33"/>
                  </a:lnTo>
                  <a:lnTo>
                    <a:pt x="71" y="47"/>
                  </a:lnTo>
                  <a:lnTo>
                    <a:pt x="71" y="61"/>
                  </a:lnTo>
                  <a:lnTo>
                    <a:pt x="70" y="74"/>
                  </a:lnTo>
                  <a:lnTo>
                    <a:pt x="70" y="75"/>
                  </a:lnTo>
                  <a:lnTo>
                    <a:pt x="69" y="76"/>
                  </a:lnTo>
                  <a:lnTo>
                    <a:pt x="68" y="76"/>
                  </a:lnTo>
                  <a:lnTo>
                    <a:pt x="67" y="77"/>
                  </a:lnTo>
                  <a:lnTo>
                    <a:pt x="67" y="78"/>
                  </a:lnTo>
                  <a:lnTo>
                    <a:pt x="66" y="78"/>
                  </a:lnTo>
                  <a:lnTo>
                    <a:pt x="65" y="79"/>
                  </a:lnTo>
                  <a:lnTo>
                    <a:pt x="65" y="80"/>
                  </a:lnTo>
                  <a:lnTo>
                    <a:pt x="61" y="79"/>
                  </a:lnTo>
                  <a:lnTo>
                    <a:pt x="58" y="79"/>
                  </a:lnTo>
                  <a:lnTo>
                    <a:pt x="55" y="78"/>
                  </a:lnTo>
                  <a:lnTo>
                    <a:pt x="52" y="77"/>
                  </a:lnTo>
                  <a:lnTo>
                    <a:pt x="49" y="77"/>
                  </a:lnTo>
                  <a:lnTo>
                    <a:pt x="46" y="76"/>
                  </a:lnTo>
                  <a:lnTo>
                    <a:pt x="43" y="75"/>
                  </a:lnTo>
                  <a:lnTo>
                    <a:pt x="39" y="75"/>
                  </a:lnTo>
                  <a:lnTo>
                    <a:pt x="36" y="74"/>
                  </a:lnTo>
                  <a:lnTo>
                    <a:pt x="33" y="73"/>
                  </a:lnTo>
                  <a:lnTo>
                    <a:pt x="30" y="73"/>
                  </a:lnTo>
                  <a:lnTo>
                    <a:pt x="27" y="72"/>
                  </a:lnTo>
                  <a:lnTo>
                    <a:pt x="24" y="72"/>
                  </a:lnTo>
                  <a:lnTo>
                    <a:pt x="21" y="71"/>
                  </a:lnTo>
                  <a:lnTo>
                    <a:pt x="17" y="70"/>
                  </a:lnTo>
                  <a:lnTo>
                    <a:pt x="14" y="70"/>
                  </a:lnTo>
                  <a:lnTo>
                    <a:pt x="13" y="68"/>
                  </a:lnTo>
                  <a:lnTo>
                    <a:pt x="12" y="67"/>
                  </a:lnTo>
                  <a:lnTo>
                    <a:pt x="10" y="65"/>
                  </a:lnTo>
                  <a:lnTo>
                    <a:pt x="9" y="64"/>
                  </a:lnTo>
                  <a:lnTo>
                    <a:pt x="8" y="62"/>
                  </a:lnTo>
                  <a:lnTo>
                    <a:pt x="7" y="61"/>
                  </a:lnTo>
                  <a:lnTo>
                    <a:pt x="5" y="59"/>
                  </a:lnTo>
                  <a:lnTo>
                    <a:pt x="4" y="58"/>
                  </a:lnTo>
                  <a:lnTo>
                    <a:pt x="3" y="54"/>
                  </a:lnTo>
                  <a:lnTo>
                    <a:pt x="1" y="50"/>
                  </a:lnTo>
                  <a:lnTo>
                    <a:pt x="0" y="45"/>
                  </a:lnTo>
                  <a:lnTo>
                    <a:pt x="0" y="41"/>
                  </a:lnTo>
                  <a:lnTo>
                    <a:pt x="0" y="37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1" y="24"/>
                  </a:lnTo>
                  <a:lnTo>
                    <a:pt x="3" y="20"/>
                  </a:lnTo>
                  <a:lnTo>
                    <a:pt x="5" y="16"/>
                  </a:lnTo>
                  <a:lnTo>
                    <a:pt x="7" y="13"/>
                  </a:lnTo>
                  <a:lnTo>
                    <a:pt x="10" y="10"/>
                  </a:lnTo>
                  <a:lnTo>
                    <a:pt x="13" y="7"/>
                  </a:lnTo>
                  <a:lnTo>
                    <a:pt x="17" y="4"/>
                  </a:lnTo>
                  <a:lnTo>
                    <a:pt x="22" y="2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ADA3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8" name="Freeform 184"/>
            <p:cNvSpPr>
              <a:spLocks/>
            </p:cNvSpPr>
            <p:nvPr/>
          </p:nvSpPr>
          <p:spPr bwMode="auto">
            <a:xfrm>
              <a:off x="3665" y="1872"/>
              <a:ext cx="69" cy="75"/>
            </a:xfrm>
            <a:custGeom>
              <a:avLst/>
              <a:gdLst/>
              <a:ahLst/>
              <a:cxnLst>
                <a:cxn ang="0">
                  <a:pos x="28" y="1"/>
                </a:cxn>
                <a:cxn ang="0">
                  <a:pos x="33" y="1"/>
                </a:cxn>
                <a:cxn ang="0">
                  <a:pos x="37" y="2"/>
                </a:cxn>
                <a:cxn ang="0">
                  <a:pos x="42" y="2"/>
                </a:cxn>
                <a:cxn ang="0">
                  <a:pos x="46" y="3"/>
                </a:cxn>
                <a:cxn ang="0">
                  <a:pos x="51" y="4"/>
                </a:cxn>
                <a:cxn ang="0">
                  <a:pos x="55" y="4"/>
                </a:cxn>
                <a:cxn ang="0">
                  <a:pos x="59" y="5"/>
                </a:cxn>
                <a:cxn ang="0">
                  <a:pos x="63" y="6"/>
                </a:cxn>
                <a:cxn ang="0">
                  <a:pos x="66" y="9"/>
                </a:cxn>
                <a:cxn ang="0">
                  <a:pos x="67" y="12"/>
                </a:cxn>
                <a:cxn ang="0">
                  <a:pos x="68" y="16"/>
                </a:cxn>
                <a:cxn ang="0">
                  <a:pos x="68" y="31"/>
                </a:cxn>
                <a:cxn ang="0">
                  <a:pos x="67" y="57"/>
                </a:cxn>
                <a:cxn ang="0">
                  <a:pos x="66" y="71"/>
                </a:cxn>
                <a:cxn ang="0">
                  <a:pos x="63" y="73"/>
                </a:cxn>
                <a:cxn ang="0">
                  <a:pos x="59" y="74"/>
                </a:cxn>
                <a:cxn ang="0">
                  <a:pos x="53" y="73"/>
                </a:cxn>
                <a:cxn ang="0">
                  <a:pos x="47" y="72"/>
                </a:cxn>
                <a:cxn ang="0">
                  <a:pos x="41" y="71"/>
                </a:cxn>
                <a:cxn ang="0">
                  <a:pos x="35" y="69"/>
                </a:cxn>
                <a:cxn ang="0">
                  <a:pos x="29" y="68"/>
                </a:cxn>
                <a:cxn ang="0">
                  <a:pos x="23" y="67"/>
                </a:cxn>
                <a:cxn ang="0">
                  <a:pos x="17" y="66"/>
                </a:cxn>
                <a:cxn ang="0">
                  <a:pos x="13" y="64"/>
                </a:cxn>
                <a:cxn ang="0">
                  <a:pos x="11" y="61"/>
                </a:cxn>
                <a:cxn ang="0">
                  <a:pos x="8" y="58"/>
                </a:cxn>
                <a:cxn ang="0">
                  <a:pos x="6" y="55"/>
                </a:cxn>
                <a:cxn ang="0">
                  <a:pos x="3" y="50"/>
                </a:cxn>
                <a:cxn ang="0">
                  <a:pos x="1" y="42"/>
                </a:cxn>
                <a:cxn ang="0">
                  <a:pos x="0" y="34"/>
                </a:cxn>
                <a:cxn ang="0">
                  <a:pos x="1" y="26"/>
                </a:cxn>
                <a:cxn ang="0">
                  <a:pos x="3" y="19"/>
                </a:cxn>
                <a:cxn ang="0">
                  <a:pos x="7" y="12"/>
                </a:cxn>
                <a:cxn ang="0">
                  <a:pos x="13" y="6"/>
                </a:cxn>
                <a:cxn ang="0">
                  <a:pos x="21" y="2"/>
                </a:cxn>
              </a:cxnLst>
              <a:rect l="0" t="0" r="r" b="b"/>
              <a:pathLst>
                <a:path w="69" h="75">
                  <a:moveTo>
                    <a:pt x="26" y="0"/>
                  </a:moveTo>
                  <a:lnTo>
                    <a:pt x="28" y="1"/>
                  </a:lnTo>
                  <a:lnTo>
                    <a:pt x="31" y="1"/>
                  </a:lnTo>
                  <a:lnTo>
                    <a:pt x="33" y="1"/>
                  </a:lnTo>
                  <a:lnTo>
                    <a:pt x="35" y="1"/>
                  </a:lnTo>
                  <a:lnTo>
                    <a:pt x="37" y="2"/>
                  </a:lnTo>
                  <a:lnTo>
                    <a:pt x="40" y="2"/>
                  </a:lnTo>
                  <a:lnTo>
                    <a:pt x="42" y="2"/>
                  </a:lnTo>
                  <a:lnTo>
                    <a:pt x="44" y="3"/>
                  </a:lnTo>
                  <a:lnTo>
                    <a:pt x="46" y="3"/>
                  </a:lnTo>
                  <a:lnTo>
                    <a:pt x="48" y="3"/>
                  </a:lnTo>
                  <a:lnTo>
                    <a:pt x="51" y="4"/>
                  </a:lnTo>
                  <a:lnTo>
                    <a:pt x="53" y="4"/>
                  </a:lnTo>
                  <a:lnTo>
                    <a:pt x="55" y="4"/>
                  </a:lnTo>
                  <a:lnTo>
                    <a:pt x="57" y="5"/>
                  </a:lnTo>
                  <a:lnTo>
                    <a:pt x="59" y="5"/>
                  </a:lnTo>
                  <a:lnTo>
                    <a:pt x="62" y="5"/>
                  </a:lnTo>
                  <a:lnTo>
                    <a:pt x="63" y="6"/>
                  </a:lnTo>
                  <a:lnTo>
                    <a:pt x="64" y="8"/>
                  </a:lnTo>
                  <a:lnTo>
                    <a:pt x="66" y="9"/>
                  </a:lnTo>
                  <a:lnTo>
                    <a:pt x="67" y="11"/>
                  </a:lnTo>
                  <a:lnTo>
                    <a:pt x="67" y="12"/>
                  </a:lnTo>
                  <a:lnTo>
                    <a:pt x="68" y="14"/>
                  </a:lnTo>
                  <a:lnTo>
                    <a:pt x="68" y="16"/>
                  </a:lnTo>
                  <a:lnTo>
                    <a:pt x="69" y="18"/>
                  </a:lnTo>
                  <a:lnTo>
                    <a:pt x="68" y="31"/>
                  </a:lnTo>
                  <a:lnTo>
                    <a:pt x="68" y="44"/>
                  </a:lnTo>
                  <a:lnTo>
                    <a:pt x="67" y="57"/>
                  </a:lnTo>
                  <a:lnTo>
                    <a:pt x="67" y="70"/>
                  </a:lnTo>
                  <a:lnTo>
                    <a:pt x="66" y="71"/>
                  </a:lnTo>
                  <a:lnTo>
                    <a:pt x="64" y="72"/>
                  </a:lnTo>
                  <a:lnTo>
                    <a:pt x="63" y="73"/>
                  </a:lnTo>
                  <a:lnTo>
                    <a:pt x="62" y="75"/>
                  </a:lnTo>
                  <a:lnTo>
                    <a:pt x="59" y="74"/>
                  </a:lnTo>
                  <a:lnTo>
                    <a:pt x="56" y="74"/>
                  </a:lnTo>
                  <a:lnTo>
                    <a:pt x="53" y="73"/>
                  </a:lnTo>
                  <a:lnTo>
                    <a:pt x="50" y="72"/>
                  </a:lnTo>
                  <a:lnTo>
                    <a:pt x="47" y="72"/>
                  </a:lnTo>
                  <a:lnTo>
                    <a:pt x="44" y="71"/>
                  </a:lnTo>
                  <a:lnTo>
                    <a:pt x="41" y="71"/>
                  </a:lnTo>
                  <a:lnTo>
                    <a:pt x="38" y="70"/>
                  </a:lnTo>
                  <a:lnTo>
                    <a:pt x="35" y="69"/>
                  </a:lnTo>
                  <a:lnTo>
                    <a:pt x="32" y="69"/>
                  </a:lnTo>
                  <a:lnTo>
                    <a:pt x="29" y="68"/>
                  </a:lnTo>
                  <a:lnTo>
                    <a:pt x="26" y="68"/>
                  </a:lnTo>
                  <a:lnTo>
                    <a:pt x="23" y="67"/>
                  </a:lnTo>
                  <a:lnTo>
                    <a:pt x="20" y="66"/>
                  </a:lnTo>
                  <a:lnTo>
                    <a:pt x="17" y="66"/>
                  </a:lnTo>
                  <a:lnTo>
                    <a:pt x="14" y="65"/>
                  </a:lnTo>
                  <a:lnTo>
                    <a:pt x="13" y="64"/>
                  </a:lnTo>
                  <a:lnTo>
                    <a:pt x="12" y="62"/>
                  </a:lnTo>
                  <a:lnTo>
                    <a:pt x="11" y="61"/>
                  </a:lnTo>
                  <a:lnTo>
                    <a:pt x="9" y="60"/>
                  </a:lnTo>
                  <a:lnTo>
                    <a:pt x="8" y="58"/>
                  </a:lnTo>
                  <a:lnTo>
                    <a:pt x="7" y="57"/>
                  </a:lnTo>
                  <a:lnTo>
                    <a:pt x="6" y="55"/>
                  </a:lnTo>
                  <a:lnTo>
                    <a:pt x="5" y="54"/>
                  </a:lnTo>
                  <a:lnTo>
                    <a:pt x="3" y="50"/>
                  </a:lnTo>
                  <a:lnTo>
                    <a:pt x="2" y="46"/>
                  </a:lnTo>
                  <a:lnTo>
                    <a:pt x="1" y="42"/>
                  </a:lnTo>
                  <a:lnTo>
                    <a:pt x="1" y="38"/>
                  </a:lnTo>
                  <a:lnTo>
                    <a:pt x="0" y="34"/>
                  </a:lnTo>
                  <a:lnTo>
                    <a:pt x="1" y="30"/>
                  </a:lnTo>
                  <a:lnTo>
                    <a:pt x="1" y="26"/>
                  </a:lnTo>
                  <a:lnTo>
                    <a:pt x="2" y="22"/>
                  </a:lnTo>
                  <a:lnTo>
                    <a:pt x="3" y="19"/>
                  </a:lnTo>
                  <a:lnTo>
                    <a:pt x="5" y="15"/>
                  </a:lnTo>
                  <a:lnTo>
                    <a:pt x="7" y="12"/>
                  </a:lnTo>
                  <a:lnTo>
                    <a:pt x="10" y="9"/>
                  </a:lnTo>
                  <a:lnTo>
                    <a:pt x="13" y="6"/>
                  </a:lnTo>
                  <a:lnTo>
                    <a:pt x="17" y="4"/>
                  </a:lnTo>
                  <a:lnTo>
                    <a:pt x="21" y="2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AFA5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9" name="Freeform 185"/>
            <p:cNvSpPr>
              <a:spLocks/>
            </p:cNvSpPr>
            <p:nvPr/>
          </p:nvSpPr>
          <p:spPr bwMode="auto">
            <a:xfrm>
              <a:off x="3666" y="1873"/>
              <a:ext cx="64" cy="70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30" y="1"/>
                </a:cxn>
                <a:cxn ang="0">
                  <a:pos x="35" y="1"/>
                </a:cxn>
                <a:cxn ang="0">
                  <a:pos x="39" y="2"/>
                </a:cxn>
                <a:cxn ang="0">
                  <a:pos x="43" y="3"/>
                </a:cxn>
                <a:cxn ang="0">
                  <a:pos x="47" y="3"/>
                </a:cxn>
                <a:cxn ang="0">
                  <a:pos x="51" y="4"/>
                </a:cxn>
                <a:cxn ang="0">
                  <a:pos x="55" y="4"/>
                </a:cxn>
                <a:cxn ang="0">
                  <a:pos x="59" y="6"/>
                </a:cxn>
                <a:cxn ang="0">
                  <a:pos x="61" y="8"/>
                </a:cxn>
                <a:cxn ang="0">
                  <a:pos x="63" y="11"/>
                </a:cxn>
                <a:cxn ang="0">
                  <a:pos x="64" y="15"/>
                </a:cxn>
                <a:cxn ang="0">
                  <a:pos x="64" y="29"/>
                </a:cxn>
                <a:cxn ang="0">
                  <a:pos x="63" y="53"/>
                </a:cxn>
                <a:cxn ang="0">
                  <a:pos x="61" y="66"/>
                </a:cxn>
                <a:cxn ang="0">
                  <a:pos x="59" y="69"/>
                </a:cxn>
                <a:cxn ang="0">
                  <a:pos x="55" y="69"/>
                </a:cxn>
                <a:cxn ang="0">
                  <a:pos x="49" y="68"/>
                </a:cxn>
                <a:cxn ang="0">
                  <a:pos x="44" y="67"/>
                </a:cxn>
                <a:cxn ang="0">
                  <a:pos x="38" y="66"/>
                </a:cxn>
                <a:cxn ang="0">
                  <a:pos x="32" y="65"/>
                </a:cxn>
                <a:cxn ang="0">
                  <a:pos x="27" y="64"/>
                </a:cxn>
                <a:cxn ang="0">
                  <a:pos x="21" y="63"/>
                </a:cxn>
                <a:cxn ang="0">
                  <a:pos x="16" y="61"/>
                </a:cxn>
                <a:cxn ang="0">
                  <a:pos x="12" y="59"/>
                </a:cxn>
                <a:cxn ang="0">
                  <a:pos x="10" y="57"/>
                </a:cxn>
                <a:cxn ang="0">
                  <a:pos x="7" y="54"/>
                </a:cxn>
                <a:cxn ang="0">
                  <a:pos x="5" y="51"/>
                </a:cxn>
                <a:cxn ang="0">
                  <a:pos x="2" y="43"/>
                </a:cxn>
                <a:cxn ang="0">
                  <a:pos x="0" y="28"/>
                </a:cxn>
                <a:cxn ang="0">
                  <a:pos x="5" y="14"/>
                </a:cxn>
                <a:cxn ang="0">
                  <a:pos x="16" y="3"/>
                </a:cxn>
              </a:cxnLst>
              <a:rect l="0" t="0" r="r" b="b"/>
              <a:pathLst>
                <a:path w="64" h="70">
                  <a:moveTo>
                    <a:pt x="24" y="0"/>
                  </a:moveTo>
                  <a:lnTo>
                    <a:pt x="26" y="0"/>
                  </a:lnTo>
                  <a:lnTo>
                    <a:pt x="29" y="0"/>
                  </a:lnTo>
                  <a:lnTo>
                    <a:pt x="30" y="1"/>
                  </a:lnTo>
                  <a:lnTo>
                    <a:pt x="33" y="1"/>
                  </a:lnTo>
                  <a:lnTo>
                    <a:pt x="35" y="1"/>
                  </a:lnTo>
                  <a:lnTo>
                    <a:pt x="37" y="1"/>
                  </a:lnTo>
                  <a:lnTo>
                    <a:pt x="39" y="2"/>
                  </a:lnTo>
                  <a:lnTo>
                    <a:pt x="41" y="2"/>
                  </a:lnTo>
                  <a:lnTo>
                    <a:pt x="43" y="3"/>
                  </a:lnTo>
                  <a:lnTo>
                    <a:pt x="45" y="3"/>
                  </a:lnTo>
                  <a:lnTo>
                    <a:pt x="47" y="3"/>
                  </a:lnTo>
                  <a:lnTo>
                    <a:pt x="49" y="3"/>
                  </a:lnTo>
                  <a:lnTo>
                    <a:pt x="51" y="4"/>
                  </a:lnTo>
                  <a:lnTo>
                    <a:pt x="53" y="4"/>
                  </a:lnTo>
                  <a:lnTo>
                    <a:pt x="55" y="4"/>
                  </a:lnTo>
                  <a:lnTo>
                    <a:pt x="58" y="5"/>
                  </a:lnTo>
                  <a:lnTo>
                    <a:pt x="59" y="6"/>
                  </a:lnTo>
                  <a:lnTo>
                    <a:pt x="60" y="7"/>
                  </a:lnTo>
                  <a:lnTo>
                    <a:pt x="61" y="8"/>
                  </a:lnTo>
                  <a:lnTo>
                    <a:pt x="62" y="10"/>
                  </a:lnTo>
                  <a:lnTo>
                    <a:pt x="63" y="11"/>
                  </a:lnTo>
                  <a:lnTo>
                    <a:pt x="63" y="13"/>
                  </a:lnTo>
                  <a:lnTo>
                    <a:pt x="64" y="15"/>
                  </a:lnTo>
                  <a:lnTo>
                    <a:pt x="64" y="17"/>
                  </a:lnTo>
                  <a:lnTo>
                    <a:pt x="64" y="29"/>
                  </a:lnTo>
                  <a:lnTo>
                    <a:pt x="63" y="41"/>
                  </a:lnTo>
                  <a:lnTo>
                    <a:pt x="63" y="53"/>
                  </a:lnTo>
                  <a:lnTo>
                    <a:pt x="62" y="65"/>
                  </a:lnTo>
                  <a:lnTo>
                    <a:pt x="61" y="66"/>
                  </a:lnTo>
                  <a:lnTo>
                    <a:pt x="60" y="67"/>
                  </a:lnTo>
                  <a:lnTo>
                    <a:pt x="59" y="69"/>
                  </a:lnTo>
                  <a:lnTo>
                    <a:pt x="58" y="70"/>
                  </a:lnTo>
                  <a:lnTo>
                    <a:pt x="55" y="69"/>
                  </a:lnTo>
                  <a:lnTo>
                    <a:pt x="52" y="69"/>
                  </a:lnTo>
                  <a:lnTo>
                    <a:pt x="49" y="68"/>
                  </a:lnTo>
                  <a:lnTo>
                    <a:pt x="46" y="67"/>
                  </a:lnTo>
                  <a:lnTo>
                    <a:pt x="44" y="67"/>
                  </a:lnTo>
                  <a:lnTo>
                    <a:pt x="41" y="66"/>
                  </a:lnTo>
                  <a:lnTo>
                    <a:pt x="38" y="66"/>
                  </a:lnTo>
                  <a:lnTo>
                    <a:pt x="35" y="65"/>
                  </a:lnTo>
                  <a:lnTo>
                    <a:pt x="32" y="65"/>
                  </a:lnTo>
                  <a:lnTo>
                    <a:pt x="30" y="64"/>
                  </a:lnTo>
                  <a:lnTo>
                    <a:pt x="27" y="64"/>
                  </a:lnTo>
                  <a:lnTo>
                    <a:pt x="24" y="63"/>
                  </a:lnTo>
                  <a:lnTo>
                    <a:pt x="21" y="63"/>
                  </a:lnTo>
                  <a:lnTo>
                    <a:pt x="19" y="62"/>
                  </a:lnTo>
                  <a:lnTo>
                    <a:pt x="16" y="61"/>
                  </a:lnTo>
                  <a:lnTo>
                    <a:pt x="13" y="61"/>
                  </a:lnTo>
                  <a:lnTo>
                    <a:pt x="12" y="59"/>
                  </a:lnTo>
                  <a:lnTo>
                    <a:pt x="11" y="58"/>
                  </a:lnTo>
                  <a:lnTo>
                    <a:pt x="10" y="57"/>
                  </a:lnTo>
                  <a:lnTo>
                    <a:pt x="9" y="55"/>
                  </a:lnTo>
                  <a:lnTo>
                    <a:pt x="7" y="54"/>
                  </a:lnTo>
                  <a:lnTo>
                    <a:pt x="6" y="53"/>
                  </a:lnTo>
                  <a:lnTo>
                    <a:pt x="5" y="51"/>
                  </a:lnTo>
                  <a:lnTo>
                    <a:pt x="4" y="50"/>
                  </a:lnTo>
                  <a:lnTo>
                    <a:pt x="2" y="43"/>
                  </a:lnTo>
                  <a:lnTo>
                    <a:pt x="0" y="35"/>
                  </a:lnTo>
                  <a:lnTo>
                    <a:pt x="0" y="28"/>
                  </a:lnTo>
                  <a:lnTo>
                    <a:pt x="2" y="21"/>
                  </a:lnTo>
                  <a:lnTo>
                    <a:pt x="5" y="14"/>
                  </a:lnTo>
                  <a:lnTo>
                    <a:pt x="9" y="8"/>
                  </a:lnTo>
                  <a:lnTo>
                    <a:pt x="16" y="3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B2A8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0" name="Freeform 186"/>
            <p:cNvSpPr>
              <a:spLocks/>
            </p:cNvSpPr>
            <p:nvPr/>
          </p:nvSpPr>
          <p:spPr bwMode="auto">
            <a:xfrm>
              <a:off x="3667" y="1873"/>
              <a:ext cx="60" cy="66"/>
            </a:xfrm>
            <a:custGeom>
              <a:avLst/>
              <a:gdLst/>
              <a:ahLst/>
              <a:cxnLst>
                <a:cxn ang="0">
                  <a:pos x="24" y="1"/>
                </a:cxn>
                <a:cxn ang="0">
                  <a:pos x="28" y="1"/>
                </a:cxn>
                <a:cxn ang="0">
                  <a:pos x="32" y="2"/>
                </a:cxn>
                <a:cxn ang="0">
                  <a:pos x="36" y="2"/>
                </a:cxn>
                <a:cxn ang="0">
                  <a:pos x="40" y="3"/>
                </a:cxn>
                <a:cxn ang="0">
                  <a:pos x="44" y="4"/>
                </a:cxn>
                <a:cxn ang="0">
                  <a:pos x="48" y="4"/>
                </a:cxn>
                <a:cxn ang="0">
                  <a:pos x="52" y="5"/>
                </a:cxn>
                <a:cxn ang="0">
                  <a:pos x="55" y="6"/>
                </a:cxn>
                <a:cxn ang="0">
                  <a:pos x="57" y="8"/>
                </a:cxn>
                <a:cxn ang="0">
                  <a:pos x="58" y="11"/>
                </a:cxn>
                <a:cxn ang="0">
                  <a:pos x="59" y="15"/>
                </a:cxn>
                <a:cxn ang="0">
                  <a:pos x="59" y="28"/>
                </a:cxn>
                <a:cxn ang="0">
                  <a:pos x="58" y="50"/>
                </a:cxn>
                <a:cxn ang="0">
                  <a:pos x="57" y="62"/>
                </a:cxn>
                <a:cxn ang="0">
                  <a:pos x="55" y="65"/>
                </a:cxn>
                <a:cxn ang="0">
                  <a:pos x="51" y="65"/>
                </a:cxn>
                <a:cxn ang="0">
                  <a:pos x="46" y="64"/>
                </a:cxn>
                <a:cxn ang="0">
                  <a:pos x="41" y="63"/>
                </a:cxn>
                <a:cxn ang="0">
                  <a:pos x="35" y="62"/>
                </a:cxn>
                <a:cxn ang="0">
                  <a:pos x="30" y="61"/>
                </a:cxn>
                <a:cxn ang="0">
                  <a:pos x="25" y="60"/>
                </a:cxn>
                <a:cxn ang="0">
                  <a:pos x="20" y="59"/>
                </a:cxn>
                <a:cxn ang="0">
                  <a:pos x="14" y="58"/>
                </a:cxn>
                <a:cxn ang="0">
                  <a:pos x="11" y="56"/>
                </a:cxn>
                <a:cxn ang="0">
                  <a:pos x="9" y="53"/>
                </a:cxn>
                <a:cxn ang="0">
                  <a:pos x="7" y="51"/>
                </a:cxn>
                <a:cxn ang="0">
                  <a:pos x="5" y="49"/>
                </a:cxn>
                <a:cxn ang="0">
                  <a:pos x="1" y="41"/>
                </a:cxn>
                <a:cxn ang="0">
                  <a:pos x="0" y="27"/>
                </a:cxn>
                <a:cxn ang="0">
                  <a:pos x="4" y="13"/>
                </a:cxn>
                <a:cxn ang="0">
                  <a:pos x="14" y="3"/>
                </a:cxn>
              </a:cxnLst>
              <a:rect l="0" t="0" r="r" b="b"/>
              <a:pathLst>
                <a:path w="60" h="66">
                  <a:moveTo>
                    <a:pt x="22" y="0"/>
                  </a:moveTo>
                  <a:lnTo>
                    <a:pt x="24" y="1"/>
                  </a:lnTo>
                  <a:lnTo>
                    <a:pt x="26" y="1"/>
                  </a:lnTo>
                  <a:lnTo>
                    <a:pt x="28" y="1"/>
                  </a:lnTo>
                  <a:lnTo>
                    <a:pt x="30" y="1"/>
                  </a:lnTo>
                  <a:lnTo>
                    <a:pt x="32" y="2"/>
                  </a:lnTo>
                  <a:lnTo>
                    <a:pt x="34" y="2"/>
                  </a:lnTo>
                  <a:lnTo>
                    <a:pt x="36" y="2"/>
                  </a:lnTo>
                  <a:lnTo>
                    <a:pt x="38" y="3"/>
                  </a:lnTo>
                  <a:lnTo>
                    <a:pt x="40" y="3"/>
                  </a:lnTo>
                  <a:lnTo>
                    <a:pt x="42" y="3"/>
                  </a:lnTo>
                  <a:lnTo>
                    <a:pt x="44" y="4"/>
                  </a:lnTo>
                  <a:lnTo>
                    <a:pt x="46" y="4"/>
                  </a:lnTo>
                  <a:lnTo>
                    <a:pt x="48" y="4"/>
                  </a:lnTo>
                  <a:lnTo>
                    <a:pt x="50" y="4"/>
                  </a:lnTo>
                  <a:lnTo>
                    <a:pt x="52" y="5"/>
                  </a:lnTo>
                  <a:lnTo>
                    <a:pt x="54" y="5"/>
                  </a:lnTo>
                  <a:lnTo>
                    <a:pt x="55" y="6"/>
                  </a:lnTo>
                  <a:lnTo>
                    <a:pt x="56" y="7"/>
                  </a:lnTo>
                  <a:lnTo>
                    <a:pt x="57" y="8"/>
                  </a:lnTo>
                  <a:lnTo>
                    <a:pt x="58" y="10"/>
                  </a:lnTo>
                  <a:lnTo>
                    <a:pt x="58" y="11"/>
                  </a:lnTo>
                  <a:lnTo>
                    <a:pt x="59" y="13"/>
                  </a:lnTo>
                  <a:lnTo>
                    <a:pt x="59" y="15"/>
                  </a:lnTo>
                  <a:lnTo>
                    <a:pt x="60" y="16"/>
                  </a:lnTo>
                  <a:lnTo>
                    <a:pt x="59" y="28"/>
                  </a:lnTo>
                  <a:lnTo>
                    <a:pt x="59" y="39"/>
                  </a:lnTo>
                  <a:lnTo>
                    <a:pt x="58" y="50"/>
                  </a:lnTo>
                  <a:lnTo>
                    <a:pt x="58" y="61"/>
                  </a:lnTo>
                  <a:lnTo>
                    <a:pt x="57" y="62"/>
                  </a:lnTo>
                  <a:lnTo>
                    <a:pt x="56" y="63"/>
                  </a:lnTo>
                  <a:lnTo>
                    <a:pt x="55" y="65"/>
                  </a:lnTo>
                  <a:lnTo>
                    <a:pt x="54" y="66"/>
                  </a:lnTo>
                  <a:lnTo>
                    <a:pt x="51" y="65"/>
                  </a:lnTo>
                  <a:lnTo>
                    <a:pt x="48" y="65"/>
                  </a:lnTo>
                  <a:lnTo>
                    <a:pt x="46" y="64"/>
                  </a:lnTo>
                  <a:lnTo>
                    <a:pt x="43" y="64"/>
                  </a:lnTo>
                  <a:lnTo>
                    <a:pt x="41" y="63"/>
                  </a:lnTo>
                  <a:lnTo>
                    <a:pt x="38" y="63"/>
                  </a:lnTo>
                  <a:lnTo>
                    <a:pt x="35" y="62"/>
                  </a:lnTo>
                  <a:lnTo>
                    <a:pt x="33" y="62"/>
                  </a:lnTo>
                  <a:lnTo>
                    <a:pt x="30" y="61"/>
                  </a:lnTo>
                  <a:lnTo>
                    <a:pt x="28" y="60"/>
                  </a:lnTo>
                  <a:lnTo>
                    <a:pt x="25" y="60"/>
                  </a:lnTo>
                  <a:lnTo>
                    <a:pt x="22" y="59"/>
                  </a:lnTo>
                  <a:lnTo>
                    <a:pt x="20" y="59"/>
                  </a:lnTo>
                  <a:lnTo>
                    <a:pt x="17" y="58"/>
                  </a:lnTo>
                  <a:lnTo>
                    <a:pt x="14" y="58"/>
                  </a:lnTo>
                  <a:lnTo>
                    <a:pt x="12" y="57"/>
                  </a:lnTo>
                  <a:lnTo>
                    <a:pt x="11" y="56"/>
                  </a:lnTo>
                  <a:lnTo>
                    <a:pt x="10" y="55"/>
                  </a:lnTo>
                  <a:lnTo>
                    <a:pt x="9" y="53"/>
                  </a:lnTo>
                  <a:lnTo>
                    <a:pt x="8" y="52"/>
                  </a:lnTo>
                  <a:lnTo>
                    <a:pt x="7" y="51"/>
                  </a:lnTo>
                  <a:lnTo>
                    <a:pt x="6" y="50"/>
                  </a:lnTo>
                  <a:lnTo>
                    <a:pt x="5" y="49"/>
                  </a:lnTo>
                  <a:lnTo>
                    <a:pt x="4" y="48"/>
                  </a:lnTo>
                  <a:lnTo>
                    <a:pt x="1" y="41"/>
                  </a:lnTo>
                  <a:lnTo>
                    <a:pt x="0" y="34"/>
                  </a:lnTo>
                  <a:lnTo>
                    <a:pt x="0" y="27"/>
                  </a:lnTo>
                  <a:lnTo>
                    <a:pt x="1" y="20"/>
                  </a:lnTo>
                  <a:lnTo>
                    <a:pt x="4" y="13"/>
                  </a:lnTo>
                  <a:lnTo>
                    <a:pt x="8" y="8"/>
                  </a:lnTo>
                  <a:lnTo>
                    <a:pt x="14" y="3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B5AAA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1" name="Freeform 187"/>
            <p:cNvSpPr>
              <a:spLocks/>
            </p:cNvSpPr>
            <p:nvPr/>
          </p:nvSpPr>
          <p:spPr bwMode="auto">
            <a:xfrm>
              <a:off x="3668" y="1874"/>
              <a:ext cx="55" cy="61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6" y="1"/>
                </a:cxn>
                <a:cxn ang="0">
                  <a:pos x="30" y="1"/>
                </a:cxn>
                <a:cxn ang="0">
                  <a:pos x="33" y="2"/>
                </a:cxn>
                <a:cxn ang="0">
                  <a:pos x="37" y="2"/>
                </a:cxn>
                <a:cxn ang="0">
                  <a:pos x="40" y="3"/>
                </a:cxn>
                <a:cxn ang="0">
                  <a:pos x="44" y="3"/>
                </a:cxn>
                <a:cxn ang="0">
                  <a:pos x="48" y="4"/>
                </a:cxn>
                <a:cxn ang="0">
                  <a:pos x="51" y="5"/>
                </a:cxn>
                <a:cxn ang="0">
                  <a:pos x="53" y="7"/>
                </a:cxn>
                <a:cxn ang="0">
                  <a:pos x="54" y="10"/>
                </a:cxn>
                <a:cxn ang="0">
                  <a:pos x="55" y="13"/>
                </a:cxn>
                <a:cxn ang="0">
                  <a:pos x="55" y="25"/>
                </a:cxn>
                <a:cxn ang="0">
                  <a:pos x="54" y="46"/>
                </a:cxn>
                <a:cxn ang="0">
                  <a:pos x="53" y="58"/>
                </a:cxn>
                <a:cxn ang="0">
                  <a:pos x="51" y="60"/>
                </a:cxn>
                <a:cxn ang="0">
                  <a:pos x="47" y="60"/>
                </a:cxn>
                <a:cxn ang="0">
                  <a:pos x="42" y="59"/>
                </a:cxn>
                <a:cxn ang="0">
                  <a:pos x="37" y="58"/>
                </a:cxn>
                <a:cxn ang="0">
                  <a:pos x="33" y="57"/>
                </a:cxn>
                <a:cxn ang="0">
                  <a:pos x="28" y="56"/>
                </a:cxn>
                <a:cxn ang="0">
                  <a:pos x="23" y="55"/>
                </a:cxn>
                <a:cxn ang="0">
                  <a:pos x="18" y="54"/>
                </a:cxn>
                <a:cxn ang="0">
                  <a:pos x="13" y="54"/>
                </a:cxn>
                <a:cxn ang="0">
                  <a:pos x="10" y="52"/>
                </a:cxn>
                <a:cxn ang="0">
                  <a:pos x="8" y="50"/>
                </a:cxn>
                <a:cxn ang="0">
                  <a:pos x="6" y="47"/>
                </a:cxn>
                <a:cxn ang="0">
                  <a:pos x="4" y="45"/>
                </a:cxn>
                <a:cxn ang="0">
                  <a:pos x="1" y="37"/>
                </a:cxn>
                <a:cxn ang="0">
                  <a:pos x="0" y="24"/>
                </a:cxn>
                <a:cxn ang="0">
                  <a:pos x="3" y="12"/>
                </a:cxn>
                <a:cxn ang="0">
                  <a:pos x="13" y="3"/>
                </a:cxn>
              </a:cxnLst>
              <a:rect l="0" t="0" r="r" b="b"/>
              <a:pathLst>
                <a:path w="55" h="61">
                  <a:moveTo>
                    <a:pt x="21" y="0"/>
                  </a:moveTo>
                  <a:lnTo>
                    <a:pt x="22" y="0"/>
                  </a:lnTo>
                  <a:lnTo>
                    <a:pt x="24" y="0"/>
                  </a:lnTo>
                  <a:lnTo>
                    <a:pt x="26" y="1"/>
                  </a:lnTo>
                  <a:lnTo>
                    <a:pt x="28" y="1"/>
                  </a:lnTo>
                  <a:lnTo>
                    <a:pt x="30" y="1"/>
                  </a:lnTo>
                  <a:lnTo>
                    <a:pt x="31" y="2"/>
                  </a:lnTo>
                  <a:lnTo>
                    <a:pt x="33" y="2"/>
                  </a:lnTo>
                  <a:lnTo>
                    <a:pt x="35" y="2"/>
                  </a:lnTo>
                  <a:lnTo>
                    <a:pt x="37" y="2"/>
                  </a:lnTo>
                  <a:lnTo>
                    <a:pt x="39" y="3"/>
                  </a:lnTo>
                  <a:lnTo>
                    <a:pt x="40" y="3"/>
                  </a:lnTo>
                  <a:lnTo>
                    <a:pt x="42" y="3"/>
                  </a:lnTo>
                  <a:lnTo>
                    <a:pt x="44" y="3"/>
                  </a:lnTo>
                  <a:lnTo>
                    <a:pt x="46" y="4"/>
                  </a:lnTo>
                  <a:lnTo>
                    <a:pt x="48" y="4"/>
                  </a:lnTo>
                  <a:lnTo>
                    <a:pt x="50" y="4"/>
                  </a:lnTo>
                  <a:lnTo>
                    <a:pt x="51" y="5"/>
                  </a:lnTo>
                  <a:lnTo>
                    <a:pt x="52" y="6"/>
                  </a:lnTo>
                  <a:lnTo>
                    <a:pt x="53" y="7"/>
                  </a:lnTo>
                  <a:lnTo>
                    <a:pt x="54" y="8"/>
                  </a:lnTo>
                  <a:lnTo>
                    <a:pt x="54" y="10"/>
                  </a:lnTo>
                  <a:lnTo>
                    <a:pt x="54" y="11"/>
                  </a:lnTo>
                  <a:lnTo>
                    <a:pt x="55" y="13"/>
                  </a:lnTo>
                  <a:lnTo>
                    <a:pt x="55" y="15"/>
                  </a:lnTo>
                  <a:lnTo>
                    <a:pt x="55" y="25"/>
                  </a:lnTo>
                  <a:lnTo>
                    <a:pt x="54" y="36"/>
                  </a:lnTo>
                  <a:lnTo>
                    <a:pt x="54" y="46"/>
                  </a:lnTo>
                  <a:lnTo>
                    <a:pt x="54" y="57"/>
                  </a:lnTo>
                  <a:lnTo>
                    <a:pt x="53" y="58"/>
                  </a:lnTo>
                  <a:lnTo>
                    <a:pt x="52" y="59"/>
                  </a:lnTo>
                  <a:lnTo>
                    <a:pt x="51" y="60"/>
                  </a:lnTo>
                  <a:lnTo>
                    <a:pt x="50" y="61"/>
                  </a:lnTo>
                  <a:lnTo>
                    <a:pt x="47" y="60"/>
                  </a:lnTo>
                  <a:lnTo>
                    <a:pt x="45" y="60"/>
                  </a:lnTo>
                  <a:lnTo>
                    <a:pt x="42" y="59"/>
                  </a:lnTo>
                  <a:lnTo>
                    <a:pt x="40" y="59"/>
                  </a:lnTo>
                  <a:lnTo>
                    <a:pt x="37" y="58"/>
                  </a:lnTo>
                  <a:lnTo>
                    <a:pt x="35" y="58"/>
                  </a:lnTo>
                  <a:lnTo>
                    <a:pt x="33" y="57"/>
                  </a:lnTo>
                  <a:lnTo>
                    <a:pt x="30" y="57"/>
                  </a:lnTo>
                  <a:lnTo>
                    <a:pt x="28" y="56"/>
                  </a:lnTo>
                  <a:lnTo>
                    <a:pt x="25" y="56"/>
                  </a:lnTo>
                  <a:lnTo>
                    <a:pt x="23" y="55"/>
                  </a:lnTo>
                  <a:lnTo>
                    <a:pt x="20" y="55"/>
                  </a:lnTo>
                  <a:lnTo>
                    <a:pt x="18" y="54"/>
                  </a:lnTo>
                  <a:lnTo>
                    <a:pt x="15" y="54"/>
                  </a:lnTo>
                  <a:lnTo>
                    <a:pt x="13" y="54"/>
                  </a:lnTo>
                  <a:lnTo>
                    <a:pt x="11" y="53"/>
                  </a:lnTo>
                  <a:lnTo>
                    <a:pt x="10" y="52"/>
                  </a:lnTo>
                  <a:lnTo>
                    <a:pt x="9" y="51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6" y="47"/>
                  </a:lnTo>
                  <a:lnTo>
                    <a:pt x="5" y="46"/>
                  </a:lnTo>
                  <a:lnTo>
                    <a:pt x="4" y="45"/>
                  </a:lnTo>
                  <a:lnTo>
                    <a:pt x="3" y="44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24"/>
                  </a:lnTo>
                  <a:lnTo>
                    <a:pt x="1" y="18"/>
                  </a:lnTo>
                  <a:lnTo>
                    <a:pt x="3" y="12"/>
                  </a:lnTo>
                  <a:lnTo>
                    <a:pt x="7" y="7"/>
                  </a:lnTo>
                  <a:lnTo>
                    <a:pt x="13" y="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BAAFB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2" name="Freeform 188"/>
            <p:cNvSpPr>
              <a:spLocks/>
            </p:cNvSpPr>
            <p:nvPr/>
          </p:nvSpPr>
          <p:spPr bwMode="auto">
            <a:xfrm>
              <a:off x="3668" y="1874"/>
              <a:ext cx="52" cy="57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3" y="1"/>
                </a:cxn>
                <a:cxn ang="0">
                  <a:pos x="26" y="2"/>
                </a:cxn>
                <a:cxn ang="0">
                  <a:pos x="30" y="2"/>
                </a:cxn>
                <a:cxn ang="0">
                  <a:pos x="33" y="2"/>
                </a:cxn>
                <a:cxn ang="0">
                  <a:pos x="36" y="3"/>
                </a:cxn>
                <a:cxn ang="0">
                  <a:pos x="40" y="3"/>
                </a:cxn>
                <a:cxn ang="0">
                  <a:pos x="43" y="4"/>
                </a:cxn>
                <a:cxn ang="0">
                  <a:pos x="46" y="4"/>
                </a:cxn>
                <a:cxn ang="0">
                  <a:pos x="47" y="5"/>
                </a:cxn>
                <a:cxn ang="0">
                  <a:pos x="48" y="6"/>
                </a:cxn>
                <a:cxn ang="0">
                  <a:pos x="49" y="7"/>
                </a:cxn>
                <a:cxn ang="0">
                  <a:pos x="50" y="8"/>
                </a:cxn>
                <a:cxn ang="0">
                  <a:pos x="51" y="10"/>
                </a:cxn>
                <a:cxn ang="0">
                  <a:pos x="51" y="11"/>
                </a:cxn>
                <a:cxn ang="0">
                  <a:pos x="51" y="13"/>
                </a:cxn>
                <a:cxn ang="0">
                  <a:pos x="52" y="14"/>
                </a:cxn>
                <a:cxn ang="0">
                  <a:pos x="51" y="24"/>
                </a:cxn>
                <a:cxn ang="0">
                  <a:pos x="51" y="34"/>
                </a:cxn>
                <a:cxn ang="0">
                  <a:pos x="51" y="43"/>
                </a:cxn>
                <a:cxn ang="0">
                  <a:pos x="50" y="53"/>
                </a:cxn>
                <a:cxn ang="0">
                  <a:pos x="49" y="54"/>
                </a:cxn>
                <a:cxn ang="0">
                  <a:pos x="48" y="55"/>
                </a:cxn>
                <a:cxn ang="0">
                  <a:pos x="47" y="56"/>
                </a:cxn>
                <a:cxn ang="0">
                  <a:pos x="46" y="57"/>
                </a:cxn>
                <a:cxn ang="0">
                  <a:pos x="44" y="56"/>
                </a:cxn>
                <a:cxn ang="0">
                  <a:pos x="42" y="56"/>
                </a:cxn>
                <a:cxn ang="0">
                  <a:pos x="40" y="55"/>
                </a:cxn>
                <a:cxn ang="0">
                  <a:pos x="37" y="55"/>
                </a:cxn>
                <a:cxn ang="0">
                  <a:pos x="35" y="54"/>
                </a:cxn>
                <a:cxn ang="0">
                  <a:pos x="33" y="54"/>
                </a:cxn>
                <a:cxn ang="0">
                  <a:pos x="31" y="54"/>
                </a:cxn>
                <a:cxn ang="0">
                  <a:pos x="28" y="53"/>
                </a:cxn>
                <a:cxn ang="0">
                  <a:pos x="26" y="53"/>
                </a:cxn>
                <a:cxn ang="0">
                  <a:pos x="24" y="52"/>
                </a:cxn>
                <a:cxn ang="0">
                  <a:pos x="22" y="52"/>
                </a:cxn>
                <a:cxn ang="0">
                  <a:pos x="20" y="51"/>
                </a:cxn>
                <a:cxn ang="0">
                  <a:pos x="17" y="51"/>
                </a:cxn>
                <a:cxn ang="0">
                  <a:pos x="15" y="50"/>
                </a:cxn>
                <a:cxn ang="0">
                  <a:pos x="13" y="50"/>
                </a:cxn>
                <a:cxn ang="0">
                  <a:pos x="11" y="49"/>
                </a:cxn>
                <a:cxn ang="0">
                  <a:pos x="10" y="48"/>
                </a:cxn>
                <a:cxn ang="0">
                  <a:pos x="9" y="47"/>
                </a:cxn>
                <a:cxn ang="0">
                  <a:pos x="8" y="46"/>
                </a:cxn>
                <a:cxn ang="0">
                  <a:pos x="7" y="45"/>
                </a:cxn>
                <a:cxn ang="0">
                  <a:pos x="6" y="44"/>
                </a:cxn>
                <a:cxn ang="0">
                  <a:pos x="5" y="43"/>
                </a:cxn>
                <a:cxn ang="0">
                  <a:pos x="4" y="42"/>
                </a:cxn>
                <a:cxn ang="0">
                  <a:pos x="3" y="41"/>
                </a:cxn>
                <a:cxn ang="0">
                  <a:pos x="1" y="35"/>
                </a:cxn>
                <a:cxn ang="0">
                  <a:pos x="0" y="29"/>
                </a:cxn>
                <a:cxn ang="0">
                  <a:pos x="0" y="23"/>
                </a:cxn>
                <a:cxn ang="0">
                  <a:pos x="1" y="17"/>
                </a:cxn>
                <a:cxn ang="0">
                  <a:pos x="4" y="12"/>
                </a:cxn>
                <a:cxn ang="0">
                  <a:pos x="7" y="7"/>
                </a:cxn>
                <a:cxn ang="0">
                  <a:pos x="13" y="3"/>
                </a:cxn>
                <a:cxn ang="0">
                  <a:pos x="20" y="0"/>
                </a:cxn>
              </a:cxnLst>
              <a:rect l="0" t="0" r="r" b="b"/>
              <a:pathLst>
                <a:path w="52" h="57">
                  <a:moveTo>
                    <a:pt x="20" y="0"/>
                  </a:moveTo>
                  <a:lnTo>
                    <a:pt x="23" y="1"/>
                  </a:lnTo>
                  <a:lnTo>
                    <a:pt x="26" y="2"/>
                  </a:lnTo>
                  <a:lnTo>
                    <a:pt x="30" y="2"/>
                  </a:lnTo>
                  <a:lnTo>
                    <a:pt x="33" y="2"/>
                  </a:lnTo>
                  <a:lnTo>
                    <a:pt x="36" y="3"/>
                  </a:lnTo>
                  <a:lnTo>
                    <a:pt x="40" y="3"/>
                  </a:lnTo>
                  <a:lnTo>
                    <a:pt x="43" y="4"/>
                  </a:lnTo>
                  <a:lnTo>
                    <a:pt x="46" y="4"/>
                  </a:lnTo>
                  <a:lnTo>
                    <a:pt x="47" y="5"/>
                  </a:lnTo>
                  <a:lnTo>
                    <a:pt x="48" y="6"/>
                  </a:lnTo>
                  <a:lnTo>
                    <a:pt x="49" y="7"/>
                  </a:lnTo>
                  <a:lnTo>
                    <a:pt x="50" y="8"/>
                  </a:lnTo>
                  <a:lnTo>
                    <a:pt x="51" y="10"/>
                  </a:lnTo>
                  <a:lnTo>
                    <a:pt x="51" y="11"/>
                  </a:lnTo>
                  <a:lnTo>
                    <a:pt x="51" y="13"/>
                  </a:lnTo>
                  <a:lnTo>
                    <a:pt x="52" y="14"/>
                  </a:lnTo>
                  <a:lnTo>
                    <a:pt x="51" y="24"/>
                  </a:lnTo>
                  <a:lnTo>
                    <a:pt x="51" y="34"/>
                  </a:lnTo>
                  <a:lnTo>
                    <a:pt x="51" y="43"/>
                  </a:lnTo>
                  <a:lnTo>
                    <a:pt x="50" y="53"/>
                  </a:lnTo>
                  <a:lnTo>
                    <a:pt x="49" y="54"/>
                  </a:lnTo>
                  <a:lnTo>
                    <a:pt x="48" y="55"/>
                  </a:lnTo>
                  <a:lnTo>
                    <a:pt x="47" y="56"/>
                  </a:lnTo>
                  <a:lnTo>
                    <a:pt x="46" y="57"/>
                  </a:lnTo>
                  <a:lnTo>
                    <a:pt x="44" y="56"/>
                  </a:lnTo>
                  <a:lnTo>
                    <a:pt x="42" y="56"/>
                  </a:lnTo>
                  <a:lnTo>
                    <a:pt x="40" y="55"/>
                  </a:lnTo>
                  <a:lnTo>
                    <a:pt x="37" y="55"/>
                  </a:lnTo>
                  <a:lnTo>
                    <a:pt x="35" y="54"/>
                  </a:lnTo>
                  <a:lnTo>
                    <a:pt x="33" y="54"/>
                  </a:lnTo>
                  <a:lnTo>
                    <a:pt x="31" y="54"/>
                  </a:lnTo>
                  <a:lnTo>
                    <a:pt x="28" y="53"/>
                  </a:lnTo>
                  <a:lnTo>
                    <a:pt x="26" y="53"/>
                  </a:lnTo>
                  <a:lnTo>
                    <a:pt x="24" y="52"/>
                  </a:lnTo>
                  <a:lnTo>
                    <a:pt x="22" y="52"/>
                  </a:lnTo>
                  <a:lnTo>
                    <a:pt x="20" y="51"/>
                  </a:lnTo>
                  <a:lnTo>
                    <a:pt x="17" y="51"/>
                  </a:lnTo>
                  <a:lnTo>
                    <a:pt x="15" y="50"/>
                  </a:lnTo>
                  <a:lnTo>
                    <a:pt x="13" y="50"/>
                  </a:lnTo>
                  <a:lnTo>
                    <a:pt x="11" y="49"/>
                  </a:lnTo>
                  <a:lnTo>
                    <a:pt x="10" y="48"/>
                  </a:lnTo>
                  <a:lnTo>
                    <a:pt x="9" y="47"/>
                  </a:lnTo>
                  <a:lnTo>
                    <a:pt x="8" y="46"/>
                  </a:lnTo>
                  <a:lnTo>
                    <a:pt x="7" y="45"/>
                  </a:lnTo>
                  <a:lnTo>
                    <a:pt x="6" y="44"/>
                  </a:lnTo>
                  <a:lnTo>
                    <a:pt x="5" y="43"/>
                  </a:lnTo>
                  <a:lnTo>
                    <a:pt x="4" y="42"/>
                  </a:lnTo>
                  <a:lnTo>
                    <a:pt x="3" y="41"/>
                  </a:lnTo>
                  <a:lnTo>
                    <a:pt x="1" y="35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1" y="17"/>
                  </a:lnTo>
                  <a:lnTo>
                    <a:pt x="4" y="12"/>
                  </a:lnTo>
                  <a:lnTo>
                    <a:pt x="7" y="7"/>
                  </a:lnTo>
                  <a:lnTo>
                    <a:pt x="13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BCB2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3" name="Freeform 189"/>
            <p:cNvSpPr>
              <a:spLocks/>
            </p:cNvSpPr>
            <p:nvPr/>
          </p:nvSpPr>
          <p:spPr bwMode="auto">
            <a:xfrm>
              <a:off x="3669" y="1875"/>
              <a:ext cx="47" cy="52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1" y="1"/>
                </a:cxn>
                <a:cxn ang="0">
                  <a:pos x="24" y="1"/>
                </a:cxn>
                <a:cxn ang="0">
                  <a:pos x="27" y="2"/>
                </a:cxn>
                <a:cxn ang="0">
                  <a:pos x="30" y="2"/>
                </a:cxn>
                <a:cxn ang="0">
                  <a:pos x="33" y="2"/>
                </a:cxn>
                <a:cxn ang="0">
                  <a:pos x="36" y="3"/>
                </a:cxn>
                <a:cxn ang="0">
                  <a:pos x="39" y="3"/>
                </a:cxn>
                <a:cxn ang="0">
                  <a:pos x="42" y="4"/>
                </a:cxn>
                <a:cxn ang="0">
                  <a:pos x="43" y="5"/>
                </a:cxn>
                <a:cxn ang="0">
                  <a:pos x="44" y="5"/>
                </a:cxn>
                <a:cxn ang="0">
                  <a:pos x="45" y="6"/>
                </a:cxn>
                <a:cxn ang="0">
                  <a:pos x="46" y="7"/>
                </a:cxn>
                <a:cxn ang="0">
                  <a:pos x="46" y="9"/>
                </a:cxn>
                <a:cxn ang="0">
                  <a:pos x="47" y="10"/>
                </a:cxn>
                <a:cxn ang="0">
                  <a:pos x="47" y="11"/>
                </a:cxn>
                <a:cxn ang="0">
                  <a:pos x="47" y="13"/>
                </a:cxn>
                <a:cxn ang="0">
                  <a:pos x="47" y="22"/>
                </a:cxn>
                <a:cxn ang="0">
                  <a:pos x="47" y="30"/>
                </a:cxn>
                <a:cxn ang="0">
                  <a:pos x="46" y="39"/>
                </a:cxn>
                <a:cxn ang="0">
                  <a:pos x="46" y="48"/>
                </a:cxn>
                <a:cxn ang="0">
                  <a:pos x="45" y="49"/>
                </a:cxn>
                <a:cxn ang="0">
                  <a:pos x="44" y="50"/>
                </a:cxn>
                <a:cxn ang="0">
                  <a:pos x="43" y="51"/>
                </a:cxn>
                <a:cxn ang="0">
                  <a:pos x="42" y="52"/>
                </a:cxn>
                <a:cxn ang="0">
                  <a:pos x="40" y="51"/>
                </a:cxn>
                <a:cxn ang="0">
                  <a:pos x="38" y="51"/>
                </a:cxn>
                <a:cxn ang="0">
                  <a:pos x="36" y="50"/>
                </a:cxn>
                <a:cxn ang="0">
                  <a:pos x="34" y="50"/>
                </a:cxn>
                <a:cxn ang="0">
                  <a:pos x="32" y="50"/>
                </a:cxn>
                <a:cxn ang="0">
                  <a:pos x="30" y="49"/>
                </a:cxn>
                <a:cxn ang="0">
                  <a:pos x="28" y="49"/>
                </a:cxn>
                <a:cxn ang="0">
                  <a:pos x="26" y="48"/>
                </a:cxn>
                <a:cxn ang="0">
                  <a:pos x="24" y="48"/>
                </a:cxn>
                <a:cxn ang="0">
                  <a:pos x="22" y="48"/>
                </a:cxn>
                <a:cxn ang="0">
                  <a:pos x="20" y="47"/>
                </a:cxn>
                <a:cxn ang="0">
                  <a:pos x="18" y="47"/>
                </a:cxn>
                <a:cxn ang="0">
                  <a:pos x="16" y="46"/>
                </a:cxn>
                <a:cxn ang="0">
                  <a:pos x="14" y="46"/>
                </a:cxn>
                <a:cxn ang="0">
                  <a:pos x="12" y="45"/>
                </a:cxn>
                <a:cxn ang="0">
                  <a:pos x="9" y="45"/>
                </a:cxn>
                <a:cxn ang="0">
                  <a:pos x="9" y="44"/>
                </a:cxn>
                <a:cxn ang="0">
                  <a:pos x="8" y="43"/>
                </a:cxn>
                <a:cxn ang="0">
                  <a:pos x="7" y="42"/>
                </a:cxn>
                <a:cxn ang="0">
                  <a:pos x="6" y="41"/>
                </a:cxn>
                <a:cxn ang="0">
                  <a:pos x="5" y="40"/>
                </a:cxn>
                <a:cxn ang="0">
                  <a:pos x="4" y="39"/>
                </a:cxn>
                <a:cxn ang="0">
                  <a:pos x="4" y="38"/>
                </a:cxn>
                <a:cxn ang="0">
                  <a:pos x="3" y="37"/>
                </a:cxn>
                <a:cxn ang="0">
                  <a:pos x="1" y="32"/>
                </a:cxn>
                <a:cxn ang="0">
                  <a:pos x="0" y="26"/>
                </a:cxn>
                <a:cxn ang="0">
                  <a:pos x="0" y="21"/>
                </a:cxn>
                <a:cxn ang="0">
                  <a:pos x="1" y="15"/>
                </a:cxn>
                <a:cxn ang="0">
                  <a:pos x="3" y="10"/>
                </a:cxn>
                <a:cxn ang="0">
                  <a:pos x="7" y="6"/>
                </a:cxn>
                <a:cxn ang="0">
                  <a:pos x="12" y="3"/>
                </a:cxn>
                <a:cxn ang="0">
                  <a:pos x="18" y="0"/>
                </a:cxn>
              </a:cxnLst>
              <a:rect l="0" t="0" r="r" b="b"/>
              <a:pathLst>
                <a:path w="47" h="52">
                  <a:moveTo>
                    <a:pt x="18" y="0"/>
                  </a:moveTo>
                  <a:lnTo>
                    <a:pt x="21" y="1"/>
                  </a:lnTo>
                  <a:lnTo>
                    <a:pt x="24" y="1"/>
                  </a:lnTo>
                  <a:lnTo>
                    <a:pt x="27" y="2"/>
                  </a:lnTo>
                  <a:lnTo>
                    <a:pt x="30" y="2"/>
                  </a:lnTo>
                  <a:lnTo>
                    <a:pt x="33" y="2"/>
                  </a:lnTo>
                  <a:lnTo>
                    <a:pt x="36" y="3"/>
                  </a:lnTo>
                  <a:lnTo>
                    <a:pt x="39" y="3"/>
                  </a:lnTo>
                  <a:lnTo>
                    <a:pt x="42" y="4"/>
                  </a:lnTo>
                  <a:lnTo>
                    <a:pt x="43" y="5"/>
                  </a:lnTo>
                  <a:lnTo>
                    <a:pt x="44" y="5"/>
                  </a:lnTo>
                  <a:lnTo>
                    <a:pt x="45" y="6"/>
                  </a:lnTo>
                  <a:lnTo>
                    <a:pt x="46" y="7"/>
                  </a:lnTo>
                  <a:lnTo>
                    <a:pt x="46" y="9"/>
                  </a:lnTo>
                  <a:lnTo>
                    <a:pt x="47" y="10"/>
                  </a:lnTo>
                  <a:lnTo>
                    <a:pt x="47" y="11"/>
                  </a:lnTo>
                  <a:lnTo>
                    <a:pt x="47" y="13"/>
                  </a:lnTo>
                  <a:lnTo>
                    <a:pt x="47" y="22"/>
                  </a:lnTo>
                  <a:lnTo>
                    <a:pt x="47" y="30"/>
                  </a:lnTo>
                  <a:lnTo>
                    <a:pt x="46" y="39"/>
                  </a:lnTo>
                  <a:lnTo>
                    <a:pt x="46" y="48"/>
                  </a:lnTo>
                  <a:lnTo>
                    <a:pt x="45" y="49"/>
                  </a:lnTo>
                  <a:lnTo>
                    <a:pt x="44" y="50"/>
                  </a:lnTo>
                  <a:lnTo>
                    <a:pt x="43" y="51"/>
                  </a:lnTo>
                  <a:lnTo>
                    <a:pt x="42" y="52"/>
                  </a:lnTo>
                  <a:lnTo>
                    <a:pt x="40" y="51"/>
                  </a:lnTo>
                  <a:lnTo>
                    <a:pt x="38" y="51"/>
                  </a:lnTo>
                  <a:lnTo>
                    <a:pt x="36" y="50"/>
                  </a:lnTo>
                  <a:lnTo>
                    <a:pt x="34" y="50"/>
                  </a:lnTo>
                  <a:lnTo>
                    <a:pt x="32" y="50"/>
                  </a:lnTo>
                  <a:lnTo>
                    <a:pt x="30" y="49"/>
                  </a:lnTo>
                  <a:lnTo>
                    <a:pt x="28" y="49"/>
                  </a:lnTo>
                  <a:lnTo>
                    <a:pt x="26" y="48"/>
                  </a:lnTo>
                  <a:lnTo>
                    <a:pt x="24" y="48"/>
                  </a:lnTo>
                  <a:lnTo>
                    <a:pt x="22" y="48"/>
                  </a:lnTo>
                  <a:lnTo>
                    <a:pt x="20" y="47"/>
                  </a:lnTo>
                  <a:lnTo>
                    <a:pt x="18" y="47"/>
                  </a:lnTo>
                  <a:lnTo>
                    <a:pt x="16" y="46"/>
                  </a:lnTo>
                  <a:lnTo>
                    <a:pt x="14" y="46"/>
                  </a:lnTo>
                  <a:lnTo>
                    <a:pt x="12" y="45"/>
                  </a:lnTo>
                  <a:lnTo>
                    <a:pt x="9" y="45"/>
                  </a:lnTo>
                  <a:lnTo>
                    <a:pt x="9" y="44"/>
                  </a:lnTo>
                  <a:lnTo>
                    <a:pt x="8" y="43"/>
                  </a:lnTo>
                  <a:lnTo>
                    <a:pt x="7" y="42"/>
                  </a:lnTo>
                  <a:lnTo>
                    <a:pt x="6" y="41"/>
                  </a:lnTo>
                  <a:lnTo>
                    <a:pt x="5" y="40"/>
                  </a:lnTo>
                  <a:lnTo>
                    <a:pt x="4" y="39"/>
                  </a:lnTo>
                  <a:lnTo>
                    <a:pt x="4" y="38"/>
                  </a:lnTo>
                  <a:lnTo>
                    <a:pt x="3" y="37"/>
                  </a:lnTo>
                  <a:lnTo>
                    <a:pt x="1" y="32"/>
                  </a:lnTo>
                  <a:lnTo>
                    <a:pt x="0" y="26"/>
                  </a:lnTo>
                  <a:lnTo>
                    <a:pt x="0" y="21"/>
                  </a:lnTo>
                  <a:lnTo>
                    <a:pt x="1" y="15"/>
                  </a:lnTo>
                  <a:lnTo>
                    <a:pt x="3" y="10"/>
                  </a:lnTo>
                  <a:lnTo>
                    <a:pt x="7" y="6"/>
                  </a:lnTo>
                  <a:lnTo>
                    <a:pt x="12" y="3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BFB5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4" name="Freeform 190"/>
            <p:cNvSpPr>
              <a:spLocks/>
            </p:cNvSpPr>
            <p:nvPr/>
          </p:nvSpPr>
          <p:spPr bwMode="auto">
            <a:xfrm>
              <a:off x="3670" y="1876"/>
              <a:ext cx="43" cy="47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9" y="0"/>
                </a:cxn>
                <a:cxn ang="0">
                  <a:pos x="22" y="1"/>
                </a:cxn>
                <a:cxn ang="0">
                  <a:pos x="24" y="1"/>
                </a:cxn>
                <a:cxn ang="0">
                  <a:pos x="27" y="1"/>
                </a:cxn>
                <a:cxn ang="0">
                  <a:pos x="30" y="2"/>
                </a:cxn>
                <a:cxn ang="0">
                  <a:pos x="33" y="2"/>
                </a:cxn>
                <a:cxn ang="0">
                  <a:pos x="35" y="3"/>
                </a:cxn>
                <a:cxn ang="0">
                  <a:pos x="38" y="3"/>
                </a:cxn>
                <a:cxn ang="0">
                  <a:pos x="39" y="4"/>
                </a:cxn>
                <a:cxn ang="0">
                  <a:pos x="40" y="5"/>
                </a:cxn>
                <a:cxn ang="0">
                  <a:pos x="41" y="5"/>
                </a:cxn>
                <a:cxn ang="0">
                  <a:pos x="42" y="6"/>
                </a:cxn>
                <a:cxn ang="0">
                  <a:pos x="42" y="7"/>
                </a:cxn>
                <a:cxn ang="0">
                  <a:pos x="42" y="9"/>
                </a:cxn>
                <a:cxn ang="0">
                  <a:pos x="42" y="10"/>
                </a:cxn>
                <a:cxn ang="0">
                  <a:pos x="43" y="11"/>
                </a:cxn>
                <a:cxn ang="0">
                  <a:pos x="42" y="19"/>
                </a:cxn>
                <a:cxn ang="0">
                  <a:pos x="42" y="27"/>
                </a:cxn>
                <a:cxn ang="0">
                  <a:pos x="42" y="35"/>
                </a:cxn>
                <a:cxn ang="0">
                  <a:pos x="42" y="43"/>
                </a:cxn>
                <a:cxn ang="0">
                  <a:pos x="41" y="44"/>
                </a:cxn>
                <a:cxn ang="0">
                  <a:pos x="40" y="45"/>
                </a:cxn>
                <a:cxn ang="0">
                  <a:pos x="39" y="46"/>
                </a:cxn>
                <a:cxn ang="0">
                  <a:pos x="38" y="47"/>
                </a:cxn>
                <a:cxn ang="0">
                  <a:pos x="36" y="46"/>
                </a:cxn>
                <a:cxn ang="0">
                  <a:pos x="35" y="46"/>
                </a:cxn>
                <a:cxn ang="0">
                  <a:pos x="33" y="46"/>
                </a:cxn>
                <a:cxn ang="0">
                  <a:pos x="31" y="45"/>
                </a:cxn>
                <a:cxn ang="0">
                  <a:pos x="29" y="45"/>
                </a:cxn>
                <a:cxn ang="0">
                  <a:pos x="27" y="44"/>
                </a:cxn>
                <a:cxn ang="0">
                  <a:pos x="25" y="44"/>
                </a:cxn>
                <a:cxn ang="0">
                  <a:pos x="23" y="44"/>
                </a:cxn>
                <a:cxn ang="0">
                  <a:pos x="21" y="43"/>
                </a:cxn>
                <a:cxn ang="0">
                  <a:pos x="19" y="43"/>
                </a:cxn>
                <a:cxn ang="0">
                  <a:pos x="18" y="42"/>
                </a:cxn>
                <a:cxn ang="0">
                  <a:pos x="16" y="42"/>
                </a:cxn>
                <a:cxn ang="0">
                  <a:pos x="14" y="42"/>
                </a:cxn>
                <a:cxn ang="0">
                  <a:pos x="12" y="41"/>
                </a:cxn>
                <a:cxn ang="0">
                  <a:pos x="10" y="41"/>
                </a:cxn>
                <a:cxn ang="0">
                  <a:pos x="8" y="40"/>
                </a:cxn>
                <a:cxn ang="0">
                  <a:pos x="8" y="40"/>
                </a:cxn>
                <a:cxn ang="0">
                  <a:pos x="7" y="39"/>
                </a:cxn>
                <a:cxn ang="0">
                  <a:pos x="6" y="38"/>
                </a:cxn>
                <a:cxn ang="0">
                  <a:pos x="5" y="37"/>
                </a:cxn>
                <a:cxn ang="0">
                  <a:pos x="5" y="36"/>
                </a:cxn>
                <a:cxn ang="0">
                  <a:pos x="4" y="35"/>
                </a:cxn>
                <a:cxn ang="0">
                  <a:pos x="3" y="34"/>
                </a:cxn>
                <a:cxn ang="0">
                  <a:pos x="2" y="33"/>
                </a:cxn>
                <a:cxn ang="0">
                  <a:pos x="1" y="29"/>
                </a:cxn>
                <a:cxn ang="0">
                  <a:pos x="0" y="24"/>
                </a:cxn>
                <a:cxn ang="0">
                  <a:pos x="0" y="18"/>
                </a:cxn>
                <a:cxn ang="0">
                  <a:pos x="1" y="14"/>
                </a:cxn>
                <a:cxn ang="0">
                  <a:pos x="3" y="9"/>
                </a:cxn>
                <a:cxn ang="0">
                  <a:pos x="6" y="5"/>
                </a:cxn>
                <a:cxn ang="0">
                  <a:pos x="10" y="2"/>
                </a:cxn>
                <a:cxn ang="0">
                  <a:pos x="16" y="0"/>
                </a:cxn>
              </a:cxnLst>
              <a:rect l="0" t="0" r="r" b="b"/>
              <a:pathLst>
                <a:path w="43" h="47">
                  <a:moveTo>
                    <a:pt x="16" y="0"/>
                  </a:moveTo>
                  <a:lnTo>
                    <a:pt x="19" y="0"/>
                  </a:lnTo>
                  <a:lnTo>
                    <a:pt x="22" y="1"/>
                  </a:lnTo>
                  <a:lnTo>
                    <a:pt x="24" y="1"/>
                  </a:lnTo>
                  <a:lnTo>
                    <a:pt x="27" y="1"/>
                  </a:lnTo>
                  <a:lnTo>
                    <a:pt x="30" y="2"/>
                  </a:lnTo>
                  <a:lnTo>
                    <a:pt x="33" y="2"/>
                  </a:lnTo>
                  <a:lnTo>
                    <a:pt x="35" y="3"/>
                  </a:lnTo>
                  <a:lnTo>
                    <a:pt x="38" y="3"/>
                  </a:lnTo>
                  <a:lnTo>
                    <a:pt x="39" y="4"/>
                  </a:lnTo>
                  <a:lnTo>
                    <a:pt x="40" y="5"/>
                  </a:lnTo>
                  <a:lnTo>
                    <a:pt x="41" y="5"/>
                  </a:lnTo>
                  <a:lnTo>
                    <a:pt x="42" y="6"/>
                  </a:lnTo>
                  <a:lnTo>
                    <a:pt x="42" y="7"/>
                  </a:lnTo>
                  <a:lnTo>
                    <a:pt x="42" y="9"/>
                  </a:lnTo>
                  <a:lnTo>
                    <a:pt x="42" y="10"/>
                  </a:lnTo>
                  <a:lnTo>
                    <a:pt x="43" y="11"/>
                  </a:lnTo>
                  <a:lnTo>
                    <a:pt x="42" y="19"/>
                  </a:lnTo>
                  <a:lnTo>
                    <a:pt x="42" y="27"/>
                  </a:lnTo>
                  <a:lnTo>
                    <a:pt x="42" y="35"/>
                  </a:lnTo>
                  <a:lnTo>
                    <a:pt x="42" y="43"/>
                  </a:lnTo>
                  <a:lnTo>
                    <a:pt x="41" y="44"/>
                  </a:lnTo>
                  <a:lnTo>
                    <a:pt x="40" y="45"/>
                  </a:lnTo>
                  <a:lnTo>
                    <a:pt x="39" y="46"/>
                  </a:lnTo>
                  <a:lnTo>
                    <a:pt x="38" y="47"/>
                  </a:lnTo>
                  <a:lnTo>
                    <a:pt x="36" y="46"/>
                  </a:lnTo>
                  <a:lnTo>
                    <a:pt x="35" y="46"/>
                  </a:lnTo>
                  <a:lnTo>
                    <a:pt x="33" y="46"/>
                  </a:lnTo>
                  <a:lnTo>
                    <a:pt x="31" y="45"/>
                  </a:lnTo>
                  <a:lnTo>
                    <a:pt x="29" y="45"/>
                  </a:lnTo>
                  <a:lnTo>
                    <a:pt x="27" y="44"/>
                  </a:lnTo>
                  <a:lnTo>
                    <a:pt x="25" y="44"/>
                  </a:lnTo>
                  <a:lnTo>
                    <a:pt x="23" y="44"/>
                  </a:lnTo>
                  <a:lnTo>
                    <a:pt x="21" y="43"/>
                  </a:lnTo>
                  <a:lnTo>
                    <a:pt x="19" y="43"/>
                  </a:lnTo>
                  <a:lnTo>
                    <a:pt x="18" y="42"/>
                  </a:lnTo>
                  <a:lnTo>
                    <a:pt x="16" y="42"/>
                  </a:lnTo>
                  <a:lnTo>
                    <a:pt x="14" y="42"/>
                  </a:lnTo>
                  <a:lnTo>
                    <a:pt x="12" y="41"/>
                  </a:lnTo>
                  <a:lnTo>
                    <a:pt x="10" y="41"/>
                  </a:lnTo>
                  <a:lnTo>
                    <a:pt x="8" y="40"/>
                  </a:lnTo>
                  <a:lnTo>
                    <a:pt x="8" y="40"/>
                  </a:lnTo>
                  <a:lnTo>
                    <a:pt x="7" y="39"/>
                  </a:lnTo>
                  <a:lnTo>
                    <a:pt x="6" y="38"/>
                  </a:lnTo>
                  <a:lnTo>
                    <a:pt x="5" y="37"/>
                  </a:lnTo>
                  <a:lnTo>
                    <a:pt x="5" y="36"/>
                  </a:lnTo>
                  <a:lnTo>
                    <a:pt x="4" y="35"/>
                  </a:lnTo>
                  <a:lnTo>
                    <a:pt x="3" y="34"/>
                  </a:lnTo>
                  <a:lnTo>
                    <a:pt x="2" y="33"/>
                  </a:lnTo>
                  <a:lnTo>
                    <a:pt x="1" y="29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1" y="14"/>
                  </a:lnTo>
                  <a:lnTo>
                    <a:pt x="3" y="9"/>
                  </a:lnTo>
                  <a:lnTo>
                    <a:pt x="6" y="5"/>
                  </a:lnTo>
                  <a:lnTo>
                    <a:pt x="10" y="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4B7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5" name="Freeform 191"/>
            <p:cNvSpPr>
              <a:spLocks/>
            </p:cNvSpPr>
            <p:nvPr/>
          </p:nvSpPr>
          <p:spPr bwMode="auto">
            <a:xfrm>
              <a:off x="3671" y="1876"/>
              <a:ext cx="38" cy="4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7" y="1"/>
                </a:cxn>
                <a:cxn ang="0">
                  <a:pos x="19" y="1"/>
                </a:cxn>
                <a:cxn ang="0">
                  <a:pos x="22" y="1"/>
                </a:cxn>
                <a:cxn ang="0">
                  <a:pos x="24" y="2"/>
                </a:cxn>
                <a:cxn ang="0">
                  <a:pos x="27" y="2"/>
                </a:cxn>
                <a:cxn ang="0">
                  <a:pos x="29" y="2"/>
                </a:cxn>
                <a:cxn ang="0">
                  <a:pos x="32" y="3"/>
                </a:cxn>
                <a:cxn ang="0">
                  <a:pos x="34" y="3"/>
                </a:cxn>
                <a:cxn ang="0">
                  <a:pos x="35" y="4"/>
                </a:cxn>
                <a:cxn ang="0">
                  <a:pos x="36" y="5"/>
                </a:cxn>
                <a:cxn ang="0">
                  <a:pos x="37" y="5"/>
                </a:cxn>
                <a:cxn ang="0">
                  <a:pos x="37" y="6"/>
                </a:cxn>
                <a:cxn ang="0">
                  <a:pos x="37" y="7"/>
                </a:cxn>
                <a:cxn ang="0">
                  <a:pos x="38" y="8"/>
                </a:cxn>
                <a:cxn ang="0">
                  <a:pos x="38" y="9"/>
                </a:cxn>
                <a:cxn ang="0">
                  <a:pos x="38" y="11"/>
                </a:cxn>
                <a:cxn ang="0">
                  <a:pos x="38" y="18"/>
                </a:cxn>
                <a:cxn ang="0">
                  <a:pos x="38" y="25"/>
                </a:cxn>
                <a:cxn ang="0">
                  <a:pos x="37" y="32"/>
                </a:cxn>
                <a:cxn ang="0">
                  <a:pos x="37" y="40"/>
                </a:cxn>
                <a:cxn ang="0">
                  <a:pos x="37" y="40"/>
                </a:cxn>
                <a:cxn ang="0">
                  <a:pos x="36" y="41"/>
                </a:cxn>
                <a:cxn ang="0">
                  <a:pos x="35" y="42"/>
                </a:cxn>
                <a:cxn ang="0">
                  <a:pos x="34" y="43"/>
                </a:cxn>
                <a:cxn ang="0">
                  <a:pos x="31" y="42"/>
                </a:cxn>
                <a:cxn ang="0">
                  <a:pos x="27" y="41"/>
                </a:cxn>
                <a:cxn ang="0">
                  <a:pos x="24" y="40"/>
                </a:cxn>
                <a:cxn ang="0">
                  <a:pos x="21" y="40"/>
                </a:cxn>
                <a:cxn ang="0">
                  <a:pos x="17" y="39"/>
                </a:cxn>
                <a:cxn ang="0">
                  <a:pos x="14" y="39"/>
                </a:cxn>
                <a:cxn ang="0">
                  <a:pos x="11" y="38"/>
                </a:cxn>
                <a:cxn ang="0">
                  <a:pos x="7" y="37"/>
                </a:cxn>
                <a:cxn ang="0">
                  <a:pos x="7" y="36"/>
                </a:cxn>
                <a:cxn ang="0">
                  <a:pos x="6" y="36"/>
                </a:cxn>
                <a:cxn ang="0">
                  <a:pos x="5" y="35"/>
                </a:cxn>
                <a:cxn ang="0">
                  <a:pos x="5" y="34"/>
                </a:cxn>
                <a:cxn ang="0">
                  <a:pos x="4" y="33"/>
                </a:cxn>
                <a:cxn ang="0">
                  <a:pos x="3" y="32"/>
                </a:cxn>
                <a:cxn ang="0">
                  <a:pos x="2" y="32"/>
                </a:cxn>
                <a:cxn ang="0">
                  <a:pos x="2" y="31"/>
                </a:cxn>
                <a:cxn ang="0">
                  <a:pos x="0" y="26"/>
                </a:cxn>
                <a:cxn ang="0">
                  <a:pos x="0" y="22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9" y="2"/>
                </a:cxn>
                <a:cxn ang="0">
                  <a:pos x="14" y="0"/>
                </a:cxn>
              </a:cxnLst>
              <a:rect l="0" t="0" r="r" b="b"/>
              <a:pathLst>
                <a:path w="38" h="43">
                  <a:moveTo>
                    <a:pt x="14" y="0"/>
                  </a:moveTo>
                  <a:lnTo>
                    <a:pt x="17" y="1"/>
                  </a:lnTo>
                  <a:lnTo>
                    <a:pt x="19" y="1"/>
                  </a:lnTo>
                  <a:lnTo>
                    <a:pt x="22" y="1"/>
                  </a:lnTo>
                  <a:lnTo>
                    <a:pt x="24" y="2"/>
                  </a:lnTo>
                  <a:lnTo>
                    <a:pt x="27" y="2"/>
                  </a:lnTo>
                  <a:lnTo>
                    <a:pt x="29" y="2"/>
                  </a:lnTo>
                  <a:lnTo>
                    <a:pt x="32" y="3"/>
                  </a:lnTo>
                  <a:lnTo>
                    <a:pt x="34" y="3"/>
                  </a:lnTo>
                  <a:lnTo>
                    <a:pt x="35" y="4"/>
                  </a:lnTo>
                  <a:lnTo>
                    <a:pt x="36" y="5"/>
                  </a:lnTo>
                  <a:lnTo>
                    <a:pt x="37" y="5"/>
                  </a:lnTo>
                  <a:lnTo>
                    <a:pt x="37" y="6"/>
                  </a:lnTo>
                  <a:lnTo>
                    <a:pt x="37" y="7"/>
                  </a:lnTo>
                  <a:lnTo>
                    <a:pt x="38" y="8"/>
                  </a:lnTo>
                  <a:lnTo>
                    <a:pt x="38" y="9"/>
                  </a:lnTo>
                  <a:lnTo>
                    <a:pt x="38" y="11"/>
                  </a:lnTo>
                  <a:lnTo>
                    <a:pt x="38" y="18"/>
                  </a:lnTo>
                  <a:lnTo>
                    <a:pt x="38" y="25"/>
                  </a:lnTo>
                  <a:lnTo>
                    <a:pt x="37" y="32"/>
                  </a:lnTo>
                  <a:lnTo>
                    <a:pt x="37" y="40"/>
                  </a:lnTo>
                  <a:lnTo>
                    <a:pt x="37" y="40"/>
                  </a:lnTo>
                  <a:lnTo>
                    <a:pt x="36" y="41"/>
                  </a:lnTo>
                  <a:lnTo>
                    <a:pt x="35" y="42"/>
                  </a:lnTo>
                  <a:lnTo>
                    <a:pt x="34" y="43"/>
                  </a:lnTo>
                  <a:lnTo>
                    <a:pt x="31" y="42"/>
                  </a:lnTo>
                  <a:lnTo>
                    <a:pt x="27" y="41"/>
                  </a:lnTo>
                  <a:lnTo>
                    <a:pt x="24" y="40"/>
                  </a:lnTo>
                  <a:lnTo>
                    <a:pt x="21" y="40"/>
                  </a:lnTo>
                  <a:lnTo>
                    <a:pt x="17" y="39"/>
                  </a:lnTo>
                  <a:lnTo>
                    <a:pt x="14" y="39"/>
                  </a:lnTo>
                  <a:lnTo>
                    <a:pt x="11" y="38"/>
                  </a:lnTo>
                  <a:lnTo>
                    <a:pt x="7" y="37"/>
                  </a:lnTo>
                  <a:lnTo>
                    <a:pt x="7" y="36"/>
                  </a:lnTo>
                  <a:lnTo>
                    <a:pt x="6" y="36"/>
                  </a:lnTo>
                  <a:lnTo>
                    <a:pt x="5" y="35"/>
                  </a:lnTo>
                  <a:lnTo>
                    <a:pt x="5" y="34"/>
                  </a:lnTo>
                  <a:lnTo>
                    <a:pt x="4" y="33"/>
                  </a:lnTo>
                  <a:lnTo>
                    <a:pt x="3" y="32"/>
                  </a:lnTo>
                  <a:lnTo>
                    <a:pt x="2" y="32"/>
                  </a:lnTo>
                  <a:lnTo>
                    <a:pt x="2" y="31"/>
                  </a:lnTo>
                  <a:lnTo>
                    <a:pt x="0" y="26"/>
                  </a:lnTo>
                  <a:lnTo>
                    <a:pt x="0" y="22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2" y="9"/>
                  </a:lnTo>
                  <a:lnTo>
                    <a:pt x="5" y="5"/>
                  </a:lnTo>
                  <a:lnTo>
                    <a:pt x="9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C6BAC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6" name="Freeform 192"/>
            <p:cNvSpPr>
              <a:spLocks/>
            </p:cNvSpPr>
            <p:nvPr/>
          </p:nvSpPr>
          <p:spPr bwMode="auto">
            <a:xfrm>
              <a:off x="3671" y="1877"/>
              <a:ext cx="35" cy="38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5" y="0"/>
                </a:cxn>
                <a:cxn ang="0">
                  <a:pos x="18" y="1"/>
                </a:cxn>
                <a:cxn ang="0">
                  <a:pos x="20" y="1"/>
                </a:cxn>
                <a:cxn ang="0">
                  <a:pos x="22" y="1"/>
                </a:cxn>
                <a:cxn ang="0">
                  <a:pos x="24" y="1"/>
                </a:cxn>
                <a:cxn ang="0">
                  <a:pos x="27" y="2"/>
                </a:cxn>
                <a:cxn ang="0">
                  <a:pos x="29" y="2"/>
                </a:cxn>
                <a:cxn ang="0">
                  <a:pos x="31" y="3"/>
                </a:cxn>
                <a:cxn ang="0">
                  <a:pos x="32" y="3"/>
                </a:cxn>
                <a:cxn ang="0">
                  <a:pos x="32" y="4"/>
                </a:cxn>
                <a:cxn ang="0">
                  <a:pos x="33" y="4"/>
                </a:cxn>
                <a:cxn ang="0">
                  <a:pos x="34" y="5"/>
                </a:cxn>
                <a:cxn ang="0">
                  <a:pos x="34" y="6"/>
                </a:cxn>
                <a:cxn ang="0">
                  <a:pos x="34" y="7"/>
                </a:cxn>
                <a:cxn ang="0">
                  <a:pos x="34" y="8"/>
                </a:cxn>
                <a:cxn ang="0">
                  <a:pos x="35" y="9"/>
                </a:cxn>
                <a:cxn ang="0">
                  <a:pos x="34" y="16"/>
                </a:cxn>
                <a:cxn ang="0">
                  <a:pos x="34" y="22"/>
                </a:cxn>
                <a:cxn ang="0">
                  <a:pos x="34" y="28"/>
                </a:cxn>
                <a:cxn ang="0">
                  <a:pos x="34" y="35"/>
                </a:cxn>
                <a:cxn ang="0">
                  <a:pos x="33" y="36"/>
                </a:cxn>
                <a:cxn ang="0">
                  <a:pos x="32" y="36"/>
                </a:cxn>
                <a:cxn ang="0">
                  <a:pos x="32" y="37"/>
                </a:cxn>
                <a:cxn ang="0">
                  <a:pos x="31" y="38"/>
                </a:cxn>
                <a:cxn ang="0">
                  <a:pos x="28" y="37"/>
                </a:cxn>
                <a:cxn ang="0">
                  <a:pos x="25" y="36"/>
                </a:cxn>
                <a:cxn ang="0">
                  <a:pos x="22" y="36"/>
                </a:cxn>
                <a:cxn ang="0">
                  <a:pos x="19" y="35"/>
                </a:cxn>
                <a:cxn ang="0">
                  <a:pos x="16" y="35"/>
                </a:cxn>
                <a:cxn ang="0">
                  <a:pos x="13" y="34"/>
                </a:cxn>
                <a:cxn ang="0">
                  <a:pos x="10" y="33"/>
                </a:cxn>
                <a:cxn ang="0">
                  <a:pos x="7" y="33"/>
                </a:cxn>
                <a:cxn ang="0">
                  <a:pos x="6" y="31"/>
                </a:cxn>
                <a:cxn ang="0">
                  <a:pos x="5" y="30"/>
                </a:cxn>
                <a:cxn ang="0">
                  <a:pos x="4" y="28"/>
                </a:cxn>
                <a:cxn ang="0">
                  <a:pos x="2" y="27"/>
                </a:cxn>
                <a:cxn ang="0">
                  <a:pos x="1" y="23"/>
                </a:cxn>
                <a:cxn ang="0">
                  <a:pos x="0" y="19"/>
                </a:cxn>
                <a:cxn ang="0">
                  <a:pos x="0" y="15"/>
                </a:cxn>
                <a:cxn ang="0">
                  <a:pos x="1" y="11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8" y="2"/>
                </a:cxn>
                <a:cxn ang="0">
                  <a:pos x="13" y="0"/>
                </a:cxn>
              </a:cxnLst>
              <a:rect l="0" t="0" r="r" b="b"/>
              <a:pathLst>
                <a:path w="35" h="38">
                  <a:moveTo>
                    <a:pt x="13" y="0"/>
                  </a:moveTo>
                  <a:lnTo>
                    <a:pt x="15" y="0"/>
                  </a:lnTo>
                  <a:lnTo>
                    <a:pt x="18" y="1"/>
                  </a:lnTo>
                  <a:lnTo>
                    <a:pt x="20" y="1"/>
                  </a:lnTo>
                  <a:lnTo>
                    <a:pt x="22" y="1"/>
                  </a:lnTo>
                  <a:lnTo>
                    <a:pt x="24" y="1"/>
                  </a:lnTo>
                  <a:lnTo>
                    <a:pt x="27" y="2"/>
                  </a:lnTo>
                  <a:lnTo>
                    <a:pt x="29" y="2"/>
                  </a:lnTo>
                  <a:lnTo>
                    <a:pt x="31" y="3"/>
                  </a:lnTo>
                  <a:lnTo>
                    <a:pt x="32" y="3"/>
                  </a:lnTo>
                  <a:lnTo>
                    <a:pt x="32" y="4"/>
                  </a:lnTo>
                  <a:lnTo>
                    <a:pt x="33" y="4"/>
                  </a:lnTo>
                  <a:lnTo>
                    <a:pt x="34" y="5"/>
                  </a:lnTo>
                  <a:lnTo>
                    <a:pt x="34" y="6"/>
                  </a:lnTo>
                  <a:lnTo>
                    <a:pt x="34" y="7"/>
                  </a:lnTo>
                  <a:lnTo>
                    <a:pt x="34" y="8"/>
                  </a:lnTo>
                  <a:lnTo>
                    <a:pt x="35" y="9"/>
                  </a:lnTo>
                  <a:lnTo>
                    <a:pt x="34" y="16"/>
                  </a:lnTo>
                  <a:lnTo>
                    <a:pt x="34" y="22"/>
                  </a:lnTo>
                  <a:lnTo>
                    <a:pt x="34" y="28"/>
                  </a:lnTo>
                  <a:lnTo>
                    <a:pt x="34" y="35"/>
                  </a:lnTo>
                  <a:lnTo>
                    <a:pt x="33" y="36"/>
                  </a:lnTo>
                  <a:lnTo>
                    <a:pt x="32" y="36"/>
                  </a:lnTo>
                  <a:lnTo>
                    <a:pt x="32" y="37"/>
                  </a:lnTo>
                  <a:lnTo>
                    <a:pt x="31" y="38"/>
                  </a:lnTo>
                  <a:lnTo>
                    <a:pt x="28" y="37"/>
                  </a:lnTo>
                  <a:lnTo>
                    <a:pt x="25" y="36"/>
                  </a:lnTo>
                  <a:lnTo>
                    <a:pt x="22" y="36"/>
                  </a:lnTo>
                  <a:lnTo>
                    <a:pt x="19" y="35"/>
                  </a:lnTo>
                  <a:lnTo>
                    <a:pt x="16" y="35"/>
                  </a:lnTo>
                  <a:lnTo>
                    <a:pt x="13" y="34"/>
                  </a:lnTo>
                  <a:lnTo>
                    <a:pt x="10" y="33"/>
                  </a:lnTo>
                  <a:lnTo>
                    <a:pt x="7" y="33"/>
                  </a:lnTo>
                  <a:lnTo>
                    <a:pt x="6" y="31"/>
                  </a:lnTo>
                  <a:lnTo>
                    <a:pt x="5" y="30"/>
                  </a:lnTo>
                  <a:lnTo>
                    <a:pt x="4" y="28"/>
                  </a:lnTo>
                  <a:lnTo>
                    <a:pt x="2" y="27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1" y="11"/>
                  </a:lnTo>
                  <a:lnTo>
                    <a:pt x="2" y="7"/>
                  </a:lnTo>
                  <a:lnTo>
                    <a:pt x="5" y="4"/>
                  </a:lnTo>
                  <a:lnTo>
                    <a:pt x="8" y="2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C9BCC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7" name="Freeform 193"/>
            <p:cNvSpPr>
              <a:spLocks/>
            </p:cNvSpPr>
            <p:nvPr/>
          </p:nvSpPr>
          <p:spPr bwMode="auto">
            <a:xfrm>
              <a:off x="3672" y="1877"/>
              <a:ext cx="30" cy="3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" y="1"/>
                </a:cxn>
                <a:cxn ang="0">
                  <a:pos x="15" y="1"/>
                </a:cxn>
                <a:cxn ang="0">
                  <a:pos x="17" y="1"/>
                </a:cxn>
                <a:cxn ang="0">
                  <a:pos x="19" y="2"/>
                </a:cxn>
                <a:cxn ang="0">
                  <a:pos x="21" y="2"/>
                </a:cxn>
                <a:cxn ang="0">
                  <a:pos x="23" y="2"/>
                </a:cxn>
                <a:cxn ang="0">
                  <a:pos x="25" y="2"/>
                </a:cxn>
                <a:cxn ang="0">
                  <a:pos x="27" y="3"/>
                </a:cxn>
                <a:cxn ang="0">
                  <a:pos x="28" y="3"/>
                </a:cxn>
                <a:cxn ang="0">
                  <a:pos x="28" y="4"/>
                </a:cxn>
                <a:cxn ang="0">
                  <a:pos x="29" y="4"/>
                </a:cxn>
                <a:cxn ang="0">
                  <a:pos x="29" y="5"/>
                </a:cxn>
                <a:cxn ang="0">
                  <a:pos x="30" y="6"/>
                </a:cxn>
                <a:cxn ang="0">
                  <a:pos x="30" y="7"/>
                </a:cxn>
                <a:cxn ang="0">
                  <a:pos x="30" y="8"/>
                </a:cxn>
                <a:cxn ang="0">
                  <a:pos x="30" y="8"/>
                </a:cxn>
                <a:cxn ang="0">
                  <a:pos x="30" y="14"/>
                </a:cxn>
                <a:cxn ang="0">
                  <a:pos x="30" y="20"/>
                </a:cxn>
                <a:cxn ang="0">
                  <a:pos x="30" y="26"/>
                </a:cxn>
                <a:cxn ang="0">
                  <a:pos x="29" y="31"/>
                </a:cxn>
                <a:cxn ang="0">
                  <a:pos x="29" y="32"/>
                </a:cxn>
                <a:cxn ang="0">
                  <a:pos x="28" y="32"/>
                </a:cxn>
                <a:cxn ang="0">
                  <a:pos x="28" y="33"/>
                </a:cxn>
                <a:cxn ang="0">
                  <a:pos x="27" y="34"/>
                </a:cxn>
                <a:cxn ang="0">
                  <a:pos x="24" y="33"/>
                </a:cxn>
                <a:cxn ang="0">
                  <a:pos x="22" y="32"/>
                </a:cxn>
                <a:cxn ang="0">
                  <a:pos x="19" y="32"/>
                </a:cxn>
                <a:cxn ang="0">
                  <a:pos x="17" y="31"/>
                </a:cxn>
                <a:cxn ang="0">
                  <a:pos x="14" y="31"/>
                </a:cxn>
                <a:cxn ang="0">
                  <a:pos x="11" y="30"/>
                </a:cxn>
                <a:cxn ang="0">
                  <a:pos x="9" y="30"/>
                </a:cxn>
                <a:cxn ang="0">
                  <a:pos x="6" y="29"/>
                </a:cxn>
                <a:cxn ang="0">
                  <a:pos x="5" y="28"/>
                </a:cxn>
                <a:cxn ang="0">
                  <a:pos x="4" y="27"/>
                </a:cxn>
                <a:cxn ang="0">
                  <a:pos x="3" y="26"/>
                </a:cxn>
                <a:cxn ang="0">
                  <a:pos x="2" y="24"/>
                </a:cxn>
                <a:cxn ang="0">
                  <a:pos x="1" y="21"/>
                </a:cxn>
                <a:cxn ang="0">
                  <a:pos x="0" y="17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2" y="7"/>
                </a:cxn>
                <a:cxn ang="0">
                  <a:pos x="4" y="4"/>
                </a:cxn>
                <a:cxn ang="0">
                  <a:pos x="7" y="2"/>
                </a:cxn>
                <a:cxn ang="0">
                  <a:pos x="11" y="0"/>
                </a:cxn>
              </a:cxnLst>
              <a:rect l="0" t="0" r="r" b="b"/>
              <a:pathLst>
                <a:path w="30" h="34">
                  <a:moveTo>
                    <a:pt x="11" y="0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17" y="1"/>
                  </a:lnTo>
                  <a:lnTo>
                    <a:pt x="19" y="2"/>
                  </a:lnTo>
                  <a:lnTo>
                    <a:pt x="21" y="2"/>
                  </a:lnTo>
                  <a:lnTo>
                    <a:pt x="23" y="2"/>
                  </a:lnTo>
                  <a:lnTo>
                    <a:pt x="25" y="2"/>
                  </a:lnTo>
                  <a:lnTo>
                    <a:pt x="27" y="3"/>
                  </a:lnTo>
                  <a:lnTo>
                    <a:pt x="28" y="3"/>
                  </a:lnTo>
                  <a:lnTo>
                    <a:pt x="28" y="4"/>
                  </a:lnTo>
                  <a:lnTo>
                    <a:pt x="29" y="4"/>
                  </a:lnTo>
                  <a:lnTo>
                    <a:pt x="29" y="5"/>
                  </a:lnTo>
                  <a:lnTo>
                    <a:pt x="30" y="6"/>
                  </a:lnTo>
                  <a:lnTo>
                    <a:pt x="30" y="7"/>
                  </a:lnTo>
                  <a:lnTo>
                    <a:pt x="30" y="8"/>
                  </a:lnTo>
                  <a:lnTo>
                    <a:pt x="30" y="8"/>
                  </a:lnTo>
                  <a:lnTo>
                    <a:pt x="30" y="14"/>
                  </a:lnTo>
                  <a:lnTo>
                    <a:pt x="30" y="20"/>
                  </a:lnTo>
                  <a:lnTo>
                    <a:pt x="30" y="26"/>
                  </a:lnTo>
                  <a:lnTo>
                    <a:pt x="29" y="31"/>
                  </a:lnTo>
                  <a:lnTo>
                    <a:pt x="29" y="32"/>
                  </a:lnTo>
                  <a:lnTo>
                    <a:pt x="28" y="32"/>
                  </a:lnTo>
                  <a:lnTo>
                    <a:pt x="28" y="33"/>
                  </a:lnTo>
                  <a:lnTo>
                    <a:pt x="27" y="34"/>
                  </a:lnTo>
                  <a:lnTo>
                    <a:pt x="24" y="33"/>
                  </a:lnTo>
                  <a:lnTo>
                    <a:pt x="22" y="32"/>
                  </a:lnTo>
                  <a:lnTo>
                    <a:pt x="19" y="32"/>
                  </a:lnTo>
                  <a:lnTo>
                    <a:pt x="17" y="31"/>
                  </a:lnTo>
                  <a:lnTo>
                    <a:pt x="14" y="31"/>
                  </a:lnTo>
                  <a:lnTo>
                    <a:pt x="11" y="30"/>
                  </a:lnTo>
                  <a:lnTo>
                    <a:pt x="9" y="30"/>
                  </a:lnTo>
                  <a:lnTo>
                    <a:pt x="6" y="29"/>
                  </a:lnTo>
                  <a:lnTo>
                    <a:pt x="5" y="28"/>
                  </a:lnTo>
                  <a:lnTo>
                    <a:pt x="4" y="27"/>
                  </a:lnTo>
                  <a:lnTo>
                    <a:pt x="3" y="26"/>
                  </a:lnTo>
                  <a:lnTo>
                    <a:pt x="2" y="24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CEC1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8" name="Freeform 194"/>
            <p:cNvSpPr>
              <a:spLocks/>
            </p:cNvSpPr>
            <p:nvPr/>
          </p:nvSpPr>
          <p:spPr bwMode="auto">
            <a:xfrm>
              <a:off x="3673" y="1878"/>
              <a:ext cx="26" cy="29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23" y="2"/>
                </a:cxn>
                <a:cxn ang="0">
                  <a:pos x="25" y="4"/>
                </a:cxn>
                <a:cxn ang="0">
                  <a:pos x="26" y="7"/>
                </a:cxn>
                <a:cxn ang="0">
                  <a:pos x="25" y="27"/>
                </a:cxn>
                <a:cxn ang="0">
                  <a:pos x="23" y="29"/>
                </a:cxn>
                <a:cxn ang="0">
                  <a:pos x="5" y="25"/>
                </a:cxn>
                <a:cxn ang="0">
                  <a:pos x="1" y="21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0" y="9"/>
                </a:cxn>
                <a:cxn ang="0">
                  <a:pos x="1" y="6"/>
                </a:cxn>
                <a:cxn ang="0">
                  <a:pos x="3" y="3"/>
                </a:cxn>
                <a:cxn ang="0">
                  <a:pos x="6" y="2"/>
                </a:cxn>
                <a:cxn ang="0">
                  <a:pos x="9" y="0"/>
                </a:cxn>
              </a:cxnLst>
              <a:rect l="0" t="0" r="r" b="b"/>
              <a:pathLst>
                <a:path w="26" h="29">
                  <a:moveTo>
                    <a:pt x="9" y="0"/>
                  </a:move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5" y="27"/>
                  </a:lnTo>
                  <a:lnTo>
                    <a:pt x="23" y="29"/>
                  </a:lnTo>
                  <a:lnTo>
                    <a:pt x="5" y="25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0" y="9"/>
                  </a:lnTo>
                  <a:lnTo>
                    <a:pt x="1" y="6"/>
                  </a:lnTo>
                  <a:lnTo>
                    <a:pt x="3" y="3"/>
                  </a:lnTo>
                  <a:lnTo>
                    <a:pt x="6" y="2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D1C4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9" name="Freeform 195"/>
            <p:cNvSpPr>
              <a:spLocks/>
            </p:cNvSpPr>
            <p:nvPr/>
          </p:nvSpPr>
          <p:spPr bwMode="auto">
            <a:xfrm>
              <a:off x="3673" y="1878"/>
              <a:ext cx="73" cy="82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47" y="2"/>
                </a:cxn>
                <a:cxn ang="0">
                  <a:pos x="54" y="5"/>
                </a:cxn>
                <a:cxn ang="0">
                  <a:pos x="60" y="10"/>
                </a:cxn>
                <a:cxn ang="0">
                  <a:pos x="65" y="15"/>
                </a:cxn>
                <a:cxn ang="0">
                  <a:pos x="69" y="22"/>
                </a:cxn>
                <a:cxn ang="0">
                  <a:pos x="72" y="29"/>
                </a:cxn>
                <a:cxn ang="0">
                  <a:pos x="73" y="37"/>
                </a:cxn>
                <a:cxn ang="0">
                  <a:pos x="73" y="45"/>
                </a:cxn>
                <a:cxn ang="0">
                  <a:pos x="72" y="53"/>
                </a:cxn>
                <a:cxn ang="0">
                  <a:pos x="69" y="61"/>
                </a:cxn>
                <a:cxn ang="0">
                  <a:pos x="65" y="67"/>
                </a:cxn>
                <a:cxn ang="0">
                  <a:pos x="60" y="73"/>
                </a:cxn>
                <a:cxn ang="0">
                  <a:pos x="54" y="77"/>
                </a:cxn>
                <a:cxn ang="0">
                  <a:pos x="47" y="80"/>
                </a:cxn>
                <a:cxn ang="0">
                  <a:pos x="40" y="82"/>
                </a:cxn>
                <a:cxn ang="0">
                  <a:pos x="33" y="82"/>
                </a:cxn>
                <a:cxn ang="0">
                  <a:pos x="26" y="80"/>
                </a:cxn>
                <a:cxn ang="0">
                  <a:pos x="19" y="77"/>
                </a:cxn>
                <a:cxn ang="0">
                  <a:pos x="13" y="73"/>
                </a:cxn>
                <a:cxn ang="0">
                  <a:pos x="8" y="67"/>
                </a:cxn>
                <a:cxn ang="0">
                  <a:pos x="4" y="61"/>
                </a:cxn>
                <a:cxn ang="0">
                  <a:pos x="1" y="53"/>
                </a:cxn>
                <a:cxn ang="0">
                  <a:pos x="0" y="45"/>
                </a:cxn>
                <a:cxn ang="0">
                  <a:pos x="0" y="37"/>
                </a:cxn>
                <a:cxn ang="0">
                  <a:pos x="1" y="29"/>
                </a:cxn>
                <a:cxn ang="0">
                  <a:pos x="4" y="22"/>
                </a:cxn>
                <a:cxn ang="0">
                  <a:pos x="8" y="15"/>
                </a:cxn>
                <a:cxn ang="0">
                  <a:pos x="13" y="10"/>
                </a:cxn>
                <a:cxn ang="0">
                  <a:pos x="19" y="5"/>
                </a:cxn>
                <a:cxn ang="0">
                  <a:pos x="26" y="2"/>
                </a:cxn>
                <a:cxn ang="0">
                  <a:pos x="33" y="0"/>
                </a:cxn>
              </a:cxnLst>
              <a:rect l="0" t="0" r="r" b="b"/>
              <a:pathLst>
                <a:path w="73" h="82">
                  <a:moveTo>
                    <a:pt x="36" y="0"/>
                  </a:moveTo>
                  <a:lnTo>
                    <a:pt x="40" y="0"/>
                  </a:lnTo>
                  <a:lnTo>
                    <a:pt x="44" y="1"/>
                  </a:lnTo>
                  <a:lnTo>
                    <a:pt x="47" y="2"/>
                  </a:lnTo>
                  <a:lnTo>
                    <a:pt x="51" y="3"/>
                  </a:lnTo>
                  <a:lnTo>
                    <a:pt x="54" y="5"/>
                  </a:lnTo>
                  <a:lnTo>
                    <a:pt x="57" y="7"/>
                  </a:lnTo>
                  <a:lnTo>
                    <a:pt x="60" y="10"/>
                  </a:lnTo>
                  <a:lnTo>
                    <a:pt x="62" y="12"/>
                  </a:lnTo>
                  <a:lnTo>
                    <a:pt x="65" y="15"/>
                  </a:lnTo>
                  <a:lnTo>
                    <a:pt x="67" y="18"/>
                  </a:lnTo>
                  <a:lnTo>
                    <a:pt x="69" y="22"/>
                  </a:lnTo>
                  <a:lnTo>
                    <a:pt x="70" y="25"/>
                  </a:lnTo>
                  <a:lnTo>
                    <a:pt x="72" y="29"/>
                  </a:lnTo>
                  <a:lnTo>
                    <a:pt x="73" y="33"/>
                  </a:lnTo>
                  <a:lnTo>
                    <a:pt x="73" y="37"/>
                  </a:lnTo>
                  <a:lnTo>
                    <a:pt x="73" y="41"/>
                  </a:lnTo>
                  <a:lnTo>
                    <a:pt x="73" y="45"/>
                  </a:lnTo>
                  <a:lnTo>
                    <a:pt x="73" y="49"/>
                  </a:lnTo>
                  <a:lnTo>
                    <a:pt x="72" y="53"/>
                  </a:lnTo>
                  <a:lnTo>
                    <a:pt x="70" y="57"/>
                  </a:lnTo>
                  <a:lnTo>
                    <a:pt x="69" y="61"/>
                  </a:lnTo>
                  <a:lnTo>
                    <a:pt x="67" y="64"/>
                  </a:lnTo>
                  <a:lnTo>
                    <a:pt x="65" y="67"/>
                  </a:lnTo>
                  <a:lnTo>
                    <a:pt x="62" y="70"/>
                  </a:lnTo>
                  <a:lnTo>
                    <a:pt x="60" y="73"/>
                  </a:lnTo>
                  <a:lnTo>
                    <a:pt x="57" y="75"/>
                  </a:lnTo>
                  <a:lnTo>
                    <a:pt x="54" y="77"/>
                  </a:lnTo>
                  <a:lnTo>
                    <a:pt x="51" y="79"/>
                  </a:lnTo>
                  <a:lnTo>
                    <a:pt x="47" y="80"/>
                  </a:lnTo>
                  <a:lnTo>
                    <a:pt x="44" y="81"/>
                  </a:lnTo>
                  <a:lnTo>
                    <a:pt x="40" y="82"/>
                  </a:lnTo>
                  <a:lnTo>
                    <a:pt x="36" y="82"/>
                  </a:lnTo>
                  <a:lnTo>
                    <a:pt x="33" y="82"/>
                  </a:lnTo>
                  <a:lnTo>
                    <a:pt x="29" y="81"/>
                  </a:lnTo>
                  <a:lnTo>
                    <a:pt x="26" y="80"/>
                  </a:lnTo>
                  <a:lnTo>
                    <a:pt x="22" y="79"/>
                  </a:lnTo>
                  <a:lnTo>
                    <a:pt x="19" y="77"/>
                  </a:lnTo>
                  <a:lnTo>
                    <a:pt x="16" y="75"/>
                  </a:lnTo>
                  <a:lnTo>
                    <a:pt x="13" y="73"/>
                  </a:lnTo>
                  <a:lnTo>
                    <a:pt x="10" y="70"/>
                  </a:lnTo>
                  <a:lnTo>
                    <a:pt x="8" y="67"/>
                  </a:lnTo>
                  <a:lnTo>
                    <a:pt x="6" y="64"/>
                  </a:lnTo>
                  <a:lnTo>
                    <a:pt x="4" y="61"/>
                  </a:lnTo>
                  <a:lnTo>
                    <a:pt x="3" y="57"/>
                  </a:lnTo>
                  <a:lnTo>
                    <a:pt x="1" y="53"/>
                  </a:lnTo>
                  <a:lnTo>
                    <a:pt x="0" y="49"/>
                  </a:lnTo>
                  <a:lnTo>
                    <a:pt x="0" y="45"/>
                  </a:lnTo>
                  <a:lnTo>
                    <a:pt x="0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1" y="29"/>
                  </a:lnTo>
                  <a:lnTo>
                    <a:pt x="3" y="25"/>
                  </a:lnTo>
                  <a:lnTo>
                    <a:pt x="4" y="22"/>
                  </a:lnTo>
                  <a:lnTo>
                    <a:pt x="6" y="18"/>
                  </a:lnTo>
                  <a:lnTo>
                    <a:pt x="8" y="15"/>
                  </a:lnTo>
                  <a:lnTo>
                    <a:pt x="10" y="12"/>
                  </a:lnTo>
                  <a:lnTo>
                    <a:pt x="13" y="10"/>
                  </a:lnTo>
                  <a:lnTo>
                    <a:pt x="16" y="7"/>
                  </a:lnTo>
                  <a:lnTo>
                    <a:pt x="19" y="5"/>
                  </a:lnTo>
                  <a:lnTo>
                    <a:pt x="22" y="3"/>
                  </a:lnTo>
                  <a:lnTo>
                    <a:pt x="26" y="2"/>
                  </a:lnTo>
                  <a:lnTo>
                    <a:pt x="29" y="1"/>
                  </a:lnTo>
                  <a:lnTo>
                    <a:pt x="33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44445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0" name="Freeform 196"/>
            <p:cNvSpPr>
              <a:spLocks/>
            </p:cNvSpPr>
            <p:nvPr/>
          </p:nvSpPr>
          <p:spPr bwMode="auto">
            <a:xfrm>
              <a:off x="3676" y="1880"/>
              <a:ext cx="71" cy="80"/>
            </a:xfrm>
            <a:custGeom>
              <a:avLst/>
              <a:gdLst/>
              <a:ahLst/>
              <a:cxnLst>
                <a:cxn ang="0">
                  <a:pos x="39" y="1"/>
                </a:cxn>
                <a:cxn ang="0">
                  <a:pos x="46" y="2"/>
                </a:cxn>
                <a:cxn ang="0">
                  <a:pos x="53" y="5"/>
                </a:cxn>
                <a:cxn ang="0">
                  <a:pos x="58" y="10"/>
                </a:cxn>
                <a:cxn ang="0">
                  <a:pos x="63" y="15"/>
                </a:cxn>
                <a:cxn ang="0">
                  <a:pos x="67" y="21"/>
                </a:cxn>
                <a:cxn ang="0">
                  <a:pos x="70" y="28"/>
                </a:cxn>
                <a:cxn ang="0">
                  <a:pos x="71" y="36"/>
                </a:cxn>
                <a:cxn ang="0">
                  <a:pos x="71" y="44"/>
                </a:cxn>
                <a:cxn ang="0">
                  <a:pos x="70" y="52"/>
                </a:cxn>
                <a:cxn ang="0">
                  <a:pos x="67" y="59"/>
                </a:cxn>
                <a:cxn ang="0">
                  <a:pos x="63" y="66"/>
                </a:cxn>
                <a:cxn ang="0">
                  <a:pos x="58" y="71"/>
                </a:cxn>
                <a:cxn ang="0">
                  <a:pos x="53" y="75"/>
                </a:cxn>
                <a:cxn ang="0">
                  <a:pos x="46" y="78"/>
                </a:cxn>
                <a:cxn ang="0">
                  <a:pos x="39" y="80"/>
                </a:cxn>
                <a:cxn ang="0">
                  <a:pos x="32" y="80"/>
                </a:cxn>
                <a:cxn ang="0">
                  <a:pos x="25" y="78"/>
                </a:cxn>
                <a:cxn ang="0">
                  <a:pos x="19" y="75"/>
                </a:cxn>
                <a:cxn ang="0">
                  <a:pos x="13" y="71"/>
                </a:cxn>
                <a:cxn ang="0">
                  <a:pos x="8" y="66"/>
                </a:cxn>
                <a:cxn ang="0">
                  <a:pos x="5" y="59"/>
                </a:cxn>
                <a:cxn ang="0">
                  <a:pos x="2" y="52"/>
                </a:cxn>
                <a:cxn ang="0">
                  <a:pos x="0" y="44"/>
                </a:cxn>
                <a:cxn ang="0">
                  <a:pos x="0" y="36"/>
                </a:cxn>
                <a:cxn ang="0">
                  <a:pos x="2" y="28"/>
                </a:cxn>
                <a:cxn ang="0">
                  <a:pos x="5" y="21"/>
                </a:cxn>
                <a:cxn ang="0">
                  <a:pos x="8" y="15"/>
                </a:cxn>
                <a:cxn ang="0">
                  <a:pos x="13" y="10"/>
                </a:cxn>
                <a:cxn ang="0">
                  <a:pos x="19" y="5"/>
                </a:cxn>
                <a:cxn ang="0">
                  <a:pos x="25" y="2"/>
                </a:cxn>
                <a:cxn ang="0">
                  <a:pos x="32" y="1"/>
                </a:cxn>
              </a:cxnLst>
              <a:rect l="0" t="0" r="r" b="b"/>
              <a:pathLst>
                <a:path w="71" h="80">
                  <a:moveTo>
                    <a:pt x="36" y="0"/>
                  </a:moveTo>
                  <a:lnTo>
                    <a:pt x="39" y="1"/>
                  </a:lnTo>
                  <a:lnTo>
                    <a:pt x="43" y="1"/>
                  </a:lnTo>
                  <a:lnTo>
                    <a:pt x="46" y="2"/>
                  </a:lnTo>
                  <a:lnTo>
                    <a:pt x="50" y="4"/>
                  </a:lnTo>
                  <a:lnTo>
                    <a:pt x="53" y="5"/>
                  </a:lnTo>
                  <a:lnTo>
                    <a:pt x="56" y="7"/>
                  </a:lnTo>
                  <a:lnTo>
                    <a:pt x="58" y="10"/>
                  </a:lnTo>
                  <a:lnTo>
                    <a:pt x="61" y="12"/>
                  </a:lnTo>
                  <a:lnTo>
                    <a:pt x="63" y="15"/>
                  </a:lnTo>
                  <a:lnTo>
                    <a:pt x="65" y="18"/>
                  </a:lnTo>
                  <a:lnTo>
                    <a:pt x="67" y="21"/>
                  </a:lnTo>
                  <a:lnTo>
                    <a:pt x="69" y="25"/>
                  </a:lnTo>
                  <a:lnTo>
                    <a:pt x="70" y="28"/>
                  </a:lnTo>
                  <a:lnTo>
                    <a:pt x="71" y="32"/>
                  </a:lnTo>
                  <a:lnTo>
                    <a:pt x="71" y="36"/>
                  </a:lnTo>
                  <a:lnTo>
                    <a:pt x="71" y="40"/>
                  </a:lnTo>
                  <a:lnTo>
                    <a:pt x="71" y="44"/>
                  </a:lnTo>
                  <a:lnTo>
                    <a:pt x="71" y="48"/>
                  </a:lnTo>
                  <a:lnTo>
                    <a:pt x="70" y="52"/>
                  </a:lnTo>
                  <a:lnTo>
                    <a:pt x="69" y="56"/>
                  </a:lnTo>
                  <a:lnTo>
                    <a:pt x="67" y="59"/>
                  </a:lnTo>
                  <a:lnTo>
                    <a:pt x="65" y="63"/>
                  </a:lnTo>
                  <a:lnTo>
                    <a:pt x="63" y="66"/>
                  </a:lnTo>
                  <a:lnTo>
                    <a:pt x="61" y="68"/>
                  </a:lnTo>
                  <a:lnTo>
                    <a:pt x="58" y="71"/>
                  </a:lnTo>
                  <a:lnTo>
                    <a:pt x="56" y="73"/>
                  </a:lnTo>
                  <a:lnTo>
                    <a:pt x="53" y="75"/>
                  </a:lnTo>
                  <a:lnTo>
                    <a:pt x="50" y="77"/>
                  </a:lnTo>
                  <a:lnTo>
                    <a:pt x="46" y="78"/>
                  </a:lnTo>
                  <a:lnTo>
                    <a:pt x="43" y="79"/>
                  </a:lnTo>
                  <a:lnTo>
                    <a:pt x="39" y="80"/>
                  </a:lnTo>
                  <a:lnTo>
                    <a:pt x="36" y="80"/>
                  </a:lnTo>
                  <a:lnTo>
                    <a:pt x="32" y="80"/>
                  </a:lnTo>
                  <a:lnTo>
                    <a:pt x="29" y="79"/>
                  </a:lnTo>
                  <a:lnTo>
                    <a:pt x="25" y="78"/>
                  </a:lnTo>
                  <a:lnTo>
                    <a:pt x="22" y="77"/>
                  </a:lnTo>
                  <a:lnTo>
                    <a:pt x="19" y="75"/>
                  </a:lnTo>
                  <a:lnTo>
                    <a:pt x="16" y="73"/>
                  </a:lnTo>
                  <a:lnTo>
                    <a:pt x="13" y="71"/>
                  </a:lnTo>
                  <a:lnTo>
                    <a:pt x="11" y="68"/>
                  </a:lnTo>
                  <a:lnTo>
                    <a:pt x="8" y="66"/>
                  </a:lnTo>
                  <a:lnTo>
                    <a:pt x="6" y="63"/>
                  </a:lnTo>
                  <a:lnTo>
                    <a:pt x="5" y="59"/>
                  </a:lnTo>
                  <a:lnTo>
                    <a:pt x="3" y="56"/>
                  </a:lnTo>
                  <a:lnTo>
                    <a:pt x="2" y="52"/>
                  </a:lnTo>
                  <a:lnTo>
                    <a:pt x="1" y="48"/>
                  </a:lnTo>
                  <a:lnTo>
                    <a:pt x="0" y="44"/>
                  </a:lnTo>
                  <a:lnTo>
                    <a:pt x="0" y="40"/>
                  </a:lnTo>
                  <a:lnTo>
                    <a:pt x="0" y="36"/>
                  </a:lnTo>
                  <a:lnTo>
                    <a:pt x="1" y="32"/>
                  </a:lnTo>
                  <a:lnTo>
                    <a:pt x="2" y="28"/>
                  </a:lnTo>
                  <a:lnTo>
                    <a:pt x="3" y="25"/>
                  </a:lnTo>
                  <a:lnTo>
                    <a:pt x="5" y="21"/>
                  </a:lnTo>
                  <a:lnTo>
                    <a:pt x="6" y="18"/>
                  </a:lnTo>
                  <a:lnTo>
                    <a:pt x="8" y="15"/>
                  </a:lnTo>
                  <a:lnTo>
                    <a:pt x="11" y="12"/>
                  </a:lnTo>
                  <a:lnTo>
                    <a:pt x="13" y="10"/>
                  </a:lnTo>
                  <a:lnTo>
                    <a:pt x="16" y="7"/>
                  </a:lnTo>
                  <a:lnTo>
                    <a:pt x="19" y="5"/>
                  </a:lnTo>
                  <a:lnTo>
                    <a:pt x="22" y="4"/>
                  </a:lnTo>
                  <a:lnTo>
                    <a:pt x="25" y="2"/>
                  </a:lnTo>
                  <a:lnTo>
                    <a:pt x="29" y="1"/>
                  </a:lnTo>
                  <a:lnTo>
                    <a:pt x="32" y="1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DDD1D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1" name="Freeform 197"/>
            <p:cNvSpPr>
              <a:spLocks/>
            </p:cNvSpPr>
            <p:nvPr/>
          </p:nvSpPr>
          <p:spPr bwMode="auto">
            <a:xfrm>
              <a:off x="3676" y="1880"/>
              <a:ext cx="68" cy="77"/>
            </a:xfrm>
            <a:custGeom>
              <a:avLst/>
              <a:gdLst/>
              <a:ahLst/>
              <a:cxnLst>
                <a:cxn ang="0">
                  <a:pos x="38" y="1"/>
                </a:cxn>
                <a:cxn ang="0">
                  <a:pos x="44" y="2"/>
                </a:cxn>
                <a:cxn ang="0">
                  <a:pos x="50" y="5"/>
                </a:cxn>
                <a:cxn ang="0">
                  <a:pos x="56" y="9"/>
                </a:cxn>
                <a:cxn ang="0">
                  <a:pos x="60" y="14"/>
                </a:cxn>
                <a:cxn ang="0">
                  <a:pos x="64" y="20"/>
                </a:cxn>
                <a:cxn ang="0">
                  <a:pos x="66" y="27"/>
                </a:cxn>
                <a:cxn ang="0">
                  <a:pos x="68" y="35"/>
                </a:cxn>
                <a:cxn ang="0">
                  <a:pos x="68" y="42"/>
                </a:cxn>
                <a:cxn ang="0">
                  <a:pos x="66" y="50"/>
                </a:cxn>
                <a:cxn ang="0">
                  <a:pos x="64" y="57"/>
                </a:cxn>
                <a:cxn ang="0">
                  <a:pos x="60" y="63"/>
                </a:cxn>
                <a:cxn ang="0">
                  <a:pos x="56" y="68"/>
                </a:cxn>
                <a:cxn ang="0">
                  <a:pos x="50" y="72"/>
                </a:cxn>
                <a:cxn ang="0">
                  <a:pos x="44" y="75"/>
                </a:cxn>
                <a:cxn ang="0">
                  <a:pos x="38" y="76"/>
                </a:cxn>
                <a:cxn ang="0">
                  <a:pos x="30" y="76"/>
                </a:cxn>
                <a:cxn ang="0">
                  <a:pos x="24" y="75"/>
                </a:cxn>
                <a:cxn ang="0">
                  <a:pos x="18" y="72"/>
                </a:cxn>
                <a:cxn ang="0">
                  <a:pos x="13" y="68"/>
                </a:cxn>
                <a:cxn ang="0">
                  <a:pos x="8" y="63"/>
                </a:cxn>
                <a:cxn ang="0">
                  <a:pos x="4" y="57"/>
                </a:cxn>
                <a:cxn ang="0">
                  <a:pos x="2" y="50"/>
                </a:cxn>
                <a:cxn ang="0">
                  <a:pos x="0" y="42"/>
                </a:cxn>
                <a:cxn ang="0">
                  <a:pos x="0" y="35"/>
                </a:cxn>
                <a:cxn ang="0">
                  <a:pos x="2" y="27"/>
                </a:cxn>
                <a:cxn ang="0">
                  <a:pos x="4" y="20"/>
                </a:cxn>
                <a:cxn ang="0">
                  <a:pos x="8" y="14"/>
                </a:cxn>
                <a:cxn ang="0">
                  <a:pos x="13" y="9"/>
                </a:cxn>
                <a:cxn ang="0">
                  <a:pos x="18" y="5"/>
                </a:cxn>
                <a:cxn ang="0">
                  <a:pos x="24" y="2"/>
                </a:cxn>
                <a:cxn ang="0">
                  <a:pos x="30" y="1"/>
                </a:cxn>
              </a:cxnLst>
              <a:rect l="0" t="0" r="r" b="b"/>
              <a:pathLst>
                <a:path w="68" h="77">
                  <a:moveTo>
                    <a:pt x="34" y="0"/>
                  </a:moveTo>
                  <a:lnTo>
                    <a:pt x="38" y="1"/>
                  </a:lnTo>
                  <a:lnTo>
                    <a:pt x="41" y="1"/>
                  </a:lnTo>
                  <a:lnTo>
                    <a:pt x="44" y="2"/>
                  </a:lnTo>
                  <a:lnTo>
                    <a:pt x="47" y="3"/>
                  </a:lnTo>
                  <a:lnTo>
                    <a:pt x="50" y="5"/>
                  </a:lnTo>
                  <a:lnTo>
                    <a:pt x="53" y="7"/>
                  </a:lnTo>
                  <a:lnTo>
                    <a:pt x="56" y="9"/>
                  </a:lnTo>
                  <a:lnTo>
                    <a:pt x="58" y="12"/>
                  </a:lnTo>
                  <a:lnTo>
                    <a:pt x="60" y="14"/>
                  </a:lnTo>
                  <a:lnTo>
                    <a:pt x="62" y="17"/>
                  </a:lnTo>
                  <a:lnTo>
                    <a:pt x="64" y="20"/>
                  </a:lnTo>
                  <a:lnTo>
                    <a:pt x="65" y="24"/>
                  </a:lnTo>
                  <a:lnTo>
                    <a:pt x="66" y="27"/>
                  </a:lnTo>
                  <a:lnTo>
                    <a:pt x="67" y="31"/>
                  </a:lnTo>
                  <a:lnTo>
                    <a:pt x="68" y="35"/>
                  </a:lnTo>
                  <a:lnTo>
                    <a:pt x="68" y="38"/>
                  </a:lnTo>
                  <a:lnTo>
                    <a:pt x="68" y="42"/>
                  </a:lnTo>
                  <a:lnTo>
                    <a:pt x="67" y="46"/>
                  </a:lnTo>
                  <a:lnTo>
                    <a:pt x="66" y="50"/>
                  </a:lnTo>
                  <a:lnTo>
                    <a:pt x="65" y="53"/>
                  </a:lnTo>
                  <a:lnTo>
                    <a:pt x="64" y="57"/>
                  </a:lnTo>
                  <a:lnTo>
                    <a:pt x="62" y="60"/>
                  </a:lnTo>
                  <a:lnTo>
                    <a:pt x="60" y="63"/>
                  </a:lnTo>
                  <a:lnTo>
                    <a:pt x="58" y="65"/>
                  </a:lnTo>
                  <a:lnTo>
                    <a:pt x="56" y="68"/>
                  </a:lnTo>
                  <a:lnTo>
                    <a:pt x="53" y="70"/>
                  </a:lnTo>
                  <a:lnTo>
                    <a:pt x="50" y="72"/>
                  </a:lnTo>
                  <a:lnTo>
                    <a:pt x="47" y="74"/>
                  </a:lnTo>
                  <a:lnTo>
                    <a:pt x="44" y="75"/>
                  </a:lnTo>
                  <a:lnTo>
                    <a:pt x="41" y="76"/>
                  </a:lnTo>
                  <a:lnTo>
                    <a:pt x="38" y="76"/>
                  </a:lnTo>
                  <a:lnTo>
                    <a:pt x="34" y="77"/>
                  </a:lnTo>
                  <a:lnTo>
                    <a:pt x="30" y="76"/>
                  </a:lnTo>
                  <a:lnTo>
                    <a:pt x="27" y="76"/>
                  </a:lnTo>
                  <a:lnTo>
                    <a:pt x="24" y="75"/>
                  </a:lnTo>
                  <a:lnTo>
                    <a:pt x="21" y="74"/>
                  </a:lnTo>
                  <a:lnTo>
                    <a:pt x="18" y="72"/>
                  </a:lnTo>
                  <a:lnTo>
                    <a:pt x="15" y="70"/>
                  </a:lnTo>
                  <a:lnTo>
                    <a:pt x="13" y="68"/>
                  </a:lnTo>
                  <a:lnTo>
                    <a:pt x="10" y="65"/>
                  </a:lnTo>
                  <a:lnTo>
                    <a:pt x="8" y="63"/>
                  </a:lnTo>
                  <a:lnTo>
                    <a:pt x="6" y="60"/>
                  </a:lnTo>
                  <a:lnTo>
                    <a:pt x="4" y="57"/>
                  </a:lnTo>
                  <a:lnTo>
                    <a:pt x="3" y="53"/>
                  </a:lnTo>
                  <a:lnTo>
                    <a:pt x="2" y="50"/>
                  </a:lnTo>
                  <a:lnTo>
                    <a:pt x="1" y="46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1" y="31"/>
                  </a:lnTo>
                  <a:lnTo>
                    <a:pt x="2" y="27"/>
                  </a:lnTo>
                  <a:lnTo>
                    <a:pt x="3" y="24"/>
                  </a:lnTo>
                  <a:lnTo>
                    <a:pt x="4" y="20"/>
                  </a:lnTo>
                  <a:lnTo>
                    <a:pt x="6" y="17"/>
                  </a:lnTo>
                  <a:lnTo>
                    <a:pt x="8" y="14"/>
                  </a:lnTo>
                  <a:lnTo>
                    <a:pt x="10" y="12"/>
                  </a:lnTo>
                  <a:lnTo>
                    <a:pt x="13" y="9"/>
                  </a:lnTo>
                  <a:lnTo>
                    <a:pt x="15" y="7"/>
                  </a:lnTo>
                  <a:lnTo>
                    <a:pt x="18" y="5"/>
                  </a:lnTo>
                  <a:lnTo>
                    <a:pt x="21" y="3"/>
                  </a:lnTo>
                  <a:lnTo>
                    <a:pt x="24" y="2"/>
                  </a:lnTo>
                  <a:lnTo>
                    <a:pt x="27" y="1"/>
                  </a:lnTo>
                  <a:lnTo>
                    <a:pt x="30" y="1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B2AA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2" name="Freeform 198"/>
            <p:cNvSpPr>
              <a:spLocks/>
            </p:cNvSpPr>
            <p:nvPr/>
          </p:nvSpPr>
          <p:spPr bwMode="auto">
            <a:xfrm>
              <a:off x="3762" y="1913"/>
              <a:ext cx="71" cy="77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46" y="2"/>
                </a:cxn>
                <a:cxn ang="0">
                  <a:pos x="52" y="5"/>
                </a:cxn>
                <a:cxn ang="0">
                  <a:pos x="58" y="9"/>
                </a:cxn>
                <a:cxn ang="0">
                  <a:pos x="63" y="14"/>
                </a:cxn>
                <a:cxn ang="0">
                  <a:pos x="66" y="20"/>
                </a:cxn>
                <a:cxn ang="0">
                  <a:pos x="69" y="27"/>
                </a:cxn>
                <a:cxn ang="0">
                  <a:pos x="71" y="34"/>
                </a:cxn>
                <a:cxn ang="0">
                  <a:pos x="71" y="43"/>
                </a:cxn>
                <a:cxn ang="0">
                  <a:pos x="69" y="50"/>
                </a:cxn>
                <a:cxn ang="0">
                  <a:pos x="66" y="57"/>
                </a:cxn>
                <a:cxn ang="0">
                  <a:pos x="63" y="63"/>
                </a:cxn>
                <a:cxn ang="0">
                  <a:pos x="58" y="68"/>
                </a:cxn>
                <a:cxn ang="0">
                  <a:pos x="52" y="73"/>
                </a:cxn>
                <a:cxn ang="0">
                  <a:pos x="46" y="75"/>
                </a:cxn>
                <a:cxn ang="0">
                  <a:pos x="39" y="77"/>
                </a:cxn>
                <a:cxn ang="0">
                  <a:pos x="32" y="77"/>
                </a:cxn>
                <a:cxn ang="0">
                  <a:pos x="25" y="75"/>
                </a:cxn>
                <a:cxn ang="0">
                  <a:pos x="19" y="73"/>
                </a:cxn>
                <a:cxn ang="0">
                  <a:pos x="13" y="68"/>
                </a:cxn>
                <a:cxn ang="0">
                  <a:pos x="8" y="63"/>
                </a:cxn>
                <a:cxn ang="0">
                  <a:pos x="4" y="57"/>
                </a:cxn>
                <a:cxn ang="0">
                  <a:pos x="2" y="50"/>
                </a:cxn>
                <a:cxn ang="0">
                  <a:pos x="0" y="43"/>
                </a:cxn>
                <a:cxn ang="0">
                  <a:pos x="0" y="34"/>
                </a:cxn>
                <a:cxn ang="0">
                  <a:pos x="2" y="27"/>
                </a:cxn>
                <a:cxn ang="0">
                  <a:pos x="4" y="20"/>
                </a:cxn>
                <a:cxn ang="0">
                  <a:pos x="8" y="14"/>
                </a:cxn>
                <a:cxn ang="0">
                  <a:pos x="13" y="9"/>
                </a:cxn>
                <a:cxn ang="0">
                  <a:pos x="19" y="5"/>
                </a:cxn>
                <a:cxn ang="0">
                  <a:pos x="25" y="2"/>
                </a:cxn>
                <a:cxn ang="0">
                  <a:pos x="32" y="0"/>
                </a:cxn>
              </a:cxnLst>
              <a:rect l="0" t="0" r="r" b="b"/>
              <a:pathLst>
                <a:path w="71" h="77">
                  <a:moveTo>
                    <a:pt x="36" y="0"/>
                  </a:moveTo>
                  <a:lnTo>
                    <a:pt x="39" y="0"/>
                  </a:lnTo>
                  <a:lnTo>
                    <a:pt x="43" y="1"/>
                  </a:lnTo>
                  <a:lnTo>
                    <a:pt x="46" y="2"/>
                  </a:lnTo>
                  <a:lnTo>
                    <a:pt x="49" y="3"/>
                  </a:lnTo>
                  <a:lnTo>
                    <a:pt x="52" y="5"/>
                  </a:lnTo>
                  <a:lnTo>
                    <a:pt x="55" y="6"/>
                  </a:lnTo>
                  <a:lnTo>
                    <a:pt x="58" y="9"/>
                  </a:lnTo>
                  <a:lnTo>
                    <a:pt x="60" y="11"/>
                  </a:lnTo>
                  <a:lnTo>
                    <a:pt x="63" y="14"/>
                  </a:lnTo>
                  <a:lnTo>
                    <a:pt x="65" y="17"/>
                  </a:lnTo>
                  <a:lnTo>
                    <a:pt x="66" y="20"/>
                  </a:lnTo>
                  <a:lnTo>
                    <a:pt x="68" y="23"/>
                  </a:lnTo>
                  <a:lnTo>
                    <a:pt x="69" y="27"/>
                  </a:lnTo>
                  <a:lnTo>
                    <a:pt x="70" y="31"/>
                  </a:lnTo>
                  <a:lnTo>
                    <a:pt x="71" y="34"/>
                  </a:lnTo>
                  <a:lnTo>
                    <a:pt x="71" y="39"/>
                  </a:lnTo>
                  <a:lnTo>
                    <a:pt x="71" y="43"/>
                  </a:lnTo>
                  <a:lnTo>
                    <a:pt x="70" y="46"/>
                  </a:lnTo>
                  <a:lnTo>
                    <a:pt x="69" y="50"/>
                  </a:lnTo>
                  <a:lnTo>
                    <a:pt x="68" y="54"/>
                  </a:lnTo>
                  <a:lnTo>
                    <a:pt x="66" y="57"/>
                  </a:lnTo>
                  <a:lnTo>
                    <a:pt x="65" y="60"/>
                  </a:lnTo>
                  <a:lnTo>
                    <a:pt x="63" y="63"/>
                  </a:lnTo>
                  <a:lnTo>
                    <a:pt x="60" y="66"/>
                  </a:lnTo>
                  <a:lnTo>
                    <a:pt x="58" y="68"/>
                  </a:lnTo>
                  <a:lnTo>
                    <a:pt x="55" y="71"/>
                  </a:lnTo>
                  <a:lnTo>
                    <a:pt x="52" y="73"/>
                  </a:lnTo>
                  <a:lnTo>
                    <a:pt x="49" y="74"/>
                  </a:lnTo>
                  <a:lnTo>
                    <a:pt x="46" y="75"/>
                  </a:lnTo>
                  <a:lnTo>
                    <a:pt x="43" y="77"/>
                  </a:lnTo>
                  <a:lnTo>
                    <a:pt x="39" y="77"/>
                  </a:lnTo>
                  <a:lnTo>
                    <a:pt x="36" y="77"/>
                  </a:lnTo>
                  <a:lnTo>
                    <a:pt x="32" y="77"/>
                  </a:lnTo>
                  <a:lnTo>
                    <a:pt x="28" y="77"/>
                  </a:lnTo>
                  <a:lnTo>
                    <a:pt x="25" y="75"/>
                  </a:lnTo>
                  <a:lnTo>
                    <a:pt x="22" y="74"/>
                  </a:lnTo>
                  <a:lnTo>
                    <a:pt x="19" y="73"/>
                  </a:lnTo>
                  <a:lnTo>
                    <a:pt x="16" y="71"/>
                  </a:lnTo>
                  <a:lnTo>
                    <a:pt x="13" y="68"/>
                  </a:lnTo>
                  <a:lnTo>
                    <a:pt x="10" y="66"/>
                  </a:lnTo>
                  <a:lnTo>
                    <a:pt x="8" y="63"/>
                  </a:lnTo>
                  <a:lnTo>
                    <a:pt x="6" y="60"/>
                  </a:lnTo>
                  <a:lnTo>
                    <a:pt x="4" y="57"/>
                  </a:lnTo>
                  <a:lnTo>
                    <a:pt x="3" y="54"/>
                  </a:lnTo>
                  <a:lnTo>
                    <a:pt x="2" y="50"/>
                  </a:lnTo>
                  <a:lnTo>
                    <a:pt x="1" y="46"/>
                  </a:lnTo>
                  <a:lnTo>
                    <a:pt x="0" y="43"/>
                  </a:lnTo>
                  <a:lnTo>
                    <a:pt x="0" y="39"/>
                  </a:lnTo>
                  <a:lnTo>
                    <a:pt x="0" y="34"/>
                  </a:lnTo>
                  <a:lnTo>
                    <a:pt x="1" y="31"/>
                  </a:lnTo>
                  <a:lnTo>
                    <a:pt x="2" y="27"/>
                  </a:lnTo>
                  <a:lnTo>
                    <a:pt x="3" y="23"/>
                  </a:lnTo>
                  <a:lnTo>
                    <a:pt x="4" y="20"/>
                  </a:lnTo>
                  <a:lnTo>
                    <a:pt x="6" y="17"/>
                  </a:lnTo>
                  <a:lnTo>
                    <a:pt x="8" y="14"/>
                  </a:lnTo>
                  <a:lnTo>
                    <a:pt x="10" y="11"/>
                  </a:lnTo>
                  <a:lnTo>
                    <a:pt x="13" y="9"/>
                  </a:lnTo>
                  <a:lnTo>
                    <a:pt x="16" y="6"/>
                  </a:lnTo>
                  <a:lnTo>
                    <a:pt x="19" y="5"/>
                  </a:lnTo>
                  <a:lnTo>
                    <a:pt x="22" y="3"/>
                  </a:lnTo>
                  <a:lnTo>
                    <a:pt x="25" y="2"/>
                  </a:lnTo>
                  <a:lnTo>
                    <a:pt x="28" y="1"/>
                  </a:lnTo>
                  <a:lnTo>
                    <a:pt x="32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594F6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3" name="Freeform 199"/>
            <p:cNvSpPr>
              <a:spLocks/>
            </p:cNvSpPr>
            <p:nvPr/>
          </p:nvSpPr>
          <p:spPr bwMode="auto">
            <a:xfrm>
              <a:off x="3758" y="1914"/>
              <a:ext cx="71" cy="78"/>
            </a:xfrm>
            <a:custGeom>
              <a:avLst/>
              <a:gdLst/>
              <a:ahLst/>
              <a:cxnLst>
                <a:cxn ang="0">
                  <a:pos x="40" y="1"/>
                </a:cxn>
                <a:cxn ang="0">
                  <a:pos x="46" y="2"/>
                </a:cxn>
                <a:cxn ang="0">
                  <a:pos x="53" y="5"/>
                </a:cxn>
                <a:cxn ang="0">
                  <a:pos x="58" y="9"/>
                </a:cxn>
                <a:cxn ang="0">
                  <a:pos x="63" y="15"/>
                </a:cxn>
                <a:cxn ang="0">
                  <a:pos x="67" y="21"/>
                </a:cxn>
                <a:cxn ang="0">
                  <a:pos x="70" y="28"/>
                </a:cxn>
                <a:cxn ang="0">
                  <a:pos x="71" y="35"/>
                </a:cxn>
                <a:cxn ang="0">
                  <a:pos x="71" y="43"/>
                </a:cxn>
                <a:cxn ang="0">
                  <a:pos x="70" y="51"/>
                </a:cxn>
                <a:cxn ang="0">
                  <a:pos x="67" y="58"/>
                </a:cxn>
                <a:cxn ang="0">
                  <a:pos x="63" y="64"/>
                </a:cxn>
                <a:cxn ang="0">
                  <a:pos x="58" y="69"/>
                </a:cxn>
                <a:cxn ang="0">
                  <a:pos x="53" y="73"/>
                </a:cxn>
                <a:cxn ang="0">
                  <a:pos x="46" y="76"/>
                </a:cxn>
                <a:cxn ang="0">
                  <a:pos x="40" y="78"/>
                </a:cxn>
                <a:cxn ang="0">
                  <a:pos x="32" y="78"/>
                </a:cxn>
                <a:cxn ang="0">
                  <a:pos x="25" y="76"/>
                </a:cxn>
                <a:cxn ang="0">
                  <a:pos x="19" y="73"/>
                </a:cxn>
                <a:cxn ang="0">
                  <a:pos x="13" y="69"/>
                </a:cxn>
                <a:cxn ang="0">
                  <a:pos x="9" y="64"/>
                </a:cxn>
                <a:cxn ang="0">
                  <a:pos x="5" y="58"/>
                </a:cxn>
                <a:cxn ang="0">
                  <a:pos x="2" y="51"/>
                </a:cxn>
                <a:cxn ang="0">
                  <a:pos x="1" y="43"/>
                </a:cxn>
                <a:cxn ang="0">
                  <a:pos x="1" y="35"/>
                </a:cxn>
                <a:cxn ang="0">
                  <a:pos x="2" y="28"/>
                </a:cxn>
                <a:cxn ang="0">
                  <a:pos x="5" y="21"/>
                </a:cxn>
                <a:cxn ang="0">
                  <a:pos x="9" y="15"/>
                </a:cxn>
                <a:cxn ang="0">
                  <a:pos x="13" y="9"/>
                </a:cxn>
                <a:cxn ang="0">
                  <a:pos x="19" y="5"/>
                </a:cxn>
                <a:cxn ang="0">
                  <a:pos x="25" y="2"/>
                </a:cxn>
                <a:cxn ang="0">
                  <a:pos x="32" y="1"/>
                </a:cxn>
              </a:cxnLst>
              <a:rect l="0" t="0" r="r" b="b"/>
              <a:pathLst>
                <a:path w="71" h="78">
                  <a:moveTo>
                    <a:pt x="36" y="0"/>
                  </a:moveTo>
                  <a:lnTo>
                    <a:pt x="40" y="1"/>
                  </a:lnTo>
                  <a:lnTo>
                    <a:pt x="43" y="1"/>
                  </a:lnTo>
                  <a:lnTo>
                    <a:pt x="46" y="2"/>
                  </a:lnTo>
                  <a:lnTo>
                    <a:pt x="50" y="4"/>
                  </a:lnTo>
                  <a:lnTo>
                    <a:pt x="53" y="5"/>
                  </a:lnTo>
                  <a:lnTo>
                    <a:pt x="56" y="7"/>
                  </a:lnTo>
                  <a:lnTo>
                    <a:pt x="58" y="9"/>
                  </a:lnTo>
                  <a:lnTo>
                    <a:pt x="61" y="12"/>
                  </a:lnTo>
                  <a:lnTo>
                    <a:pt x="63" y="15"/>
                  </a:lnTo>
                  <a:lnTo>
                    <a:pt x="65" y="18"/>
                  </a:lnTo>
                  <a:lnTo>
                    <a:pt x="67" y="21"/>
                  </a:lnTo>
                  <a:lnTo>
                    <a:pt x="69" y="24"/>
                  </a:lnTo>
                  <a:lnTo>
                    <a:pt x="70" y="28"/>
                  </a:lnTo>
                  <a:lnTo>
                    <a:pt x="71" y="31"/>
                  </a:lnTo>
                  <a:lnTo>
                    <a:pt x="71" y="35"/>
                  </a:lnTo>
                  <a:lnTo>
                    <a:pt x="71" y="39"/>
                  </a:lnTo>
                  <a:lnTo>
                    <a:pt x="71" y="43"/>
                  </a:lnTo>
                  <a:lnTo>
                    <a:pt x="71" y="47"/>
                  </a:lnTo>
                  <a:lnTo>
                    <a:pt x="70" y="51"/>
                  </a:lnTo>
                  <a:lnTo>
                    <a:pt x="69" y="54"/>
                  </a:lnTo>
                  <a:lnTo>
                    <a:pt x="67" y="58"/>
                  </a:lnTo>
                  <a:lnTo>
                    <a:pt x="65" y="61"/>
                  </a:lnTo>
                  <a:lnTo>
                    <a:pt x="63" y="64"/>
                  </a:lnTo>
                  <a:lnTo>
                    <a:pt x="61" y="67"/>
                  </a:lnTo>
                  <a:lnTo>
                    <a:pt x="58" y="69"/>
                  </a:lnTo>
                  <a:lnTo>
                    <a:pt x="56" y="71"/>
                  </a:lnTo>
                  <a:lnTo>
                    <a:pt x="53" y="73"/>
                  </a:lnTo>
                  <a:lnTo>
                    <a:pt x="50" y="75"/>
                  </a:lnTo>
                  <a:lnTo>
                    <a:pt x="46" y="76"/>
                  </a:lnTo>
                  <a:lnTo>
                    <a:pt x="43" y="77"/>
                  </a:lnTo>
                  <a:lnTo>
                    <a:pt x="40" y="78"/>
                  </a:lnTo>
                  <a:lnTo>
                    <a:pt x="36" y="78"/>
                  </a:lnTo>
                  <a:lnTo>
                    <a:pt x="32" y="78"/>
                  </a:lnTo>
                  <a:lnTo>
                    <a:pt x="29" y="77"/>
                  </a:lnTo>
                  <a:lnTo>
                    <a:pt x="25" y="76"/>
                  </a:lnTo>
                  <a:lnTo>
                    <a:pt x="22" y="75"/>
                  </a:lnTo>
                  <a:lnTo>
                    <a:pt x="19" y="73"/>
                  </a:lnTo>
                  <a:lnTo>
                    <a:pt x="16" y="71"/>
                  </a:lnTo>
                  <a:lnTo>
                    <a:pt x="13" y="69"/>
                  </a:lnTo>
                  <a:lnTo>
                    <a:pt x="11" y="67"/>
                  </a:lnTo>
                  <a:lnTo>
                    <a:pt x="9" y="64"/>
                  </a:lnTo>
                  <a:lnTo>
                    <a:pt x="7" y="61"/>
                  </a:lnTo>
                  <a:lnTo>
                    <a:pt x="5" y="58"/>
                  </a:lnTo>
                  <a:lnTo>
                    <a:pt x="3" y="54"/>
                  </a:lnTo>
                  <a:lnTo>
                    <a:pt x="2" y="51"/>
                  </a:lnTo>
                  <a:lnTo>
                    <a:pt x="1" y="47"/>
                  </a:lnTo>
                  <a:lnTo>
                    <a:pt x="1" y="43"/>
                  </a:lnTo>
                  <a:lnTo>
                    <a:pt x="0" y="39"/>
                  </a:lnTo>
                  <a:lnTo>
                    <a:pt x="1" y="35"/>
                  </a:lnTo>
                  <a:lnTo>
                    <a:pt x="1" y="31"/>
                  </a:lnTo>
                  <a:lnTo>
                    <a:pt x="2" y="28"/>
                  </a:lnTo>
                  <a:lnTo>
                    <a:pt x="3" y="24"/>
                  </a:lnTo>
                  <a:lnTo>
                    <a:pt x="5" y="21"/>
                  </a:lnTo>
                  <a:lnTo>
                    <a:pt x="7" y="18"/>
                  </a:lnTo>
                  <a:lnTo>
                    <a:pt x="9" y="15"/>
                  </a:lnTo>
                  <a:lnTo>
                    <a:pt x="11" y="12"/>
                  </a:lnTo>
                  <a:lnTo>
                    <a:pt x="13" y="9"/>
                  </a:lnTo>
                  <a:lnTo>
                    <a:pt x="16" y="7"/>
                  </a:lnTo>
                  <a:lnTo>
                    <a:pt x="19" y="5"/>
                  </a:lnTo>
                  <a:lnTo>
                    <a:pt x="22" y="4"/>
                  </a:lnTo>
                  <a:lnTo>
                    <a:pt x="25" y="2"/>
                  </a:lnTo>
                  <a:lnTo>
                    <a:pt x="29" y="1"/>
                  </a:lnTo>
                  <a:lnTo>
                    <a:pt x="32" y="1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8982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4" name="Freeform 200"/>
            <p:cNvSpPr>
              <a:spLocks/>
            </p:cNvSpPr>
            <p:nvPr/>
          </p:nvSpPr>
          <p:spPr bwMode="auto">
            <a:xfrm>
              <a:off x="3755" y="1921"/>
              <a:ext cx="68" cy="7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43" y="2"/>
                </a:cxn>
                <a:cxn ang="0">
                  <a:pos x="49" y="4"/>
                </a:cxn>
                <a:cxn ang="0">
                  <a:pos x="54" y="8"/>
                </a:cxn>
                <a:cxn ang="0">
                  <a:pos x="59" y="13"/>
                </a:cxn>
                <a:cxn ang="0">
                  <a:pos x="63" y="19"/>
                </a:cxn>
                <a:cxn ang="0">
                  <a:pos x="66" y="26"/>
                </a:cxn>
                <a:cxn ang="0">
                  <a:pos x="67" y="33"/>
                </a:cxn>
                <a:cxn ang="0">
                  <a:pos x="68" y="40"/>
                </a:cxn>
                <a:cxn ang="0">
                  <a:pos x="67" y="48"/>
                </a:cxn>
                <a:cxn ang="0">
                  <a:pos x="64" y="54"/>
                </a:cxn>
                <a:cxn ang="0">
                  <a:pos x="61" y="60"/>
                </a:cxn>
                <a:cxn ang="0">
                  <a:pos x="57" y="65"/>
                </a:cxn>
                <a:cxn ang="0">
                  <a:pos x="51" y="69"/>
                </a:cxn>
                <a:cxn ang="0">
                  <a:pos x="46" y="72"/>
                </a:cxn>
                <a:cxn ang="0">
                  <a:pos x="39" y="73"/>
                </a:cxn>
                <a:cxn ang="0">
                  <a:pos x="32" y="73"/>
                </a:cxn>
                <a:cxn ang="0">
                  <a:pos x="26" y="72"/>
                </a:cxn>
                <a:cxn ang="0">
                  <a:pos x="19" y="69"/>
                </a:cxn>
                <a:cxn ang="0">
                  <a:pos x="14" y="65"/>
                </a:cxn>
                <a:cxn ang="0">
                  <a:pos x="9" y="60"/>
                </a:cxn>
                <a:cxn ang="0">
                  <a:pos x="5" y="54"/>
                </a:cxn>
                <a:cxn ang="0">
                  <a:pos x="2" y="48"/>
                </a:cxn>
                <a:cxn ang="0">
                  <a:pos x="1" y="40"/>
                </a:cxn>
                <a:cxn ang="0">
                  <a:pos x="0" y="33"/>
                </a:cxn>
                <a:cxn ang="0">
                  <a:pos x="2" y="26"/>
                </a:cxn>
                <a:cxn ang="0">
                  <a:pos x="4" y="19"/>
                </a:cxn>
                <a:cxn ang="0">
                  <a:pos x="7" y="13"/>
                </a:cxn>
                <a:cxn ang="0">
                  <a:pos x="12" y="8"/>
                </a:cxn>
                <a:cxn ang="0">
                  <a:pos x="17" y="4"/>
                </a:cxn>
                <a:cxn ang="0">
                  <a:pos x="23" y="2"/>
                </a:cxn>
                <a:cxn ang="0">
                  <a:pos x="29" y="0"/>
                </a:cxn>
              </a:cxnLst>
              <a:rect l="0" t="0" r="r" b="b"/>
              <a:pathLst>
                <a:path w="68" h="73">
                  <a:moveTo>
                    <a:pt x="33" y="0"/>
                  </a:moveTo>
                  <a:lnTo>
                    <a:pt x="36" y="0"/>
                  </a:lnTo>
                  <a:lnTo>
                    <a:pt x="39" y="1"/>
                  </a:lnTo>
                  <a:lnTo>
                    <a:pt x="43" y="2"/>
                  </a:lnTo>
                  <a:lnTo>
                    <a:pt x="46" y="3"/>
                  </a:lnTo>
                  <a:lnTo>
                    <a:pt x="49" y="4"/>
                  </a:lnTo>
                  <a:lnTo>
                    <a:pt x="52" y="6"/>
                  </a:lnTo>
                  <a:lnTo>
                    <a:pt x="54" y="8"/>
                  </a:lnTo>
                  <a:lnTo>
                    <a:pt x="57" y="11"/>
                  </a:lnTo>
                  <a:lnTo>
                    <a:pt x="59" y="13"/>
                  </a:lnTo>
                  <a:lnTo>
                    <a:pt x="61" y="16"/>
                  </a:lnTo>
                  <a:lnTo>
                    <a:pt x="63" y="19"/>
                  </a:lnTo>
                  <a:lnTo>
                    <a:pt x="65" y="22"/>
                  </a:lnTo>
                  <a:lnTo>
                    <a:pt x="66" y="26"/>
                  </a:lnTo>
                  <a:lnTo>
                    <a:pt x="67" y="29"/>
                  </a:lnTo>
                  <a:lnTo>
                    <a:pt x="67" y="33"/>
                  </a:lnTo>
                  <a:lnTo>
                    <a:pt x="68" y="37"/>
                  </a:lnTo>
                  <a:lnTo>
                    <a:pt x="68" y="40"/>
                  </a:lnTo>
                  <a:lnTo>
                    <a:pt x="67" y="44"/>
                  </a:lnTo>
                  <a:lnTo>
                    <a:pt x="67" y="48"/>
                  </a:lnTo>
                  <a:lnTo>
                    <a:pt x="66" y="51"/>
                  </a:lnTo>
                  <a:lnTo>
                    <a:pt x="64" y="54"/>
                  </a:lnTo>
                  <a:lnTo>
                    <a:pt x="63" y="57"/>
                  </a:lnTo>
                  <a:lnTo>
                    <a:pt x="61" y="60"/>
                  </a:lnTo>
                  <a:lnTo>
                    <a:pt x="59" y="63"/>
                  </a:lnTo>
                  <a:lnTo>
                    <a:pt x="57" y="65"/>
                  </a:lnTo>
                  <a:lnTo>
                    <a:pt x="54" y="67"/>
                  </a:lnTo>
                  <a:lnTo>
                    <a:pt x="51" y="69"/>
                  </a:lnTo>
                  <a:lnTo>
                    <a:pt x="49" y="70"/>
                  </a:lnTo>
                  <a:lnTo>
                    <a:pt x="46" y="72"/>
                  </a:lnTo>
                  <a:lnTo>
                    <a:pt x="42" y="73"/>
                  </a:lnTo>
                  <a:lnTo>
                    <a:pt x="39" y="73"/>
                  </a:lnTo>
                  <a:lnTo>
                    <a:pt x="36" y="73"/>
                  </a:lnTo>
                  <a:lnTo>
                    <a:pt x="32" y="73"/>
                  </a:lnTo>
                  <a:lnTo>
                    <a:pt x="29" y="73"/>
                  </a:lnTo>
                  <a:lnTo>
                    <a:pt x="26" y="72"/>
                  </a:lnTo>
                  <a:lnTo>
                    <a:pt x="22" y="70"/>
                  </a:lnTo>
                  <a:lnTo>
                    <a:pt x="19" y="69"/>
                  </a:lnTo>
                  <a:lnTo>
                    <a:pt x="16" y="67"/>
                  </a:lnTo>
                  <a:lnTo>
                    <a:pt x="14" y="65"/>
                  </a:lnTo>
                  <a:lnTo>
                    <a:pt x="11" y="63"/>
                  </a:lnTo>
                  <a:lnTo>
                    <a:pt x="9" y="60"/>
                  </a:lnTo>
                  <a:lnTo>
                    <a:pt x="7" y="57"/>
                  </a:lnTo>
                  <a:lnTo>
                    <a:pt x="5" y="54"/>
                  </a:lnTo>
                  <a:lnTo>
                    <a:pt x="4" y="51"/>
                  </a:lnTo>
                  <a:lnTo>
                    <a:pt x="2" y="48"/>
                  </a:lnTo>
                  <a:lnTo>
                    <a:pt x="1" y="44"/>
                  </a:lnTo>
                  <a:lnTo>
                    <a:pt x="1" y="40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1" y="29"/>
                  </a:lnTo>
                  <a:lnTo>
                    <a:pt x="2" y="26"/>
                  </a:lnTo>
                  <a:lnTo>
                    <a:pt x="3" y="22"/>
                  </a:lnTo>
                  <a:lnTo>
                    <a:pt x="4" y="19"/>
                  </a:lnTo>
                  <a:lnTo>
                    <a:pt x="5" y="16"/>
                  </a:lnTo>
                  <a:lnTo>
                    <a:pt x="7" y="13"/>
                  </a:lnTo>
                  <a:lnTo>
                    <a:pt x="9" y="11"/>
                  </a:lnTo>
                  <a:lnTo>
                    <a:pt x="12" y="8"/>
                  </a:lnTo>
                  <a:lnTo>
                    <a:pt x="14" y="6"/>
                  </a:lnTo>
                  <a:lnTo>
                    <a:pt x="17" y="4"/>
                  </a:lnTo>
                  <a:lnTo>
                    <a:pt x="20" y="3"/>
                  </a:lnTo>
                  <a:lnTo>
                    <a:pt x="23" y="2"/>
                  </a:lnTo>
                  <a:lnTo>
                    <a:pt x="26" y="1"/>
                  </a:lnTo>
                  <a:lnTo>
                    <a:pt x="29" y="0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B2AA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5" name="Freeform 201"/>
            <p:cNvSpPr>
              <a:spLocks/>
            </p:cNvSpPr>
            <p:nvPr/>
          </p:nvSpPr>
          <p:spPr bwMode="auto">
            <a:xfrm>
              <a:off x="3756" y="1922"/>
              <a:ext cx="63" cy="69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39" y="2"/>
                </a:cxn>
                <a:cxn ang="0">
                  <a:pos x="45" y="4"/>
                </a:cxn>
                <a:cxn ang="0">
                  <a:pos x="51" y="8"/>
                </a:cxn>
                <a:cxn ang="0">
                  <a:pos x="55" y="12"/>
                </a:cxn>
                <a:cxn ang="0">
                  <a:pos x="59" y="18"/>
                </a:cxn>
                <a:cxn ang="0">
                  <a:pos x="61" y="24"/>
                </a:cxn>
                <a:cxn ang="0">
                  <a:pos x="63" y="31"/>
                </a:cxn>
                <a:cxn ang="0">
                  <a:pos x="63" y="38"/>
                </a:cxn>
                <a:cxn ang="0">
                  <a:pos x="62" y="44"/>
                </a:cxn>
                <a:cxn ang="0">
                  <a:pos x="60" y="51"/>
                </a:cxn>
                <a:cxn ang="0">
                  <a:pos x="57" y="56"/>
                </a:cxn>
                <a:cxn ang="0">
                  <a:pos x="53" y="61"/>
                </a:cxn>
                <a:cxn ang="0">
                  <a:pos x="48" y="64"/>
                </a:cxn>
                <a:cxn ang="0">
                  <a:pos x="42" y="67"/>
                </a:cxn>
                <a:cxn ang="0">
                  <a:pos x="36" y="68"/>
                </a:cxn>
                <a:cxn ang="0">
                  <a:pos x="30" y="68"/>
                </a:cxn>
                <a:cxn ang="0">
                  <a:pos x="23" y="67"/>
                </a:cxn>
                <a:cxn ang="0">
                  <a:pos x="18" y="64"/>
                </a:cxn>
                <a:cxn ang="0">
                  <a:pos x="12" y="61"/>
                </a:cxn>
                <a:cxn ang="0">
                  <a:pos x="8" y="56"/>
                </a:cxn>
                <a:cxn ang="0">
                  <a:pos x="4" y="51"/>
                </a:cxn>
                <a:cxn ang="0">
                  <a:pos x="2" y="44"/>
                </a:cxn>
                <a:cxn ang="0">
                  <a:pos x="0" y="38"/>
                </a:cxn>
                <a:cxn ang="0">
                  <a:pos x="0" y="31"/>
                </a:cxn>
                <a:cxn ang="0">
                  <a:pos x="1" y="24"/>
                </a:cxn>
                <a:cxn ang="0">
                  <a:pos x="3" y="18"/>
                </a:cxn>
                <a:cxn ang="0">
                  <a:pos x="6" y="12"/>
                </a:cxn>
                <a:cxn ang="0">
                  <a:pos x="10" y="8"/>
                </a:cxn>
                <a:cxn ang="0">
                  <a:pos x="15" y="4"/>
                </a:cxn>
                <a:cxn ang="0">
                  <a:pos x="21" y="2"/>
                </a:cxn>
                <a:cxn ang="0">
                  <a:pos x="27" y="0"/>
                </a:cxn>
              </a:cxnLst>
              <a:rect l="0" t="0" r="r" b="b"/>
              <a:pathLst>
                <a:path w="63" h="69">
                  <a:moveTo>
                    <a:pt x="30" y="0"/>
                  </a:moveTo>
                  <a:lnTo>
                    <a:pt x="33" y="0"/>
                  </a:lnTo>
                  <a:lnTo>
                    <a:pt x="36" y="1"/>
                  </a:lnTo>
                  <a:lnTo>
                    <a:pt x="39" y="2"/>
                  </a:lnTo>
                  <a:lnTo>
                    <a:pt x="42" y="3"/>
                  </a:lnTo>
                  <a:lnTo>
                    <a:pt x="45" y="4"/>
                  </a:lnTo>
                  <a:lnTo>
                    <a:pt x="48" y="6"/>
                  </a:lnTo>
                  <a:lnTo>
                    <a:pt x="51" y="8"/>
                  </a:lnTo>
                  <a:lnTo>
                    <a:pt x="53" y="10"/>
                  </a:lnTo>
                  <a:lnTo>
                    <a:pt x="55" y="12"/>
                  </a:lnTo>
                  <a:lnTo>
                    <a:pt x="57" y="15"/>
                  </a:lnTo>
                  <a:lnTo>
                    <a:pt x="59" y="18"/>
                  </a:lnTo>
                  <a:lnTo>
                    <a:pt x="60" y="21"/>
                  </a:lnTo>
                  <a:lnTo>
                    <a:pt x="61" y="24"/>
                  </a:lnTo>
                  <a:lnTo>
                    <a:pt x="62" y="27"/>
                  </a:lnTo>
                  <a:lnTo>
                    <a:pt x="63" y="31"/>
                  </a:lnTo>
                  <a:lnTo>
                    <a:pt x="63" y="34"/>
                  </a:lnTo>
                  <a:lnTo>
                    <a:pt x="63" y="38"/>
                  </a:lnTo>
                  <a:lnTo>
                    <a:pt x="63" y="41"/>
                  </a:lnTo>
                  <a:lnTo>
                    <a:pt x="62" y="44"/>
                  </a:lnTo>
                  <a:lnTo>
                    <a:pt x="61" y="48"/>
                  </a:lnTo>
                  <a:lnTo>
                    <a:pt x="60" y="51"/>
                  </a:lnTo>
                  <a:lnTo>
                    <a:pt x="58" y="53"/>
                  </a:lnTo>
                  <a:lnTo>
                    <a:pt x="57" y="56"/>
                  </a:lnTo>
                  <a:lnTo>
                    <a:pt x="55" y="58"/>
                  </a:lnTo>
                  <a:lnTo>
                    <a:pt x="53" y="61"/>
                  </a:lnTo>
                  <a:lnTo>
                    <a:pt x="50" y="63"/>
                  </a:lnTo>
                  <a:lnTo>
                    <a:pt x="48" y="64"/>
                  </a:lnTo>
                  <a:lnTo>
                    <a:pt x="45" y="66"/>
                  </a:lnTo>
                  <a:lnTo>
                    <a:pt x="42" y="67"/>
                  </a:lnTo>
                  <a:lnTo>
                    <a:pt x="39" y="68"/>
                  </a:lnTo>
                  <a:lnTo>
                    <a:pt x="36" y="68"/>
                  </a:lnTo>
                  <a:lnTo>
                    <a:pt x="33" y="69"/>
                  </a:lnTo>
                  <a:lnTo>
                    <a:pt x="30" y="68"/>
                  </a:lnTo>
                  <a:lnTo>
                    <a:pt x="26" y="68"/>
                  </a:lnTo>
                  <a:lnTo>
                    <a:pt x="23" y="67"/>
                  </a:lnTo>
                  <a:lnTo>
                    <a:pt x="20" y="66"/>
                  </a:lnTo>
                  <a:lnTo>
                    <a:pt x="18" y="64"/>
                  </a:lnTo>
                  <a:lnTo>
                    <a:pt x="15" y="63"/>
                  </a:lnTo>
                  <a:lnTo>
                    <a:pt x="12" y="61"/>
                  </a:lnTo>
                  <a:lnTo>
                    <a:pt x="10" y="58"/>
                  </a:lnTo>
                  <a:lnTo>
                    <a:pt x="8" y="56"/>
                  </a:lnTo>
                  <a:lnTo>
                    <a:pt x="6" y="53"/>
                  </a:lnTo>
                  <a:lnTo>
                    <a:pt x="4" y="51"/>
                  </a:lnTo>
                  <a:lnTo>
                    <a:pt x="3" y="48"/>
                  </a:lnTo>
                  <a:lnTo>
                    <a:pt x="2" y="44"/>
                  </a:lnTo>
                  <a:lnTo>
                    <a:pt x="1" y="41"/>
                  </a:lnTo>
                  <a:lnTo>
                    <a:pt x="0" y="38"/>
                  </a:lnTo>
                  <a:lnTo>
                    <a:pt x="0" y="34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1" y="24"/>
                  </a:lnTo>
                  <a:lnTo>
                    <a:pt x="2" y="21"/>
                  </a:lnTo>
                  <a:lnTo>
                    <a:pt x="3" y="18"/>
                  </a:lnTo>
                  <a:lnTo>
                    <a:pt x="5" y="15"/>
                  </a:lnTo>
                  <a:lnTo>
                    <a:pt x="6" y="12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3" y="6"/>
                  </a:lnTo>
                  <a:lnTo>
                    <a:pt x="15" y="4"/>
                  </a:lnTo>
                  <a:lnTo>
                    <a:pt x="18" y="3"/>
                  </a:lnTo>
                  <a:lnTo>
                    <a:pt x="21" y="2"/>
                  </a:lnTo>
                  <a:lnTo>
                    <a:pt x="24" y="1"/>
                  </a:lnTo>
                  <a:lnTo>
                    <a:pt x="27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B7AFA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6" name="Freeform 202"/>
            <p:cNvSpPr>
              <a:spLocks/>
            </p:cNvSpPr>
            <p:nvPr/>
          </p:nvSpPr>
          <p:spPr bwMode="auto">
            <a:xfrm>
              <a:off x="3756" y="1923"/>
              <a:ext cx="60" cy="64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8" y="1"/>
                </a:cxn>
                <a:cxn ang="0">
                  <a:pos x="43" y="4"/>
                </a:cxn>
                <a:cxn ang="0">
                  <a:pos x="48" y="7"/>
                </a:cxn>
                <a:cxn ang="0">
                  <a:pos x="52" y="12"/>
                </a:cxn>
                <a:cxn ang="0">
                  <a:pos x="55" y="17"/>
                </a:cxn>
                <a:cxn ang="0">
                  <a:pos x="58" y="22"/>
                </a:cxn>
                <a:cxn ang="0">
                  <a:pos x="59" y="29"/>
                </a:cxn>
                <a:cxn ang="0">
                  <a:pos x="60" y="35"/>
                </a:cxn>
                <a:cxn ang="0">
                  <a:pos x="59" y="41"/>
                </a:cxn>
                <a:cxn ang="0">
                  <a:pos x="56" y="47"/>
                </a:cxn>
                <a:cxn ang="0">
                  <a:pos x="54" y="52"/>
                </a:cxn>
                <a:cxn ang="0">
                  <a:pos x="50" y="57"/>
                </a:cxn>
                <a:cxn ang="0">
                  <a:pos x="45" y="60"/>
                </a:cxn>
                <a:cxn ang="0">
                  <a:pos x="40" y="63"/>
                </a:cxn>
                <a:cxn ang="0">
                  <a:pos x="34" y="64"/>
                </a:cxn>
                <a:cxn ang="0">
                  <a:pos x="28" y="64"/>
                </a:cxn>
                <a:cxn ang="0">
                  <a:pos x="22" y="63"/>
                </a:cxn>
                <a:cxn ang="0">
                  <a:pos x="17" y="60"/>
                </a:cxn>
                <a:cxn ang="0">
                  <a:pos x="12" y="57"/>
                </a:cxn>
                <a:cxn ang="0">
                  <a:pos x="8" y="52"/>
                </a:cxn>
                <a:cxn ang="0">
                  <a:pos x="5" y="47"/>
                </a:cxn>
                <a:cxn ang="0">
                  <a:pos x="2" y="41"/>
                </a:cxn>
                <a:cxn ang="0">
                  <a:pos x="1" y="35"/>
                </a:cxn>
                <a:cxn ang="0">
                  <a:pos x="0" y="29"/>
                </a:cxn>
                <a:cxn ang="0">
                  <a:pos x="1" y="22"/>
                </a:cxn>
                <a:cxn ang="0">
                  <a:pos x="3" y="17"/>
                </a:cxn>
                <a:cxn ang="0">
                  <a:pos x="6" y="12"/>
                </a:cxn>
                <a:cxn ang="0">
                  <a:pos x="10" y="7"/>
                </a:cxn>
                <a:cxn ang="0">
                  <a:pos x="15" y="4"/>
                </a:cxn>
                <a:cxn ang="0">
                  <a:pos x="20" y="1"/>
                </a:cxn>
                <a:cxn ang="0">
                  <a:pos x="26" y="0"/>
                </a:cxn>
              </a:cxnLst>
              <a:rect l="0" t="0" r="r" b="b"/>
              <a:pathLst>
                <a:path w="60" h="64">
                  <a:moveTo>
                    <a:pt x="29" y="0"/>
                  </a:moveTo>
                  <a:lnTo>
                    <a:pt x="32" y="0"/>
                  </a:lnTo>
                  <a:lnTo>
                    <a:pt x="35" y="1"/>
                  </a:lnTo>
                  <a:lnTo>
                    <a:pt x="38" y="1"/>
                  </a:lnTo>
                  <a:lnTo>
                    <a:pt x="40" y="2"/>
                  </a:lnTo>
                  <a:lnTo>
                    <a:pt x="43" y="4"/>
                  </a:lnTo>
                  <a:lnTo>
                    <a:pt x="45" y="5"/>
                  </a:lnTo>
                  <a:lnTo>
                    <a:pt x="48" y="7"/>
                  </a:lnTo>
                  <a:lnTo>
                    <a:pt x="50" y="9"/>
                  </a:lnTo>
                  <a:lnTo>
                    <a:pt x="52" y="12"/>
                  </a:lnTo>
                  <a:lnTo>
                    <a:pt x="54" y="14"/>
                  </a:lnTo>
                  <a:lnTo>
                    <a:pt x="55" y="17"/>
                  </a:lnTo>
                  <a:lnTo>
                    <a:pt x="57" y="19"/>
                  </a:lnTo>
                  <a:lnTo>
                    <a:pt x="58" y="22"/>
                  </a:lnTo>
                  <a:lnTo>
                    <a:pt x="59" y="25"/>
                  </a:lnTo>
                  <a:lnTo>
                    <a:pt x="59" y="29"/>
                  </a:lnTo>
                  <a:lnTo>
                    <a:pt x="60" y="32"/>
                  </a:lnTo>
                  <a:lnTo>
                    <a:pt x="60" y="35"/>
                  </a:lnTo>
                  <a:lnTo>
                    <a:pt x="59" y="38"/>
                  </a:lnTo>
                  <a:lnTo>
                    <a:pt x="59" y="41"/>
                  </a:lnTo>
                  <a:lnTo>
                    <a:pt x="58" y="44"/>
                  </a:lnTo>
                  <a:lnTo>
                    <a:pt x="56" y="47"/>
                  </a:lnTo>
                  <a:lnTo>
                    <a:pt x="55" y="50"/>
                  </a:lnTo>
                  <a:lnTo>
                    <a:pt x="54" y="52"/>
                  </a:lnTo>
                  <a:lnTo>
                    <a:pt x="52" y="55"/>
                  </a:lnTo>
                  <a:lnTo>
                    <a:pt x="50" y="57"/>
                  </a:lnTo>
                  <a:lnTo>
                    <a:pt x="47" y="58"/>
                  </a:lnTo>
                  <a:lnTo>
                    <a:pt x="45" y="60"/>
                  </a:lnTo>
                  <a:lnTo>
                    <a:pt x="43" y="61"/>
                  </a:lnTo>
                  <a:lnTo>
                    <a:pt x="40" y="63"/>
                  </a:lnTo>
                  <a:lnTo>
                    <a:pt x="37" y="63"/>
                  </a:lnTo>
                  <a:lnTo>
                    <a:pt x="34" y="64"/>
                  </a:lnTo>
                  <a:lnTo>
                    <a:pt x="31" y="64"/>
                  </a:lnTo>
                  <a:lnTo>
                    <a:pt x="28" y="64"/>
                  </a:lnTo>
                  <a:lnTo>
                    <a:pt x="25" y="63"/>
                  </a:lnTo>
                  <a:lnTo>
                    <a:pt x="22" y="63"/>
                  </a:lnTo>
                  <a:lnTo>
                    <a:pt x="20" y="61"/>
                  </a:lnTo>
                  <a:lnTo>
                    <a:pt x="17" y="60"/>
                  </a:lnTo>
                  <a:lnTo>
                    <a:pt x="15" y="58"/>
                  </a:lnTo>
                  <a:lnTo>
                    <a:pt x="12" y="57"/>
                  </a:lnTo>
                  <a:lnTo>
                    <a:pt x="10" y="55"/>
                  </a:lnTo>
                  <a:lnTo>
                    <a:pt x="8" y="52"/>
                  </a:lnTo>
                  <a:lnTo>
                    <a:pt x="6" y="50"/>
                  </a:lnTo>
                  <a:lnTo>
                    <a:pt x="5" y="47"/>
                  </a:lnTo>
                  <a:lnTo>
                    <a:pt x="3" y="44"/>
                  </a:lnTo>
                  <a:lnTo>
                    <a:pt x="2" y="41"/>
                  </a:lnTo>
                  <a:lnTo>
                    <a:pt x="1" y="38"/>
                  </a:lnTo>
                  <a:lnTo>
                    <a:pt x="1" y="35"/>
                  </a:lnTo>
                  <a:lnTo>
                    <a:pt x="0" y="32"/>
                  </a:lnTo>
                  <a:lnTo>
                    <a:pt x="0" y="29"/>
                  </a:lnTo>
                  <a:lnTo>
                    <a:pt x="1" y="25"/>
                  </a:lnTo>
                  <a:lnTo>
                    <a:pt x="1" y="22"/>
                  </a:lnTo>
                  <a:lnTo>
                    <a:pt x="2" y="19"/>
                  </a:lnTo>
                  <a:lnTo>
                    <a:pt x="3" y="17"/>
                  </a:lnTo>
                  <a:lnTo>
                    <a:pt x="5" y="14"/>
                  </a:lnTo>
                  <a:lnTo>
                    <a:pt x="6" y="12"/>
                  </a:lnTo>
                  <a:lnTo>
                    <a:pt x="8" y="9"/>
                  </a:lnTo>
                  <a:lnTo>
                    <a:pt x="10" y="7"/>
                  </a:lnTo>
                  <a:lnTo>
                    <a:pt x="12" y="5"/>
                  </a:lnTo>
                  <a:lnTo>
                    <a:pt x="15" y="4"/>
                  </a:lnTo>
                  <a:lnTo>
                    <a:pt x="17" y="2"/>
                  </a:lnTo>
                  <a:lnTo>
                    <a:pt x="20" y="1"/>
                  </a:lnTo>
                  <a:lnTo>
                    <a:pt x="23" y="1"/>
                  </a:lnTo>
                  <a:lnTo>
                    <a:pt x="26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B7B2B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7" name="Freeform 203"/>
            <p:cNvSpPr>
              <a:spLocks/>
            </p:cNvSpPr>
            <p:nvPr/>
          </p:nvSpPr>
          <p:spPr bwMode="auto">
            <a:xfrm>
              <a:off x="3757" y="1923"/>
              <a:ext cx="55" cy="60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9" y="1"/>
                </a:cxn>
                <a:cxn ang="0">
                  <a:pos x="32" y="1"/>
                </a:cxn>
                <a:cxn ang="0">
                  <a:pos x="34" y="2"/>
                </a:cxn>
                <a:cxn ang="0">
                  <a:pos x="37" y="3"/>
                </a:cxn>
                <a:cxn ang="0">
                  <a:pos x="39" y="4"/>
                </a:cxn>
                <a:cxn ang="0">
                  <a:pos x="42" y="6"/>
                </a:cxn>
                <a:cxn ang="0">
                  <a:pos x="44" y="7"/>
                </a:cxn>
                <a:cxn ang="0">
                  <a:pos x="46" y="9"/>
                </a:cxn>
                <a:cxn ang="0">
                  <a:pos x="48" y="11"/>
                </a:cxn>
                <a:cxn ang="0">
                  <a:pos x="50" y="14"/>
                </a:cxn>
                <a:cxn ang="0">
                  <a:pos x="51" y="16"/>
                </a:cxn>
                <a:cxn ang="0">
                  <a:pos x="52" y="19"/>
                </a:cxn>
                <a:cxn ang="0">
                  <a:pos x="53" y="22"/>
                </a:cxn>
                <a:cxn ang="0">
                  <a:pos x="54" y="24"/>
                </a:cxn>
                <a:cxn ang="0">
                  <a:pos x="55" y="27"/>
                </a:cxn>
                <a:cxn ang="0">
                  <a:pos x="55" y="30"/>
                </a:cxn>
                <a:cxn ang="0">
                  <a:pos x="55" y="36"/>
                </a:cxn>
                <a:cxn ang="0">
                  <a:pos x="53" y="42"/>
                </a:cxn>
                <a:cxn ang="0">
                  <a:pos x="51" y="47"/>
                </a:cxn>
                <a:cxn ang="0">
                  <a:pos x="48" y="52"/>
                </a:cxn>
                <a:cxn ang="0">
                  <a:pos x="44" y="55"/>
                </a:cxn>
                <a:cxn ang="0">
                  <a:pos x="39" y="58"/>
                </a:cxn>
                <a:cxn ang="0">
                  <a:pos x="34" y="60"/>
                </a:cxn>
                <a:cxn ang="0">
                  <a:pos x="28" y="60"/>
                </a:cxn>
                <a:cxn ang="0">
                  <a:pos x="26" y="60"/>
                </a:cxn>
                <a:cxn ang="0">
                  <a:pos x="23" y="60"/>
                </a:cxn>
                <a:cxn ang="0">
                  <a:pos x="20" y="59"/>
                </a:cxn>
                <a:cxn ang="0">
                  <a:pos x="18" y="58"/>
                </a:cxn>
                <a:cxn ang="0">
                  <a:pos x="15" y="57"/>
                </a:cxn>
                <a:cxn ang="0">
                  <a:pos x="13" y="55"/>
                </a:cxn>
                <a:cxn ang="0">
                  <a:pos x="11" y="54"/>
                </a:cxn>
                <a:cxn ang="0">
                  <a:pos x="9" y="52"/>
                </a:cxn>
                <a:cxn ang="0">
                  <a:pos x="7" y="50"/>
                </a:cxn>
                <a:cxn ang="0">
                  <a:pos x="5" y="47"/>
                </a:cxn>
                <a:cxn ang="0">
                  <a:pos x="4" y="45"/>
                </a:cxn>
                <a:cxn ang="0">
                  <a:pos x="2" y="42"/>
                </a:cxn>
                <a:cxn ang="0">
                  <a:pos x="1" y="39"/>
                </a:cxn>
                <a:cxn ang="0">
                  <a:pos x="1" y="36"/>
                </a:cxn>
                <a:cxn ang="0">
                  <a:pos x="0" y="33"/>
                </a:cxn>
                <a:cxn ang="0">
                  <a:pos x="0" y="30"/>
                </a:cxn>
                <a:cxn ang="0">
                  <a:pos x="0" y="24"/>
                </a:cxn>
                <a:cxn ang="0">
                  <a:pos x="1" y="19"/>
                </a:cxn>
                <a:cxn ang="0">
                  <a:pos x="4" y="14"/>
                </a:cxn>
                <a:cxn ang="0">
                  <a:pos x="7" y="9"/>
                </a:cxn>
                <a:cxn ang="0">
                  <a:pos x="11" y="6"/>
                </a:cxn>
                <a:cxn ang="0">
                  <a:pos x="15" y="3"/>
                </a:cxn>
                <a:cxn ang="0">
                  <a:pos x="21" y="1"/>
                </a:cxn>
                <a:cxn ang="0">
                  <a:pos x="26" y="0"/>
                </a:cxn>
              </a:cxnLst>
              <a:rect l="0" t="0" r="r" b="b"/>
              <a:pathLst>
                <a:path w="55" h="60">
                  <a:moveTo>
                    <a:pt x="26" y="0"/>
                  </a:moveTo>
                  <a:lnTo>
                    <a:pt x="29" y="1"/>
                  </a:lnTo>
                  <a:lnTo>
                    <a:pt x="32" y="1"/>
                  </a:lnTo>
                  <a:lnTo>
                    <a:pt x="34" y="2"/>
                  </a:lnTo>
                  <a:lnTo>
                    <a:pt x="37" y="3"/>
                  </a:lnTo>
                  <a:lnTo>
                    <a:pt x="39" y="4"/>
                  </a:lnTo>
                  <a:lnTo>
                    <a:pt x="42" y="6"/>
                  </a:lnTo>
                  <a:lnTo>
                    <a:pt x="44" y="7"/>
                  </a:lnTo>
                  <a:lnTo>
                    <a:pt x="46" y="9"/>
                  </a:lnTo>
                  <a:lnTo>
                    <a:pt x="48" y="11"/>
                  </a:lnTo>
                  <a:lnTo>
                    <a:pt x="50" y="14"/>
                  </a:lnTo>
                  <a:lnTo>
                    <a:pt x="51" y="16"/>
                  </a:lnTo>
                  <a:lnTo>
                    <a:pt x="52" y="19"/>
                  </a:lnTo>
                  <a:lnTo>
                    <a:pt x="53" y="22"/>
                  </a:lnTo>
                  <a:lnTo>
                    <a:pt x="54" y="24"/>
                  </a:lnTo>
                  <a:lnTo>
                    <a:pt x="55" y="27"/>
                  </a:lnTo>
                  <a:lnTo>
                    <a:pt x="55" y="30"/>
                  </a:lnTo>
                  <a:lnTo>
                    <a:pt x="55" y="36"/>
                  </a:lnTo>
                  <a:lnTo>
                    <a:pt x="53" y="42"/>
                  </a:lnTo>
                  <a:lnTo>
                    <a:pt x="51" y="47"/>
                  </a:lnTo>
                  <a:lnTo>
                    <a:pt x="48" y="52"/>
                  </a:lnTo>
                  <a:lnTo>
                    <a:pt x="44" y="55"/>
                  </a:lnTo>
                  <a:lnTo>
                    <a:pt x="39" y="58"/>
                  </a:lnTo>
                  <a:lnTo>
                    <a:pt x="34" y="60"/>
                  </a:lnTo>
                  <a:lnTo>
                    <a:pt x="28" y="60"/>
                  </a:lnTo>
                  <a:lnTo>
                    <a:pt x="26" y="60"/>
                  </a:lnTo>
                  <a:lnTo>
                    <a:pt x="23" y="60"/>
                  </a:lnTo>
                  <a:lnTo>
                    <a:pt x="20" y="59"/>
                  </a:lnTo>
                  <a:lnTo>
                    <a:pt x="18" y="58"/>
                  </a:lnTo>
                  <a:lnTo>
                    <a:pt x="15" y="57"/>
                  </a:lnTo>
                  <a:lnTo>
                    <a:pt x="13" y="55"/>
                  </a:lnTo>
                  <a:lnTo>
                    <a:pt x="11" y="54"/>
                  </a:lnTo>
                  <a:lnTo>
                    <a:pt x="9" y="52"/>
                  </a:lnTo>
                  <a:lnTo>
                    <a:pt x="7" y="50"/>
                  </a:lnTo>
                  <a:lnTo>
                    <a:pt x="5" y="47"/>
                  </a:lnTo>
                  <a:lnTo>
                    <a:pt x="4" y="45"/>
                  </a:lnTo>
                  <a:lnTo>
                    <a:pt x="2" y="42"/>
                  </a:lnTo>
                  <a:lnTo>
                    <a:pt x="1" y="39"/>
                  </a:lnTo>
                  <a:lnTo>
                    <a:pt x="1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1" y="19"/>
                  </a:lnTo>
                  <a:lnTo>
                    <a:pt x="4" y="14"/>
                  </a:lnTo>
                  <a:lnTo>
                    <a:pt x="7" y="9"/>
                  </a:lnTo>
                  <a:lnTo>
                    <a:pt x="11" y="6"/>
                  </a:lnTo>
                  <a:lnTo>
                    <a:pt x="15" y="3"/>
                  </a:lnTo>
                  <a:lnTo>
                    <a:pt x="21" y="1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BCB7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8" name="Freeform 204"/>
            <p:cNvSpPr>
              <a:spLocks/>
            </p:cNvSpPr>
            <p:nvPr/>
          </p:nvSpPr>
          <p:spPr bwMode="auto">
            <a:xfrm>
              <a:off x="3757" y="1924"/>
              <a:ext cx="51" cy="56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30" y="1"/>
                </a:cxn>
                <a:cxn ang="0">
                  <a:pos x="34" y="2"/>
                </a:cxn>
                <a:cxn ang="0">
                  <a:pos x="39" y="5"/>
                </a:cxn>
                <a:cxn ang="0">
                  <a:pos x="43" y="8"/>
                </a:cxn>
                <a:cxn ang="0">
                  <a:pos x="46" y="13"/>
                </a:cxn>
                <a:cxn ang="0">
                  <a:pos x="49" y="17"/>
                </a:cxn>
                <a:cxn ang="0">
                  <a:pos x="50" y="22"/>
                </a:cxn>
                <a:cxn ang="0">
                  <a:pos x="51" y="28"/>
                </a:cxn>
                <a:cxn ang="0">
                  <a:pos x="51" y="34"/>
                </a:cxn>
                <a:cxn ang="0">
                  <a:pos x="50" y="39"/>
                </a:cxn>
                <a:cxn ang="0">
                  <a:pos x="47" y="43"/>
                </a:cxn>
                <a:cxn ang="0">
                  <a:pos x="44" y="48"/>
                </a:cxn>
                <a:cxn ang="0">
                  <a:pos x="41" y="51"/>
                </a:cxn>
                <a:cxn ang="0">
                  <a:pos x="37" y="54"/>
                </a:cxn>
                <a:cxn ang="0">
                  <a:pos x="32" y="55"/>
                </a:cxn>
                <a:cxn ang="0">
                  <a:pos x="27" y="56"/>
                </a:cxn>
                <a:cxn ang="0">
                  <a:pos x="22" y="55"/>
                </a:cxn>
                <a:cxn ang="0">
                  <a:pos x="17" y="54"/>
                </a:cxn>
                <a:cxn ang="0">
                  <a:pos x="12" y="51"/>
                </a:cxn>
                <a:cxn ang="0">
                  <a:pos x="8" y="48"/>
                </a:cxn>
                <a:cxn ang="0">
                  <a:pos x="5" y="43"/>
                </a:cxn>
                <a:cxn ang="0">
                  <a:pos x="3" y="39"/>
                </a:cxn>
                <a:cxn ang="0">
                  <a:pos x="1" y="34"/>
                </a:cxn>
                <a:cxn ang="0">
                  <a:pos x="0" y="28"/>
                </a:cxn>
                <a:cxn ang="0">
                  <a:pos x="1" y="22"/>
                </a:cxn>
                <a:cxn ang="0">
                  <a:pos x="2" y="17"/>
                </a:cxn>
                <a:cxn ang="0">
                  <a:pos x="4" y="13"/>
                </a:cxn>
                <a:cxn ang="0">
                  <a:pos x="7" y="8"/>
                </a:cxn>
                <a:cxn ang="0">
                  <a:pos x="11" y="5"/>
                </a:cxn>
                <a:cxn ang="0">
                  <a:pos x="15" y="2"/>
                </a:cxn>
                <a:cxn ang="0">
                  <a:pos x="20" y="1"/>
                </a:cxn>
                <a:cxn ang="0">
                  <a:pos x="25" y="0"/>
                </a:cxn>
              </a:cxnLst>
              <a:rect l="0" t="0" r="r" b="b"/>
              <a:pathLst>
                <a:path w="51" h="56">
                  <a:moveTo>
                    <a:pt x="25" y="0"/>
                  </a:moveTo>
                  <a:lnTo>
                    <a:pt x="30" y="1"/>
                  </a:lnTo>
                  <a:lnTo>
                    <a:pt x="34" y="2"/>
                  </a:lnTo>
                  <a:lnTo>
                    <a:pt x="39" y="5"/>
                  </a:lnTo>
                  <a:lnTo>
                    <a:pt x="43" y="8"/>
                  </a:lnTo>
                  <a:lnTo>
                    <a:pt x="46" y="13"/>
                  </a:lnTo>
                  <a:lnTo>
                    <a:pt x="49" y="17"/>
                  </a:lnTo>
                  <a:lnTo>
                    <a:pt x="50" y="22"/>
                  </a:lnTo>
                  <a:lnTo>
                    <a:pt x="51" y="28"/>
                  </a:lnTo>
                  <a:lnTo>
                    <a:pt x="51" y="34"/>
                  </a:lnTo>
                  <a:lnTo>
                    <a:pt x="50" y="39"/>
                  </a:lnTo>
                  <a:lnTo>
                    <a:pt x="47" y="43"/>
                  </a:lnTo>
                  <a:lnTo>
                    <a:pt x="44" y="48"/>
                  </a:lnTo>
                  <a:lnTo>
                    <a:pt x="41" y="51"/>
                  </a:lnTo>
                  <a:lnTo>
                    <a:pt x="37" y="54"/>
                  </a:lnTo>
                  <a:lnTo>
                    <a:pt x="32" y="55"/>
                  </a:lnTo>
                  <a:lnTo>
                    <a:pt x="27" y="56"/>
                  </a:lnTo>
                  <a:lnTo>
                    <a:pt x="22" y="55"/>
                  </a:lnTo>
                  <a:lnTo>
                    <a:pt x="17" y="54"/>
                  </a:lnTo>
                  <a:lnTo>
                    <a:pt x="12" y="51"/>
                  </a:lnTo>
                  <a:lnTo>
                    <a:pt x="8" y="48"/>
                  </a:lnTo>
                  <a:lnTo>
                    <a:pt x="5" y="43"/>
                  </a:lnTo>
                  <a:lnTo>
                    <a:pt x="3" y="39"/>
                  </a:lnTo>
                  <a:lnTo>
                    <a:pt x="1" y="34"/>
                  </a:lnTo>
                  <a:lnTo>
                    <a:pt x="0" y="28"/>
                  </a:lnTo>
                  <a:lnTo>
                    <a:pt x="1" y="22"/>
                  </a:lnTo>
                  <a:lnTo>
                    <a:pt x="2" y="17"/>
                  </a:lnTo>
                  <a:lnTo>
                    <a:pt x="4" y="13"/>
                  </a:lnTo>
                  <a:lnTo>
                    <a:pt x="7" y="8"/>
                  </a:lnTo>
                  <a:lnTo>
                    <a:pt x="11" y="5"/>
                  </a:lnTo>
                  <a:lnTo>
                    <a:pt x="15" y="2"/>
                  </a:lnTo>
                  <a:lnTo>
                    <a:pt x="20" y="1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C1BC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9" name="Freeform 205"/>
            <p:cNvSpPr>
              <a:spLocks/>
            </p:cNvSpPr>
            <p:nvPr/>
          </p:nvSpPr>
          <p:spPr bwMode="auto">
            <a:xfrm>
              <a:off x="3758" y="1925"/>
              <a:ext cx="47" cy="51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7" y="1"/>
                </a:cxn>
                <a:cxn ang="0">
                  <a:pos x="31" y="2"/>
                </a:cxn>
                <a:cxn ang="0">
                  <a:pos x="35" y="5"/>
                </a:cxn>
                <a:cxn ang="0">
                  <a:pos x="39" y="8"/>
                </a:cxn>
                <a:cxn ang="0">
                  <a:pos x="42" y="11"/>
                </a:cxn>
                <a:cxn ang="0">
                  <a:pos x="44" y="16"/>
                </a:cxn>
                <a:cxn ang="0">
                  <a:pos x="46" y="21"/>
                </a:cxn>
                <a:cxn ang="0">
                  <a:pos x="47" y="26"/>
                </a:cxn>
                <a:cxn ang="0">
                  <a:pos x="46" y="31"/>
                </a:cxn>
                <a:cxn ang="0">
                  <a:pos x="45" y="35"/>
                </a:cxn>
                <a:cxn ang="0">
                  <a:pos x="43" y="40"/>
                </a:cxn>
                <a:cxn ang="0">
                  <a:pos x="40" y="44"/>
                </a:cxn>
                <a:cxn ang="0">
                  <a:pos x="37" y="47"/>
                </a:cxn>
                <a:cxn ang="0">
                  <a:pos x="33" y="49"/>
                </a:cxn>
                <a:cxn ang="0">
                  <a:pos x="29" y="51"/>
                </a:cxn>
                <a:cxn ang="0">
                  <a:pos x="24" y="51"/>
                </a:cxn>
                <a:cxn ang="0">
                  <a:pos x="19" y="51"/>
                </a:cxn>
                <a:cxn ang="0">
                  <a:pos x="15" y="49"/>
                </a:cxn>
                <a:cxn ang="0">
                  <a:pos x="11" y="47"/>
                </a:cxn>
                <a:cxn ang="0">
                  <a:pos x="7" y="44"/>
                </a:cxn>
                <a:cxn ang="0">
                  <a:pos x="4" y="40"/>
                </a:cxn>
                <a:cxn ang="0">
                  <a:pos x="2" y="35"/>
                </a:cxn>
                <a:cxn ang="0">
                  <a:pos x="0" y="31"/>
                </a:cxn>
                <a:cxn ang="0">
                  <a:pos x="0" y="26"/>
                </a:cxn>
                <a:cxn ang="0">
                  <a:pos x="0" y="21"/>
                </a:cxn>
                <a:cxn ang="0">
                  <a:pos x="1" y="16"/>
                </a:cxn>
                <a:cxn ang="0">
                  <a:pos x="3" y="11"/>
                </a:cxn>
                <a:cxn ang="0">
                  <a:pos x="6" y="8"/>
                </a:cxn>
                <a:cxn ang="0">
                  <a:pos x="9" y="5"/>
                </a:cxn>
                <a:cxn ang="0">
                  <a:pos x="13" y="2"/>
                </a:cxn>
                <a:cxn ang="0">
                  <a:pos x="17" y="1"/>
                </a:cxn>
                <a:cxn ang="0">
                  <a:pos x="22" y="0"/>
                </a:cxn>
              </a:cxnLst>
              <a:rect l="0" t="0" r="r" b="b"/>
              <a:pathLst>
                <a:path w="47" h="51">
                  <a:moveTo>
                    <a:pt x="22" y="0"/>
                  </a:moveTo>
                  <a:lnTo>
                    <a:pt x="27" y="1"/>
                  </a:lnTo>
                  <a:lnTo>
                    <a:pt x="31" y="2"/>
                  </a:lnTo>
                  <a:lnTo>
                    <a:pt x="35" y="5"/>
                  </a:lnTo>
                  <a:lnTo>
                    <a:pt x="39" y="8"/>
                  </a:lnTo>
                  <a:lnTo>
                    <a:pt x="42" y="11"/>
                  </a:lnTo>
                  <a:lnTo>
                    <a:pt x="44" y="16"/>
                  </a:lnTo>
                  <a:lnTo>
                    <a:pt x="46" y="21"/>
                  </a:lnTo>
                  <a:lnTo>
                    <a:pt x="47" y="26"/>
                  </a:lnTo>
                  <a:lnTo>
                    <a:pt x="46" y="31"/>
                  </a:lnTo>
                  <a:lnTo>
                    <a:pt x="45" y="35"/>
                  </a:lnTo>
                  <a:lnTo>
                    <a:pt x="43" y="40"/>
                  </a:lnTo>
                  <a:lnTo>
                    <a:pt x="40" y="44"/>
                  </a:lnTo>
                  <a:lnTo>
                    <a:pt x="37" y="47"/>
                  </a:lnTo>
                  <a:lnTo>
                    <a:pt x="33" y="49"/>
                  </a:lnTo>
                  <a:lnTo>
                    <a:pt x="29" y="51"/>
                  </a:lnTo>
                  <a:lnTo>
                    <a:pt x="24" y="51"/>
                  </a:lnTo>
                  <a:lnTo>
                    <a:pt x="19" y="51"/>
                  </a:lnTo>
                  <a:lnTo>
                    <a:pt x="15" y="49"/>
                  </a:lnTo>
                  <a:lnTo>
                    <a:pt x="11" y="47"/>
                  </a:lnTo>
                  <a:lnTo>
                    <a:pt x="7" y="44"/>
                  </a:lnTo>
                  <a:lnTo>
                    <a:pt x="4" y="40"/>
                  </a:lnTo>
                  <a:lnTo>
                    <a:pt x="2" y="35"/>
                  </a:lnTo>
                  <a:lnTo>
                    <a:pt x="0" y="31"/>
                  </a:lnTo>
                  <a:lnTo>
                    <a:pt x="0" y="26"/>
                  </a:lnTo>
                  <a:lnTo>
                    <a:pt x="0" y="21"/>
                  </a:lnTo>
                  <a:lnTo>
                    <a:pt x="1" y="16"/>
                  </a:lnTo>
                  <a:lnTo>
                    <a:pt x="3" y="11"/>
                  </a:lnTo>
                  <a:lnTo>
                    <a:pt x="6" y="8"/>
                  </a:lnTo>
                  <a:lnTo>
                    <a:pt x="9" y="5"/>
                  </a:lnTo>
                  <a:lnTo>
                    <a:pt x="13" y="2"/>
                  </a:lnTo>
                  <a:lnTo>
                    <a:pt x="17" y="1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C6C1C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0" name="Freeform 206"/>
            <p:cNvSpPr>
              <a:spLocks/>
            </p:cNvSpPr>
            <p:nvPr/>
          </p:nvSpPr>
          <p:spPr bwMode="auto">
            <a:xfrm>
              <a:off x="3758" y="1926"/>
              <a:ext cx="43" cy="47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" y="1"/>
                </a:cxn>
                <a:cxn ang="0">
                  <a:pos x="29" y="2"/>
                </a:cxn>
                <a:cxn ang="0">
                  <a:pos x="33" y="4"/>
                </a:cxn>
                <a:cxn ang="0">
                  <a:pos x="36" y="7"/>
                </a:cxn>
                <a:cxn ang="0">
                  <a:pos x="39" y="10"/>
                </a:cxn>
                <a:cxn ang="0">
                  <a:pos x="41" y="14"/>
                </a:cxn>
                <a:cxn ang="0">
                  <a:pos x="42" y="19"/>
                </a:cxn>
                <a:cxn ang="0">
                  <a:pos x="43" y="23"/>
                </a:cxn>
                <a:cxn ang="0">
                  <a:pos x="43" y="28"/>
                </a:cxn>
                <a:cxn ang="0">
                  <a:pos x="42" y="32"/>
                </a:cxn>
                <a:cxn ang="0">
                  <a:pos x="40" y="36"/>
                </a:cxn>
                <a:cxn ang="0">
                  <a:pos x="37" y="40"/>
                </a:cxn>
                <a:cxn ang="0">
                  <a:pos x="34" y="43"/>
                </a:cxn>
                <a:cxn ang="0">
                  <a:pos x="31" y="45"/>
                </a:cxn>
                <a:cxn ang="0">
                  <a:pos x="27" y="46"/>
                </a:cxn>
                <a:cxn ang="0">
                  <a:pos x="22" y="47"/>
                </a:cxn>
                <a:cxn ang="0">
                  <a:pos x="18" y="46"/>
                </a:cxn>
                <a:cxn ang="0">
                  <a:pos x="14" y="45"/>
                </a:cxn>
                <a:cxn ang="0">
                  <a:pos x="10" y="43"/>
                </a:cxn>
                <a:cxn ang="0">
                  <a:pos x="7" y="40"/>
                </a:cxn>
                <a:cxn ang="0">
                  <a:pos x="4" y="36"/>
                </a:cxn>
                <a:cxn ang="0">
                  <a:pos x="2" y="32"/>
                </a:cxn>
                <a:cxn ang="0">
                  <a:pos x="1" y="28"/>
                </a:cxn>
                <a:cxn ang="0">
                  <a:pos x="0" y="23"/>
                </a:cxn>
                <a:cxn ang="0">
                  <a:pos x="0" y="19"/>
                </a:cxn>
                <a:cxn ang="0">
                  <a:pos x="1" y="14"/>
                </a:cxn>
                <a:cxn ang="0">
                  <a:pos x="3" y="10"/>
                </a:cxn>
                <a:cxn ang="0">
                  <a:pos x="6" y="7"/>
                </a:cxn>
                <a:cxn ang="0">
                  <a:pos x="9" y="4"/>
                </a:cxn>
                <a:cxn ang="0">
                  <a:pos x="12" y="2"/>
                </a:cxn>
                <a:cxn ang="0">
                  <a:pos x="16" y="1"/>
                </a:cxn>
                <a:cxn ang="0">
                  <a:pos x="20" y="0"/>
                </a:cxn>
              </a:cxnLst>
              <a:rect l="0" t="0" r="r" b="b"/>
              <a:pathLst>
                <a:path w="43" h="47">
                  <a:moveTo>
                    <a:pt x="20" y="0"/>
                  </a:moveTo>
                  <a:lnTo>
                    <a:pt x="25" y="1"/>
                  </a:lnTo>
                  <a:lnTo>
                    <a:pt x="29" y="2"/>
                  </a:lnTo>
                  <a:lnTo>
                    <a:pt x="33" y="4"/>
                  </a:lnTo>
                  <a:lnTo>
                    <a:pt x="36" y="7"/>
                  </a:lnTo>
                  <a:lnTo>
                    <a:pt x="39" y="10"/>
                  </a:lnTo>
                  <a:lnTo>
                    <a:pt x="41" y="14"/>
                  </a:lnTo>
                  <a:lnTo>
                    <a:pt x="42" y="19"/>
                  </a:lnTo>
                  <a:lnTo>
                    <a:pt x="43" y="23"/>
                  </a:lnTo>
                  <a:lnTo>
                    <a:pt x="43" y="28"/>
                  </a:lnTo>
                  <a:lnTo>
                    <a:pt x="42" y="32"/>
                  </a:lnTo>
                  <a:lnTo>
                    <a:pt x="40" y="36"/>
                  </a:lnTo>
                  <a:lnTo>
                    <a:pt x="37" y="40"/>
                  </a:lnTo>
                  <a:lnTo>
                    <a:pt x="34" y="43"/>
                  </a:lnTo>
                  <a:lnTo>
                    <a:pt x="31" y="45"/>
                  </a:lnTo>
                  <a:lnTo>
                    <a:pt x="27" y="46"/>
                  </a:lnTo>
                  <a:lnTo>
                    <a:pt x="22" y="47"/>
                  </a:lnTo>
                  <a:lnTo>
                    <a:pt x="18" y="46"/>
                  </a:lnTo>
                  <a:lnTo>
                    <a:pt x="14" y="45"/>
                  </a:lnTo>
                  <a:lnTo>
                    <a:pt x="10" y="43"/>
                  </a:lnTo>
                  <a:lnTo>
                    <a:pt x="7" y="40"/>
                  </a:lnTo>
                  <a:lnTo>
                    <a:pt x="4" y="36"/>
                  </a:lnTo>
                  <a:lnTo>
                    <a:pt x="2" y="32"/>
                  </a:lnTo>
                  <a:lnTo>
                    <a:pt x="1" y="28"/>
                  </a:lnTo>
                  <a:lnTo>
                    <a:pt x="0" y="23"/>
                  </a:lnTo>
                  <a:lnTo>
                    <a:pt x="0" y="19"/>
                  </a:lnTo>
                  <a:lnTo>
                    <a:pt x="1" y="14"/>
                  </a:lnTo>
                  <a:lnTo>
                    <a:pt x="3" y="10"/>
                  </a:lnTo>
                  <a:lnTo>
                    <a:pt x="6" y="7"/>
                  </a:lnTo>
                  <a:lnTo>
                    <a:pt x="9" y="4"/>
                  </a:lnTo>
                  <a:lnTo>
                    <a:pt x="12" y="2"/>
                  </a:lnTo>
                  <a:lnTo>
                    <a:pt x="16" y="1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C6C4C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1" name="Freeform 207"/>
            <p:cNvSpPr>
              <a:spLocks/>
            </p:cNvSpPr>
            <p:nvPr/>
          </p:nvSpPr>
          <p:spPr bwMode="auto">
            <a:xfrm>
              <a:off x="3759" y="1927"/>
              <a:ext cx="38" cy="42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29" y="4"/>
                </a:cxn>
                <a:cxn ang="0">
                  <a:pos x="32" y="6"/>
                </a:cxn>
                <a:cxn ang="0">
                  <a:pos x="34" y="9"/>
                </a:cxn>
                <a:cxn ang="0">
                  <a:pos x="36" y="13"/>
                </a:cxn>
                <a:cxn ang="0">
                  <a:pos x="38" y="17"/>
                </a:cxn>
                <a:cxn ang="0">
                  <a:pos x="38" y="21"/>
                </a:cxn>
                <a:cxn ang="0">
                  <a:pos x="38" y="25"/>
                </a:cxn>
                <a:cxn ang="0">
                  <a:pos x="37" y="29"/>
                </a:cxn>
                <a:cxn ang="0">
                  <a:pos x="35" y="33"/>
                </a:cxn>
                <a:cxn ang="0">
                  <a:pos x="33" y="36"/>
                </a:cxn>
                <a:cxn ang="0">
                  <a:pos x="30" y="38"/>
                </a:cxn>
                <a:cxn ang="0">
                  <a:pos x="27" y="40"/>
                </a:cxn>
                <a:cxn ang="0">
                  <a:pos x="23" y="42"/>
                </a:cxn>
                <a:cxn ang="0">
                  <a:pos x="20" y="42"/>
                </a:cxn>
                <a:cxn ang="0">
                  <a:pos x="16" y="42"/>
                </a:cxn>
                <a:cxn ang="0">
                  <a:pos x="12" y="40"/>
                </a:cxn>
                <a:cxn ang="0">
                  <a:pos x="9" y="38"/>
                </a:cxn>
                <a:cxn ang="0">
                  <a:pos x="6" y="36"/>
                </a:cxn>
                <a:cxn ang="0">
                  <a:pos x="3" y="33"/>
                </a:cxn>
                <a:cxn ang="0">
                  <a:pos x="1" y="29"/>
                </a:cxn>
                <a:cxn ang="0">
                  <a:pos x="0" y="25"/>
                </a:cxn>
                <a:cxn ang="0">
                  <a:pos x="0" y="21"/>
                </a:cxn>
                <a:cxn ang="0">
                  <a:pos x="0" y="17"/>
                </a:cxn>
                <a:cxn ang="0">
                  <a:pos x="1" y="13"/>
                </a:cxn>
                <a:cxn ang="0">
                  <a:pos x="2" y="9"/>
                </a:cxn>
                <a:cxn ang="0">
                  <a:pos x="5" y="6"/>
                </a:cxn>
                <a:cxn ang="0">
                  <a:pos x="7" y="4"/>
                </a:cxn>
                <a:cxn ang="0">
                  <a:pos x="10" y="2"/>
                </a:cxn>
                <a:cxn ang="0">
                  <a:pos x="14" y="0"/>
                </a:cxn>
                <a:cxn ang="0">
                  <a:pos x="18" y="0"/>
                </a:cxn>
              </a:cxnLst>
              <a:rect l="0" t="0" r="r" b="b"/>
              <a:pathLst>
                <a:path w="38" h="42">
                  <a:moveTo>
                    <a:pt x="18" y="0"/>
                  </a:moveTo>
                  <a:lnTo>
                    <a:pt x="22" y="0"/>
                  </a:lnTo>
                  <a:lnTo>
                    <a:pt x="26" y="2"/>
                  </a:lnTo>
                  <a:lnTo>
                    <a:pt x="29" y="4"/>
                  </a:lnTo>
                  <a:lnTo>
                    <a:pt x="32" y="6"/>
                  </a:lnTo>
                  <a:lnTo>
                    <a:pt x="34" y="9"/>
                  </a:lnTo>
                  <a:lnTo>
                    <a:pt x="36" y="13"/>
                  </a:lnTo>
                  <a:lnTo>
                    <a:pt x="38" y="17"/>
                  </a:lnTo>
                  <a:lnTo>
                    <a:pt x="38" y="21"/>
                  </a:lnTo>
                  <a:lnTo>
                    <a:pt x="38" y="25"/>
                  </a:lnTo>
                  <a:lnTo>
                    <a:pt x="37" y="29"/>
                  </a:lnTo>
                  <a:lnTo>
                    <a:pt x="35" y="33"/>
                  </a:lnTo>
                  <a:lnTo>
                    <a:pt x="33" y="36"/>
                  </a:lnTo>
                  <a:lnTo>
                    <a:pt x="30" y="38"/>
                  </a:lnTo>
                  <a:lnTo>
                    <a:pt x="27" y="40"/>
                  </a:lnTo>
                  <a:lnTo>
                    <a:pt x="23" y="42"/>
                  </a:lnTo>
                  <a:lnTo>
                    <a:pt x="20" y="42"/>
                  </a:lnTo>
                  <a:lnTo>
                    <a:pt x="16" y="42"/>
                  </a:lnTo>
                  <a:lnTo>
                    <a:pt x="12" y="40"/>
                  </a:lnTo>
                  <a:lnTo>
                    <a:pt x="9" y="38"/>
                  </a:lnTo>
                  <a:lnTo>
                    <a:pt x="6" y="36"/>
                  </a:lnTo>
                  <a:lnTo>
                    <a:pt x="3" y="33"/>
                  </a:lnTo>
                  <a:lnTo>
                    <a:pt x="1" y="29"/>
                  </a:lnTo>
                  <a:lnTo>
                    <a:pt x="0" y="25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1" y="13"/>
                  </a:lnTo>
                  <a:lnTo>
                    <a:pt x="2" y="9"/>
                  </a:lnTo>
                  <a:lnTo>
                    <a:pt x="5" y="6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CCC9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" name="Freeform 208"/>
            <p:cNvSpPr>
              <a:spLocks/>
            </p:cNvSpPr>
            <p:nvPr/>
          </p:nvSpPr>
          <p:spPr bwMode="auto">
            <a:xfrm>
              <a:off x="3759" y="1928"/>
              <a:ext cx="34" cy="37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20" y="0"/>
                </a:cxn>
                <a:cxn ang="0">
                  <a:pos x="23" y="1"/>
                </a:cxn>
                <a:cxn ang="0">
                  <a:pos x="26" y="3"/>
                </a:cxn>
                <a:cxn ang="0">
                  <a:pos x="29" y="5"/>
                </a:cxn>
                <a:cxn ang="0">
                  <a:pos x="31" y="8"/>
                </a:cxn>
                <a:cxn ang="0">
                  <a:pos x="33" y="11"/>
                </a:cxn>
                <a:cxn ang="0">
                  <a:pos x="34" y="15"/>
                </a:cxn>
                <a:cxn ang="0">
                  <a:pos x="34" y="18"/>
                </a:cxn>
                <a:cxn ang="0">
                  <a:pos x="34" y="22"/>
                </a:cxn>
                <a:cxn ang="0">
                  <a:pos x="33" y="26"/>
                </a:cxn>
                <a:cxn ang="0">
                  <a:pos x="32" y="29"/>
                </a:cxn>
                <a:cxn ang="0">
                  <a:pos x="30" y="32"/>
                </a:cxn>
                <a:cxn ang="0">
                  <a:pos x="28" y="34"/>
                </a:cxn>
                <a:cxn ang="0">
                  <a:pos x="25" y="36"/>
                </a:cxn>
                <a:cxn ang="0">
                  <a:pos x="22" y="37"/>
                </a:cxn>
                <a:cxn ang="0">
                  <a:pos x="18" y="37"/>
                </a:cxn>
                <a:cxn ang="0">
                  <a:pos x="15" y="37"/>
                </a:cxn>
                <a:cxn ang="0">
                  <a:pos x="11" y="36"/>
                </a:cxn>
                <a:cxn ang="0">
                  <a:pos x="8" y="34"/>
                </a:cxn>
                <a:cxn ang="0">
                  <a:pos x="6" y="32"/>
                </a:cxn>
                <a:cxn ang="0">
                  <a:pos x="3" y="29"/>
                </a:cxn>
                <a:cxn ang="0">
                  <a:pos x="2" y="26"/>
                </a:cxn>
                <a:cxn ang="0">
                  <a:pos x="0" y="22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1" y="11"/>
                </a:cxn>
                <a:cxn ang="0">
                  <a:pos x="3" y="8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10" y="1"/>
                </a:cxn>
                <a:cxn ang="0">
                  <a:pos x="13" y="0"/>
                </a:cxn>
                <a:cxn ang="0">
                  <a:pos x="17" y="0"/>
                </a:cxn>
              </a:cxnLst>
              <a:rect l="0" t="0" r="r" b="b"/>
              <a:pathLst>
                <a:path w="34" h="37">
                  <a:moveTo>
                    <a:pt x="17" y="0"/>
                  </a:moveTo>
                  <a:lnTo>
                    <a:pt x="20" y="0"/>
                  </a:lnTo>
                  <a:lnTo>
                    <a:pt x="23" y="1"/>
                  </a:lnTo>
                  <a:lnTo>
                    <a:pt x="26" y="3"/>
                  </a:lnTo>
                  <a:lnTo>
                    <a:pt x="29" y="5"/>
                  </a:lnTo>
                  <a:lnTo>
                    <a:pt x="31" y="8"/>
                  </a:lnTo>
                  <a:lnTo>
                    <a:pt x="33" y="11"/>
                  </a:lnTo>
                  <a:lnTo>
                    <a:pt x="34" y="15"/>
                  </a:lnTo>
                  <a:lnTo>
                    <a:pt x="34" y="18"/>
                  </a:lnTo>
                  <a:lnTo>
                    <a:pt x="34" y="22"/>
                  </a:lnTo>
                  <a:lnTo>
                    <a:pt x="33" y="26"/>
                  </a:lnTo>
                  <a:lnTo>
                    <a:pt x="32" y="29"/>
                  </a:lnTo>
                  <a:lnTo>
                    <a:pt x="30" y="32"/>
                  </a:lnTo>
                  <a:lnTo>
                    <a:pt x="28" y="34"/>
                  </a:lnTo>
                  <a:lnTo>
                    <a:pt x="25" y="36"/>
                  </a:lnTo>
                  <a:lnTo>
                    <a:pt x="22" y="37"/>
                  </a:lnTo>
                  <a:lnTo>
                    <a:pt x="18" y="37"/>
                  </a:lnTo>
                  <a:lnTo>
                    <a:pt x="15" y="37"/>
                  </a:lnTo>
                  <a:lnTo>
                    <a:pt x="11" y="36"/>
                  </a:lnTo>
                  <a:lnTo>
                    <a:pt x="8" y="34"/>
                  </a:lnTo>
                  <a:lnTo>
                    <a:pt x="6" y="32"/>
                  </a:lnTo>
                  <a:lnTo>
                    <a:pt x="3" y="29"/>
                  </a:lnTo>
                  <a:lnTo>
                    <a:pt x="2" y="26"/>
                  </a:lnTo>
                  <a:lnTo>
                    <a:pt x="0" y="22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1" y="11"/>
                  </a:lnTo>
                  <a:lnTo>
                    <a:pt x="3" y="8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1"/>
                  </a:lnTo>
                  <a:lnTo>
                    <a:pt x="13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D1CED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3" name="Freeform 209"/>
            <p:cNvSpPr>
              <a:spLocks/>
            </p:cNvSpPr>
            <p:nvPr/>
          </p:nvSpPr>
          <p:spPr bwMode="auto">
            <a:xfrm>
              <a:off x="3759" y="1929"/>
              <a:ext cx="31" cy="33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8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6" y="4"/>
                </a:cxn>
                <a:cxn ang="0">
                  <a:pos x="28" y="7"/>
                </a:cxn>
                <a:cxn ang="0">
                  <a:pos x="29" y="10"/>
                </a:cxn>
                <a:cxn ang="0">
                  <a:pos x="31" y="13"/>
                </a:cxn>
                <a:cxn ang="0">
                  <a:pos x="31" y="16"/>
                </a:cxn>
                <a:cxn ang="0">
                  <a:pos x="31" y="19"/>
                </a:cxn>
                <a:cxn ang="0">
                  <a:pos x="30" y="23"/>
                </a:cxn>
                <a:cxn ang="0">
                  <a:pos x="29" y="25"/>
                </a:cxn>
                <a:cxn ang="0">
                  <a:pos x="27" y="28"/>
                </a:cxn>
                <a:cxn ang="0">
                  <a:pos x="25" y="30"/>
                </a:cxn>
                <a:cxn ang="0">
                  <a:pos x="22" y="31"/>
                </a:cxn>
                <a:cxn ang="0">
                  <a:pos x="19" y="32"/>
                </a:cxn>
                <a:cxn ang="0">
                  <a:pos x="16" y="33"/>
                </a:cxn>
                <a:cxn ang="0">
                  <a:pos x="13" y="32"/>
                </a:cxn>
                <a:cxn ang="0">
                  <a:pos x="10" y="31"/>
                </a:cxn>
                <a:cxn ang="0">
                  <a:pos x="8" y="30"/>
                </a:cxn>
                <a:cxn ang="0">
                  <a:pos x="5" y="28"/>
                </a:cxn>
                <a:cxn ang="0">
                  <a:pos x="3" y="25"/>
                </a:cxn>
                <a:cxn ang="0">
                  <a:pos x="2" y="23"/>
                </a:cxn>
                <a:cxn ang="0">
                  <a:pos x="1" y="19"/>
                </a:cxn>
                <a:cxn ang="0">
                  <a:pos x="0" y="16"/>
                </a:cxn>
                <a:cxn ang="0">
                  <a:pos x="1" y="13"/>
                </a:cxn>
                <a:cxn ang="0">
                  <a:pos x="1" y="10"/>
                </a:cxn>
                <a:cxn ang="0">
                  <a:pos x="3" y="7"/>
                </a:cxn>
                <a:cxn ang="0">
                  <a:pos x="5" y="4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2" y="0"/>
                </a:cxn>
                <a:cxn ang="0">
                  <a:pos x="15" y="0"/>
                </a:cxn>
              </a:cxnLst>
              <a:rect l="0" t="0" r="r" b="b"/>
              <a:pathLst>
                <a:path w="31" h="33">
                  <a:moveTo>
                    <a:pt x="15" y="0"/>
                  </a:move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1" y="13"/>
                  </a:lnTo>
                  <a:lnTo>
                    <a:pt x="31" y="16"/>
                  </a:lnTo>
                  <a:lnTo>
                    <a:pt x="31" y="19"/>
                  </a:lnTo>
                  <a:lnTo>
                    <a:pt x="30" y="23"/>
                  </a:lnTo>
                  <a:lnTo>
                    <a:pt x="29" y="25"/>
                  </a:lnTo>
                  <a:lnTo>
                    <a:pt x="27" y="28"/>
                  </a:lnTo>
                  <a:lnTo>
                    <a:pt x="25" y="30"/>
                  </a:lnTo>
                  <a:lnTo>
                    <a:pt x="22" y="31"/>
                  </a:lnTo>
                  <a:lnTo>
                    <a:pt x="19" y="32"/>
                  </a:lnTo>
                  <a:lnTo>
                    <a:pt x="16" y="33"/>
                  </a:lnTo>
                  <a:lnTo>
                    <a:pt x="13" y="32"/>
                  </a:lnTo>
                  <a:lnTo>
                    <a:pt x="10" y="31"/>
                  </a:lnTo>
                  <a:lnTo>
                    <a:pt x="8" y="30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6"/>
                  </a:lnTo>
                  <a:lnTo>
                    <a:pt x="1" y="13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D6D3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4" name="Freeform 210"/>
            <p:cNvSpPr>
              <a:spLocks/>
            </p:cNvSpPr>
            <p:nvPr/>
          </p:nvSpPr>
          <p:spPr bwMode="auto">
            <a:xfrm>
              <a:off x="3760" y="1929"/>
              <a:ext cx="26" cy="29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5" y="1"/>
                </a:cxn>
                <a:cxn ang="0">
                  <a:pos x="18" y="2"/>
                </a:cxn>
                <a:cxn ang="0">
                  <a:pos x="20" y="3"/>
                </a:cxn>
                <a:cxn ang="0">
                  <a:pos x="22" y="5"/>
                </a:cxn>
                <a:cxn ang="0">
                  <a:pos x="24" y="7"/>
                </a:cxn>
                <a:cxn ang="0">
                  <a:pos x="25" y="9"/>
                </a:cxn>
                <a:cxn ang="0">
                  <a:pos x="26" y="12"/>
                </a:cxn>
                <a:cxn ang="0">
                  <a:pos x="26" y="15"/>
                </a:cxn>
                <a:cxn ang="0">
                  <a:pos x="26" y="17"/>
                </a:cxn>
                <a:cxn ang="0">
                  <a:pos x="25" y="20"/>
                </a:cxn>
                <a:cxn ang="0">
                  <a:pos x="24" y="23"/>
                </a:cxn>
                <a:cxn ang="0">
                  <a:pos x="23" y="25"/>
                </a:cxn>
                <a:cxn ang="0">
                  <a:pos x="21" y="27"/>
                </a:cxn>
                <a:cxn ang="0">
                  <a:pos x="19" y="28"/>
                </a:cxn>
                <a:cxn ang="0">
                  <a:pos x="16" y="29"/>
                </a:cxn>
                <a:cxn ang="0">
                  <a:pos x="14" y="29"/>
                </a:cxn>
                <a:cxn ang="0">
                  <a:pos x="11" y="29"/>
                </a:cxn>
                <a:cxn ang="0">
                  <a:pos x="8" y="28"/>
                </a:cxn>
                <a:cxn ang="0">
                  <a:pos x="6" y="27"/>
                </a:cxn>
                <a:cxn ang="0">
                  <a:pos x="4" y="25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3" y="5"/>
                </a:cxn>
                <a:cxn ang="0">
                  <a:pos x="5" y="3"/>
                </a:cxn>
                <a:cxn ang="0">
                  <a:pos x="7" y="2"/>
                </a:cxn>
                <a:cxn ang="0">
                  <a:pos x="10" y="1"/>
                </a:cxn>
                <a:cxn ang="0">
                  <a:pos x="12" y="0"/>
                </a:cxn>
              </a:cxnLst>
              <a:rect l="0" t="0" r="r" b="b"/>
              <a:pathLst>
                <a:path w="26" h="29">
                  <a:moveTo>
                    <a:pt x="12" y="0"/>
                  </a:moveTo>
                  <a:lnTo>
                    <a:pt x="15" y="1"/>
                  </a:lnTo>
                  <a:lnTo>
                    <a:pt x="18" y="2"/>
                  </a:lnTo>
                  <a:lnTo>
                    <a:pt x="20" y="3"/>
                  </a:lnTo>
                  <a:lnTo>
                    <a:pt x="22" y="5"/>
                  </a:lnTo>
                  <a:lnTo>
                    <a:pt x="24" y="7"/>
                  </a:lnTo>
                  <a:lnTo>
                    <a:pt x="25" y="9"/>
                  </a:lnTo>
                  <a:lnTo>
                    <a:pt x="26" y="12"/>
                  </a:lnTo>
                  <a:lnTo>
                    <a:pt x="26" y="15"/>
                  </a:lnTo>
                  <a:lnTo>
                    <a:pt x="26" y="17"/>
                  </a:lnTo>
                  <a:lnTo>
                    <a:pt x="25" y="20"/>
                  </a:lnTo>
                  <a:lnTo>
                    <a:pt x="24" y="23"/>
                  </a:lnTo>
                  <a:lnTo>
                    <a:pt x="23" y="25"/>
                  </a:lnTo>
                  <a:lnTo>
                    <a:pt x="21" y="27"/>
                  </a:lnTo>
                  <a:lnTo>
                    <a:pt x="19" y="28"/>
                  </a:lnTo>
                  <a:lnTo>
                    <a:pt x="16" y="29"/>
                  </a:lnTo>
                  <a:lnTo>
                    <a:pt x="14" y="29"/>
                  </a:lnTo>
                  <a:lnTo>
                    <a:pt x="11" y="29"/>
                  </a:lnTo>
                  <a:lnTo>
                    <a:pt x="8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D6D6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5" name="Freeform 211"/>
            <p:cNvSpPr>
              <a:spLocks/>
            </p:cNvSpPr>
            <p:nvPr/>
          </p:nvSpPr>
          <p:spPr bwMode="auto">
            <a:xfrm>
              <a:off x="3760" y="1930"/>
              <a:ext cx="23" cy="2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" y="0"/>
                </a:cxn>
                <a:cxn ang="0">
                  <a:pos x="15" y="1"/>
                </a:cxn>
                <a:cxn ang="0">
                  <a:pos x="17" y="2"/>
                </a:cxn>
                <a:cxn ang="0">
                  <a:pos x="19" y="4"/>
                </a:cxn>
                <a:cxn ang="0">
                  <a:pos x="20" y="6"/>
                </a:cxn>
                <a:cxn ang="0">
                  <a:pos x="21" y="8"/>
                </a:cxn>
                <a:cxn ang="0">
                  <a:pos x="22" y="10"/>
                </a:cxn>
                <a:cxn ang="0">
                  <a:pos x="23" y="12"/>
                </a:cxn>
                <a:cxn ang="0">
                  <a:pos x="22" y="15"/>
                </a:cxn>
                <a:cxn ang="0">
                  <a:pos x="22" y="17"/>
                </a:cxn>
                <a:cxn ang="0">
                  <a:pos x="21" y="19"/>
                </a:cxn>
                <a:cxn ang="0">
                  <a:pos x="19" y="21"/>
                </a:cxn>
                <a:cxn ang="0">
                  <a:pos x="18" y="22"/>
                </a:cxn>
                <a:cxn ang="0">
                  <a:pos x="16" y="23"/>
                </a:cxn>
                <a:cxn ang="0">
                  <a:pos x="14" y="24"/>
                </a:cxn>
                <a:cxn ang="0">
                  <a:pos x="12" y="24"/>
                </a:cxn>
                <a:cxn ang="0">
                  <a:pos x="10" y="24"/>
                </a:cxn>
                <a:cxn ang="0">
                  <a:pos x="8" y="23"/>
                </a:cxn>
                <a:cxn ang="0">
                  <a:pos x="6" y="22"/>
                </a:cxn>
                <a:cxn ang="0">
                  <a:pos x="4" y="21"/>
                </a:cxn>
                <a:cxn ang="0">
                  <a:pos x="3" y="19"/>
                </a:cxn>
                <a:cxn ang="0">
                  <a:pos x="1" y="17"/>
                </a:cxn>
                <a:cxn ang="0">
                  <a:pos x="1" y="15"/>
                </a:cxn>
                <a:cxn ang="0">
                  <a:pos x="0" y="12"/>
                </a:cxn>
                <a:cxn ang="0">
                  <a:pos x="1" y="10"/>
                </a:cxn>
                <a:cxn ang="0">
                  <a:pos x="1" y="8"/>
                </a:cxn>
                <a:cxn ang="0">
                  <a:pos x="2" y="6"/>
                </a:cxn>
                <a:cxn ang="0">
                  <a:pos x="3" y="4"/>
                </a:cxn>
                <a:cxn ang="0">
                  <a:pos x="5" y="2"/>
                </a:cxn>
                <a:cxn ang="0">
                  <a:pos x="7" y="1"/>
                </a:cxn>
                <a:cxn ang="0">
                  <a:pos x="9" y="0"/>
                </a:cxn>
                <a:cxn ang="0">
                  <a:pos x="11" y="0"/>
                </a:cxn>
              </a:cxnLst>
              <a:rect l="0" t="0" r="r" b="b"/>
              <a:pathLst>
                <a:path w="23" h="24">
                  <a:moveTo>
                    <a:pt x="11" y="0"/>
                  </a:moveTo>
                  <a:lnTo>
                    <a:pt x="13" y="0"/>
                  </a:lnTo>
                  <a:lnTo>
                    <a:pt x="15" y="1"/>
                  </a:lnTo>
                  <a:lnTo>
                    <a:pt x="17" y="2"/>
                  </a:lnTo>
                  <a:lnTo>
                    <a:pt x="19" y="4"/>
                  </a:lnTo>
                  <a:lnTo>
                    <a:pt x="20" y="6"/>
                  </a:lnTo>
                  <a:lnTo>
                    <a:pt x="21" y="8"/>
                  </a:lnTo>
                  <a:lnTo>
                    <a:pt x="22" y="10"/>
                  </a:lnTo>
                  <a:lnTo>
                    <a:pt x="23" y="12"/>
                  </a:lnTo>
                  <a:lnTo>
                    <a:pt x="22" y="15"/>
                  </a:lnTo>
                  <a:lnTo>
                    <a:pt x="22" y="17"/>
                  </a:lnTo>
                  <a:lnTo>
                    <a:pt x="21" y="19"/>
                  </a:lnTo>
                  <a:lnTo>
                    <a:pt x="19" y="21"/>
                  </a:lnTo>
                  <a:lnTo>
                    <a:pt x="18" y="22"/>
                  </a:lnTo>
                  <a:lnTo>
                    <a:pt x="16" y="23"/>
                  </a:lnTo>
                  <a:lnTo>
                    <a:pt x="14" y="24"/>
                  </a:lnTo>
                  <a:lnTo>
                    <a:pt x="12" y="24"/>
                  </a:lnTo>
                  <a:lnTo>
                    <a:pt x="10" y="24"/>
                  </a:lnTo>
                  <a:lnTo>
                    <a:pt x="8" y="23"/>
                  </a:lnTo>
                  <a:lnTo>
                    <a:pt x="6" y="22"/>
                  </a:lnTo>
                  <a:lnTo>
                    <a:pt x="4" y="21"/>
                  </a:lnTo>
                  <a:lnTo>
                    <a:pt x="3" y="19"/>
                  </a:lnTo>
                  <a:lnTo>
                    <a:pt x="1" y="17"/>
                  </a:lnTo>
                  <a:lnTo>
                    <a:pt x="1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DBDB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6" name="Freeform 212"/>
            <p:cNvSpPr>
              <a:spLocks/>
            </p:cNvSpPr>
            <p:nvPr/>
          </p:nvSpPr>
          <p:spPr bwMode="auto">
            <a:xfrm>
              <a:off x="3768" y="1935"/>
              <a:ext cx="40" cy="44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2" y="1"/>
                </a:cxn>
                <a:cxn ang="0">
                  <a:pos x="26" y="2"/>
                </a:cxn>
                <a:cxn ang="0">
                  <a:pos x="30" y="4"/>
                </a:cxn>
                <a:cxn ang="0">
                  <a:pos x="33" y="6"/>
                </a:cxn>
                <a:cxn ang="0">
                  <a:pos x="36" y="9"/>
                </a:cxn>
                <a:cxn ang="0">
                  <a:pos x="38" y="13"/>
                </a:cxn>
                <a:cxn ang="0">
                  <a:pos x="39" y="17"/>
                </a:cxn>
                <a:cxn ang="0">
                  <a:pos x="40" y="21"/>
                </a:cxn>
                <a:cxn ang="0">
                  <a:pos x="40" y="26"/>
                </a:cxn>
                <a:cxn ang="0">
                  <a:pos x="39" y="30"/>
                </a:cxn>
                <a:cxn ang="0">
                  <a:pos x="38" y="34"/>
                </a:cxn>
                <a:cxn ang="0">
                  <a:pos x="36" y="37"/>
                </a:cxn>
                <a:cxn ang="0">
                  <a:pos x="33" y="40"/>
                </a:cxn>
                <a:cxn ang="0">
                  <a:pos x="30" y="42"/>
                </a:cxn>
                <a:cxn ang="0">
                  <a:pos x="26" y="43"/>
                </a:cxn>
                <a:cxn ang="0">
                  <a:pos x="22" y="44"/>
                </a:cxn>
                <a:cxn ang="0">
                  <a:pos x="18" y="44"/>
                </a:cxn>
                <a:cxn ang="0">
                  <a:pos x="14" y="43"/>
                </a:cxn>
                <a:cxn ang="0">
                  <a:pos x="11" y="41"/>
                </a:cxn>
                <a:cxn ang="0">
                  <a:pos x="7" y="38"/>
                </a:cxn>
                <a:cxn ang="0">
                  <a:pos x="5" y="35"/>
                </a:cxn>
                <a:cxn ang="0">
                  <a:pos x="2" y="32"/>
                </a:cxn>
                <a:cxn ang="0">
                  <a:pos x="1" y="28"/>
                </a:cxn>
                <a:cxn ang="0">
                  <a:pos x="0" y="23"/>
                </a:cxn>
                <a:cxn ang="0">
                  <a:pos x="0" y="19"/>
                </a:cxn>
                <a:cxn ang="0">
                  <a:pos x="1" y="15"/>
                </a:cxn>
                <a:cxn ang="0">
                  <a:pos x="2" y="11"/>
                </a:cxn>
                <a:cxn ang="0">
                  <a:pos x="4" y="7"/>
                </a:cxn>
                <a:cxn ang="0">
                  <a:pos x="7" y="5"/>
                </a:cxn>
                <a:cxn ang="0">
                  <a:pos x="10" y="3"/>
                </a:cxn>
                <a:cxn ang="0">
                  <a:pos x="14" y="1"/>
                </a:cxn>
                <a:cxn ang="0">
                  <a:pos x="18" y="0"/>
                </a:cxn>
              </a:cxnLst>
              <a:rect l="0" t="0" r="r" b="b"/>
              <a:pathLst>
                <a:path w="40" h="44">
                  <a:moveTo>
                    <a:pt x="18" y="0"/>
                  </a:moveTo>
                  <a:lnTo>
                    <a:pt x="22" y="1"/>
                  </a:lnTo>
                  <a:lnTo>
                    <a:pt x="26" y="2"/>
                  </a:lnTo>
                  <a:lnTo>
                    <a:pt x="30" y="4"/>
                  </a:lnTo>
                  <a:lnTo>
                    <a:pt x="33" y="6"/>
                  </a:lnTo>
                  <a:lnTo>
                    <a:pt x="36" y="9"/>
                  </a:lnTo>
                  <a:lnTo>
                    <a:pt x="38" y="13"/>
                  </a:lnTo>
                  <a:lnTo>
                    <a:pt x="39" y="17"/>
                  </a:lnTo>
                  <a:lnTo>
                    <a:pt x="40" y="21"/>
                  </a:lnTo>
                  <a:lnTo>
                    <a:pt x="40" y="26"/>
                  </a:lnTo>
                  <a:lnTo>
                    <a:pt x="39" y="30"/>
                  </a:lnTo>
                  <a:lnTo>
                    <a:pt x="38" y="34"/>
                  </a:lnTo>
                  <a:lnTo>
                    <a:pt x="36" y="37"/>
                  </a:lnTo>
                  <a:lnTo>
                    <a:pt x="33" y="40"/>
                  </a:lnTo>
                  <a:lnTo>
                    <a:pt x="30" y="42"/>
                  </a:lnTo>
                  <a:lnTo>
                    <a:pt x="26" y="43"/>
                  </a:lnTo>
                  <a:lnTo>
                    <a:pt x="22" y="44"/>
                  </a:lnTo>
                  <a:lnTo>
                    <a:pt x="18" y="44"/>
                  </a:lnTo>
                  <a:lnTo>
                    <a:pt x="14" y="43"/>
                  </a:lnTo>
                  <a:lnTo>
                    <a:pt x="11" y="41"/>
                  </a:lnTo>
                  <a:lnTo>
                    <a:pt x="7" y="38"/>
                  </a:lnTo>
                  <a:lnTo>
                    <a:pt x="5" y="35"/>
                  </a:lnTo>
                  <a:lnTo>
                    <a:pt x="2" y="32"/>
                  </a:lnTo>
                  <a:lnTo>
                    <a:pt x="1" y="28"/>
                  </a:lnTo>
                  <a:lnTo>
                    <a:pt x="0" y="23"/>
                  </a:lnTo>
                  <a:lnTo>
                    <a:pt x="0" y="19"/>
                  </a:lnTo>
                  <a:lnTo>
                    <a:pt x="1" y="15"/>
                  </a:lnTo>
                  <a:lnTo>
                    <a:pt x="2" y="11"/>
                  </a:lnTo>
                  <a:lnTo>
                    <a:pt x="4" y="7"/>
                  </a:lnTo>
                  <a:lnTo>
                    <a:pt x="7" y="5"/>
                  </a:lnTo>
                  <a:lnTo>
                    <a:pt x="10" y="3"/>
                  </a:lnTo>
                  <a:lnTo>
                    <a:pt x="14" y="1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D3A3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7" name="Freeform 213"/>
            <p:cNvSpPr>
              <a:spLocks/>
            </p:cNvSpPr>
            <p:nvPr/>
          </p:nvSpPr>
          <p:spPr bwMode="auto">
            <a:xfrm>
              <a:off x="3772" y="1945"/>
              <a:ext cx="32" cy="24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7" y="2"/>
                </a:cxn>
                <a:cxn ang="0">
                  <a:pos x="29" y="3"/>
                </a:cxn>
                <a:cxn ang="0">
                  <a:pos x="30" y="4"/>
                </a:cxn>
                <a:cxn ang="0">
                  <a:pos x="31" y="5"/>
                </a:cxn>
                <a:cxn ang="0">
                  <a:pos x="32" y="7"/>
                </a:cxn>
                <a:cxn ang="0">
                  <a:pos x="32" y="20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9" y="24"/>
                </a:cxn>
                <a:cxn ang="0">
                  <a:pos x="27" y="24"/>
                </a:cxn>
                <a:cxn ang="0">
                  <a:pos x="5" y="22"/>
                </a:cxn>
                <a:cxn ang="0">
                  <a:pos x="3" y="21"/>
                </a:cxn>
                <a:cxn ang="0">
                  <a:pos x="2" y="20"/>
                </a:cxn>
                <a:cxn ang="0">
                  <a:pos x="1" y="19"/>
                </a:cxn>
                <a:cxn ang="0">
                  <a:pos x="0" y="17"/>
                </a:cxn>
                <a:cxn ang="0">
                  <a:pos x="0" y="4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3" y="0"/>
                </a:cxn>
                <a:cxn ang="0">
                  <a:pos x="5" y="0"/>
                </a:cxn>
              </a:cxnLst>
              <a:rect l="0" t="0" r="r" b="b"/>
              <a:pathLst>
                <a:path w="32" h="24">
                  <a:moveTo>
                    <a:pt x="5" y="0"/>
                  </a:moveTo>
                  <a:lnTo>
                    <a:pt x="27" y="2"/>
                  </a:lnTo>
                  <a:lnTo>
                    <a:pt x="29" y="3"/>
                  </a:lnTo>
                  <a:lnTo>
                    <a:pt x="30" y="4"/>
                  </a:lnTo>
                  <a:lnTo>
                    <a:pt x="31" y="5"/>
                  </a:lnTo>
                  <a:lnTo>
                    <a:pt x="32" y="7"/>
                  </a:lnTo>
                  <a:lnTo>
                    <a:pt x="32" y="20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9" y="24"/>
                  </a:lnTo>
                  <a:lnTo>
                    <a:pt x="27" y="24"/>
                  </a:lnTo>
                  <a:lnTo>
                    <a:pt x="5" y="22"/>
                  </a:lnTo>
                  <a:lnTo>
                    <a:pt x="3" y="21"/>
                  </a:lnTo>
                  <a:lnTo>
                    <a:pt x="2" y="20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4"/>
                  </a:lnTo>
                  <a:lnTo>
                    <a:pt x="1" y="2"/>
                  </a:lnTo>
                  <a:lnTo>
                    <a:pt x="2" y="1"/>
                  </a:lnTo>
                  <a:lnTo>
                    <a:pt x="3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8" name="Freeform 214"/>
            <p:cNvSpPr>
              <a:spLocks/>
            </p:cNvSpPr>
            <p:nvPr/>
          </p:nvSpPr>
          <p:spPr bwMode="auto">
            <a:xfrm>
              <a:off x="3783" y="1948"/>
              <a:ext cx="18" cy="19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0" y="0"/>
                </a:cxn>
                <a:cxn ang="0">
                  <a:pos x="11" y="1"/>
                </a:cxn>
                <a:cxn ang="0">
                  <a:pos x="13" y="2"/>
                </a:cxn>
                <a:cxn ang="0">
                  <a:pos x="14" y="3"/>
                </a:cxn>
                <a:cxn ang="0">
                  <a:pos x="16" y="4"/>
                </a:cxn>
                <a:cxn ang="0">
                  <a:pos x="17" y="6"/>
                </a:cxn>
                <a:cxn ang="0">
                  <a:pos x="18" y="7"/>
                </a:cxn>
                <a:cxn ang="0">
                  <a:pos x="18" y="9"/>
                </a:cxn>
                <a:cxn ang="0">
                  <a:pos x="18" y="11"/>
                </a:cxn>
                <a:cxn ang="0">
                  <a:pos x="18" y="13"/>
                </a:cxn>
                <a:cxn ang="0">
                  <a:pos x="17" y="15"/>
                </a:cxn>
                <a:cxn ang="0">
                  <a:pos x="16" y="16"/>
                </a:cxn>
                <a:cxn ang="0">
                  <a:pos x="15" y="17"/>
                </a:cxn>
                <a:cxn ang="0">
                  <a:pos x="14" y="18"/>
                </a:cxn>
                <a:cxn ang="0">
                  <a:pos x="12" y="19"/>
                </a:cxn>
                <a:cxn ang="0">
                  <a:pos x="11" y="19"/>
                </a:cxn>
                <a:cxn ang="0">
                  <a:pos x="9" y="19"/>
                </a:cxn>
                <a:cxn ang="0">
                  <a:pos x="7" y="18"/>
                </a:cxn>
                <a:cxn ang="0">
                  <a:pos x="5" y="17"/>
                </a:cxn>
                <a:cxn ang="0">
                  <a:pos x="4" y="16"/>
                </a:cxn>
                <a:cxn ang="0">
                  <a:pos x="3" y="15"/>
                </a:cxn>
                <a:cxn ang="0">
                  <a:pos x="2" y="13"/>
                </a:cxn>
                <a:cxn ang="0">
                  <a:pos x="1" y="11"/>
                </a:cxn>
                <a:cxn ang="0">
                  <a:pos x="0" y="9"/>
                </a:cxn>
                <a:cxn ang="0">
                  <a:pos x="0" y="7"/>
                </a:cxn>
                <a:cxn ang="0">
                  <a:pos x="1" y="6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3" y="2"/>
                </a:cxn>
                <a:cxn ang="0">
                  <a:pos x="5" y="1"/>
                </a:cxn>
                <a:cxn ang="0">
                  <a:pos x="6" y="0"/>
                </a:cxn>
                <a:cxn ang="0">
                  <a:pos x="8" y="0"/>
                </a:cxn>
              </a:cxnLst>
              <a:rect l="0" t="0" r="r" b="b"/>
              <a:pathLst>
                <a:path w="18" h="19">
                  <a:moveTo>
                    <a:pt x="8" y="0"/>
                  </a:moveTo>
                  <a:lnTo>
                    <a:pt x="10" y="0"/>
                  </a:lnTo>
                  <a:lnTo>
                    <a:pt x="11" y="1"/>
                  </a:lnTo>
                  <a:lnTo>
                    <a:pt x="13" y="2"/>
                  </a:lnTo>
                  <a:lnTo>
                    <a:pt x="14" y="3"/>
                  </a:lnTo>
                  <a:lnTo>
                    <a:pt x="16" y="4"/>
                  </a:lnTo>
                  <a:lnTo>
                    <a:pt x="17" y="6"/>
                  </a:lnTo>
                  <a:lnTo>
                    <a:pt x="18" y="7"/>
                  </a:lnTo>
                  <a:lnTo>
                    <a:pt x="18" y="9"/>
                  </a:lnTo>
                  <a:lnTo>
                    <a:pt x="18" y="11"/>
                  </a:lnTo>
                  <a:lnTo>
                    <a:pt x="18" y="13"/>
                  </a:lnTo>
                  <a:lnTo>
                    <a:pt x="17" y="15"/>
                  </a:lnTo>
                  <a:lnTo>
                    <a:pt x="16" y="16"/>
                  </a:lnTo>
                  <a:lnTo>
                    <a:pt x="15" y="17"/>
                  </a:lnTo>
                  <a:lnTo>
                    <a:pt x="14" y="18"/>
                  </a:lnTo>
                  <a:lnTo>
                    <a:pt x="12" y="19"/>
                  </a:lnTo>
                  <a:lnTo>
                    <a:pt x="11" y="19"/>
                  </a:lnTo>
                  <a:lnTo>
                    <a:pt x="9" y="19"/>
                  </a:lnTo>
                  <a:lnTo>
                    <a:pt x="7" y="18"/>
                  </a:lnTo>
                  <a:lnTo>
                    <a:pt x="5" y="17"/>
                  </a:lnTo>
                  <a:lnTo>
                    <a:pt x="4" y="16"/>
                  </a:lnTo>
                  <a:lnTo>
                    <a:pt x="3" y="15"/>
                  </a:lnTo>
                  <a:lnTo>
                    <a:pt x="2" y="13"/>
                  </a:lnTo>
                  <a:lnTo>
                    <a:pt x="1" y="11"/>
                  </a:lnTo>
                  <a:lnTo>
                    <a:pt x="0" y="9"/>
                  </a:lnTo>
                  <a:lnTo>
                    <a:pt x="0" y="7"/>
                  </a:lnTo>
                  <a:lnTo>
                    <a:pt x="1" y="6"/>
                  </a:lnTo>
                  <a:lnTo>
                    <a:pt x="1" y="4"/>
                  </a:lnTo>
                  <a:lnTo>
                    <a:pt x="2" y="3"/>
                  </a:lnTo>
                  <a:lnTo>
                    <a:pt x="3" y="2"/>
                  </a:lnTo>
                  <a:lnTo>
                    <a:pt x="5" y="1"/>
                  </a:lnTo>
                  <a:lnTo>
                    <a:pt x="6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356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9" name="Freeform 215"/>
            <p:cNvSpPr>
              <a:spLocks/>
            </p:cNvSpPr>
            <p:nvPr/>
          </p:nvSpPr>
          <p:spPr bwMode="auto">
            <a:xfrm>
              <a:off x="3784" y="1949"/>
              <a:ext cx="16" cy="17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8" y="0"/>
                </a:cxn>
                <a:cxn ang="0">
                  <a:pos x="10" y="0"/>
                </a:cxn>
                <a:cxn ang="0">
                  <a:pos x="12" y="1"/>
                </a:cxn>
                <a:cxn ang="0">
                  <a:pos x="13" y="2"/>
                </a:cxn>
                <a:cxn ang="0">
                  <a:pos x="14" y="3"/>
                </a:cxn>
                <a:cxn ang="0">
                  <a:pos x="15" y="5"/>
                </a:cxn>
                <a:cxn ang="0">
                  <a:pos x="16" y="7"/>
                </a:cxn>
                <a:cxn ang="0">
                  <a:pos x="16" y="8"/>
                </a:cxn>
                <a:cxn ang="0">
                  <a:pos x="16" y="10"/>
                </a:cxn>
                <a:cxn ang="0">
                  <a:pos x="16" y="12"/>
                </a:cxn>
                <a:cxn ang="0">
                  <a:pos x="16" y="13"/>
                </a:cxn>
                <a:cxn ang="0">
                  <a:pos x="15" y="14"/>
                </a:cxn>
                <a:cxn ang="0">
                  <a:pos x="14" y="15"/>
                </a:cxn>
                <a:cxn ang="0">
                  <a:pos x="13" y="16"/>
                </a:cxn>
                <a:cxn ang="0">
                  <a:pos x="11" y="17"/>
                </a:cxn>
                <a:cxn ang="0">
                  <a:pos x="9" y="17"/>
                </a:cxn>
                <a:cxn ang="0">
                  <a:pos x="8" y="17"/>
                </a:cxn>
                <a:cxn ang="0">
                  <a:pos x="6" y="16"/>
                </a:cxn>
                <a:cxn ang="0">
                  <a:pos x="4" y="15"/>
                </a:cxn>
                <a:cxn ang="0">
                  <a:pos x="3" y="14"/>
                </a:cxn>
                <a:cxn ang="0">
                  <a:pos x="2" y="13"/>
                </a:cxn>
                <a:cxn ang="0">
                  <a:pos x="1" y="12"/>
                </a:cxn>
                <a:cxn ang="0">
                  <a:pos x="0" y="10"/>
                </a:cxn>
                <a:cxn ang="0">
                  <a:pos x="0" y="8"/>
                </a:cxn>
                <a:cxn ang="0">
                  <a:pos x="0" y="7"/>
                </a:cxn>
                <a:cxn ang="0">
                  <a:pos x="0" y="5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7" y="0"/>
                </a:cxn>
              </a:cxnLst>
              <a:rect l="0" t="0" r="r" b="b"/>
              <a:pathLst>
                <a:path w="16" h="17">
                  <a:moveTo>
                    <a:pt x="7" y="0"/>
                  </a:moveTo>
                  <a:lnTo>
                    <a:pt x="8" y="0"/>
                  </a:lnTo>
                  <a:lnTo>
                    <a:pt x="10" y="0"/>
                  </a:lnTo>
                  <a:lnTo>
                    <a:pt x="12" y="1"/>
                  </a:lnTo>
                  <a:lnTo>
                    <a:pt x="13" y="2"/>
                  </a:lnTo>
                  <a:lnTo>
                    <a:pt x="14" y="3"/>
                  </a:lnTo>
                  <a:lnTo>
                    <a:pt x="15" y="5"/>
                  </a:lnTo>
                  <a:lnTo>
                    <a:pt x="16" y="7"/>
                  </a:lnTo>
                  <a:lnTo>
                    <a:pt x="16" y="8"/>
                  </a:lnTo>
                  <a:lnTo>
                    <a:pt x="16" y="10"/>
                  </a:lnTo>
                  <a:lnTo>
                    <a:pt x="16" y="12"/>
                  </a:lnTo>
                  <a:lnTo>
                    <a:pt x="16" y="13"/>
                  </a:lnTo>
                  <a:lnTo>
                    <a:pt x="15" y="14"/>
                  </a:lnTo>
                  <a:lnTo>
                    <a:pt x="14" y="15"/>
                  </a:lnTo>
                  <a:lnTo>
                    <a:pt x="13" y="16"/>
                  </a:lnTo>
                  <a:lnTo>
                    <a:pt x="11" y="17"/>
                  </a:lnTo>
                  <a:lnTo>
                    <a:pt x="9" y="17"/>
                  </a:lnTo>
                  <a:lnTo>
                    <a:pt x="8" y="17"/>
                  </a:lnTo>
                  <a:lnTo>
                    <a:pt x="6" y="16"/>
                  </a:lnTo>
                  <a:lnTo>
                    <a:pt x="4" y="15"/>
                  </a:lnTo>
                  <a:lnTo>
                    <a:pt x="3" y="14"/>
                  </a:lnTo>
                  <a:lnTo>
                    <a:pt x="2" y="13"/>
                  </a:lnTo>
                  <a:lnTo>
                    <a:pt x="1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4" y="0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3A7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0" name="Freeform 216"/>
            <p:cNvSpPr>
              <a:spLocks/>
            </p:cNvSpPr>
            <p:nvPr/>
          </p:nvSpPr>
          <p:spPr bwMode="auto">
            <a:xfrm>
              <a:off x="3784" y="1949"/>
              <a:ext cx="16" cy="1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8" y="0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3" y="2"/>
                </a:cxn>
                <a:cxn ang="0">
                  <a:pos x="14" y="4"/>
                </a:cxn>
                <a:cxn ang="0">
                  <a:pos x="15" y="5"/>
                </a:cxn>
                <a:cxn ang="0">
                  <a:pos x="15" y="7"/>
                </a:cxn>
                <a:cxn ang="0">
                  <a:pos x="16" y="8"/>
                </a:cxn>
                <a:cxn ang="0">
                  <a:pos x="16" y="10"/>
                </a:cxn>
                <a:cxn ang="0">
                  <a:pos x="16" y="11"/>
                </a:cxn>
                <a:cxn ang="0">
                  <a:pos x="15" y="13"/>
                </a:cxn>
                <a:cxn ang="0">
                  <a:pos x="14" y="14"/>
                </a:cxn>
                <a:cxn ang="0">
                  <a:pos x="13" y="15"/>
                </a:cxn>
                <a:cxn ang="0">
                  <a:pos x="12" y="16"/>
                </a:cxn>
                <a:cxn ang="0">
                  <a:pos x="11" y="16"/>
                </a:cxn>
                <a:cxn ang="0">
                  <a:pos x="9" y="16"/>
                </a:cxn>
                <a:cxn ang="0">
                  <a:pos x="7" y="16"/>
                </a:cxn>
                <a:cxn ang="0">
                  <a:pos x="6" y="16"/>
                </a:cxn>
                <a:cxn ang="0">
                  <a:pos x="4" y="15"/>
                </a:cxn>
                <a:cxn ang="0">
                  <a:pos x="3" y="14"/>
                </a:cxn>
                <a:cxn ang="0">
                  <a:pos x="2" y="13"/>
                </a:cxn>
                <a:cxn ang="0">
                  <a:pos x="1" y="11"/>
                </a:cxn>
                <a:cxn ang="0">
                  <a:pos x="0" y="10"/>
                </a:cxn>
                <a:cxn ang="0">
                  <a:pos x="0" y="8"/>
                </a:cxn>
                <a:cxn ang="0">
                  <a:pos x="0" y="7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0"/>
                </a:cxn>
                <a:cxn ang="0">
                  <a:pos x="7" y="0"/>
                </a:cxn>
              </a:cxnLst>
              <a:rect l="0" t="0" r="r" b="b"/>
              <a:pathLst>
                <a:path w="16" h="16">
                  <a:moveTo>
                    <a:pt x="7" y="0"/>
                  </a:moveTo>
                  <a:lnTo>
                    <a:pt x="8" y="0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3" y="2"/>
                  </a:lnTo>
                  <a:lnTo>
                    <a:pt x="14" y="4"/>
                  </a:lnTo>
                  <a:lnTo>
                    <a:pt x="15" y="5"/>
                  </a:lnTo>
                  <a:lnTo>
                    <a:pt x="15" y="7"/>
                  </a:lnTo>
                  <a:lnTo>
                    <a:pt x="16" y="8"/>
                  </a:lnTo>
                  <a:lnTo>
                    <a:pt x="16" y="10"/>
                  </a:lnTo>
                  <a:lnTo>
                    <a:pt x="16" y="11"/>
                  </a:lnTo>
                  <a:lnTo>
                    <a:pt x="15" y="13"/>
                  </a:lnTo>
                  <a:lnTo>
                    <a:pt x="14" y="14"/>
                  </a:lnTo>
                  <a:lnTo>
                    <a:pt x="13" y="15"/>
                  </a:lnTo>
                  <a:lnTo>
                    <a:pt x="12" y="16"/>
                  </a:lnTo>
                  <a:lnTo>
                    <a:pt x="11" y="16"/>
                  </a:lnTo>
                  <a:lnTo>
                    <a:pt x="9" y="16"/>
                  </a:lnTo>
                  <a:lnTo>
                    <a:pt x="7" y="16"/>
                  </a:lnTo>
                  <a:lnTo>
                    <a:pt x="6" y="16"/>
                  </a:lnTo>
                  <a:lnTo>
                    <a:pt x="4" y="15"/>
                  </a:lnTo>
                  <a:lnTo>
                    <a:pt x="3" y="14"/>
                  </a:lnTo>
                  <a:lnTo>
                    <a:pt x="2" y="13"/>
                  </a:lnTo>
                  <a:lnTo>
                    <a:pt x="1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5"/>
                  </a:lnTo>
                  <a:lnTo>
                    <a:pt x="1" y="4"/>
                  </a:lnTo>
                  <a:lnTo>
                    <a:pt x="2" y="2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42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1" name="Freeform 217"/>
            <p:cNvSpPr>
              <a:spLocks/>
            </p:cNvSpPr>
            <p:nvPr/>
          </p:nvSpPr>
          <p:spPr bwMode="auto">
            <a:xfrm>
              <a:off x="3784" y="1949"/>
              <a:ext cx="15" cy="1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8" y="1"/>
                </a:cxn>
                <a:cxn ang="0">
                  <a:pos x="10" y="1"/>
                </a:cxn>
                <a:cxn ang="0">
                  <a:pos x="11" y="2"/>
                </a:cxn>
                <a:cxn ang="0">
                  <a:pos x="12" y="3"/>
                </a:cxn>
                <a:cxn ang="0">
                  <a:pos x="13" y="4"/>
                </a:cxn>
                <a:cxn ang="0">
                  <a:pos x="14" y="5"/>
                </a:cxn>
                <a:cxn ang="0">
                  <a:pos x="15" y="6"/>
                </a:cxn>
                <a:cxn ang="0">
                  <a:pos x="15" y="8"/>
                </a:cxn>
                <a:cxn ang="0">
                  <a:pos x="15" y="10"/>
                </a:cxn>
                <a:cxn ang="0">
                  <a:pos x="15" y="11"/>
                </a:cxn>
                <a:cxn ang="0">
                  <a:pos x="14" y="12"/>
                </a:cxn>
                <a:cxn ang="0">
                  <a:pos x="14" y="13"/>
                </a:cxn>
                <a:cxn ang="0">
                  <a:pos x="13" y="14"/>
                </a:cxn>
                <a:cxn ang="0">
                  <a:pos x="12" y="15"/>
                </a:cxn>
                <a:cxn ang="0">
                  <a:pos x="10" y="15"/>
                </a:cxn>
                <a:cxn ang="0">
                  <a:pos x="9" y="16"/>
                </a:cxn>
                <a:cxn ang="0">
                  <a:pos x="7" y="15"/>
                </a:cxn>
                <a:cxn ang="0">
                  <a:pos x="6" y="15"/>
                </a:cxn>
                <a:cxn ang="0">
                  <a:pos x="5" y="14"/>
                </a:cxn>
                <a:cxn ang="0">
                  <a:pos x="3" y="13"/>
                </a:cxn>
                <a:cxn ang="0">
                  <a:pos x="2" y="12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1" y="8"/>
                </a:cxn>
                <a:cxn ang="0">
                  <a:pos x="0" y="6"/>
                </a:cxn>
                <a:cxn ang="0">
                  <a:pos x="1" y="5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3" y="2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7" y="0"/>
                </a:cxn>
              </a:cxnLst>
              <a:rect l="0" t="0" r="r" b="b"/>
              <a:pathLst>
                <a:path w="15" h="16">
                  <a:moveTo>
                    <a:pt x="7" y="0"/>
                  </a:moveTo>
                  <a:lnTo>
                    <a:pt x="8" y="1"/>
                  </a:lnTo>
                  <a:lnTo>
                    <a:pt x="10" y="1"/>
                  </a:lnTo>
                  <a:lnTo>
                    <a:pt x="11" y="2"/>
                  </a:lnTo>
                  <a:lnTo>
                    <a:pt x="12" y="3"/>
                  </a:lnTo>
                  <a:lnTo>
                    <a:pt x="13" y="4"/>
                  </a:lnTo>
                  <a:lnTo>
                    <a:pt x="14" y="5"/>
                  </a:lnTo>
                  <a:lnTo>
                    <a:pt x="15" y="6"/>
                  </a:lnTo>
                  <a:lnTo>
                    <a:pt x="15" y="8"/>
                  </a:lnTo>
                  <a:lnTo>
                    <a:pt x="15" y="10"/>
                  </a:lnTo>
                  <a:lnTo>
                    <a:pt x="15" y="11"/>
                  </a:lnTo>
                  <a:lnTo>
                    <a:pt x="14" y="12"/>
                  </a:lnTo>
                  <a:lnTo>
                    <a:pt x="14" y="13"/>
                  </a:lnTo>
                  <a:lnTo>
                    <a:pt x="13" y="14"/>
                  </a:lnTo>
                  <a:lnTo>
                    <a:pt x="12" y="15"/>
                  </a:lnTo>
                  <a:lnTo>
                    <a:pt x="10" y="15"/>
                  </a:lnTo>
                  <a:lnTo>
                    <a:pt x="9" y="16"/>
                  </a:lnTo>
                  <a:lnTo>
                    <a:pt x="7" y="15"/>
                  </a:lnTo>
                  <a:lnTo>
                    <a:pt x="6" y="15"/>
                  </a:lnTo>
                  <a:lnTo>
                    <a:pt x="5" y="14"/>
                  </a:lnTo>
                  <a:lnTo>
                    <a:pt x="3" y="13"/>
                  </a:lnTo>
                  <a:lnTo>
                    <a:pt x="2" y="12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1" y="8"/>
                  </a:lnTo>
                  <a:lnTo>
                    <a:pt x="0" y="6"/>
                  </a:lnTo>
                  <a:lnTo>
                    <a:pt x="1" y="5"/>
                  </a:lnTo>
                  <a:lnTo>
                    <a:pt x="1" y="4"/>
                  </a:lnTo>
                  <a:lnTo>
                    <a:pt x="2" y="3"/>
                  </a:lnTo>
                  <a:lnTo>
                    <a:pt x="3" y="2"/>
                  </a:lnTo>
                  <a:lnTo>
                    <a:pt x="4" y="1"/>
                  </a:lnTo>
                  <a:lnTo>
                    <a:pt x="5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44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2" name="Freeform 218"/>
            <p:cNvSpPr>
              <a:spLocks/>
            </p:cNvSpPr>
            <p:nvPr/>
          </p:nvSpPr>
          <p:spPr bwMode="auto">
            <a:xfrm>
              <a:off x="3785" y="1950"/>
              <a:ext cx="13" cy="14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7" y="0"/>
                </a:cxn>
                <a:cxn ang="0">
                  <a:pos x="8" y="0"/>
                </a:cxn>
                <a:cxn ang="0">
                  <a:pos x="10" y="1"/>
                </a:cxn>
                <a:cxn ang="0">
                  <a:pos x="11" y="2"/>
                </a:cxn>
                <a:cxn ang="0">
                  <a:pos x="12" y="3"/>
                </a:cxn>
                <a:cxn ang="0">
                  <a:pos x="13" y="4"/>
                </a:cxn>
                <a:cxn ang="0">
                  <a:pos x="13" y="6"/>
                </a:cxn>
                <a:cxn ang="0">
                  <a:pos x="13" y="7"/>
                </a:cxn>
                <a:cxn ang="0">
                  <a:pos x="13" y="8"/>
                </a:cxn>
                <a:cxn ang="0">
                  <a:pos x="13" y="10"/>
                </a:cxn>
                <a:cxn ang="0">
                  <a:pos x="13" y="11"/>
                </a:cxn>
                <a:cxn ang="0">
                  <a:pos x="12" y="12"/>
                </a:cxn>
                <a:cxn ang="0">
                  <a:pos x="11" y="13"/>
                </a:cxn>
                <a:cxn ang="0">
                  <a:pos x="10" y="13"/>
                </a:cxn>
                <a:cxn ang="0">
                  <a:pos x="9" y="14"/>
                </a:cxn>
                <a:cxn ang="0">
                  <a:pos x="8" y="14"/>
                </a:cxn>
                <a:cxn ang="0">
                  <a:pos x="6" y="14"/>
                </a:cxn>
                <a:cxn ang="0">
                  <a:pos x="5" y="13"/>
                </a:cxn>
                <a:cxn ang="0">
                  <a:pos x="4" y="13"/>
                </a:cxn>
                <a:cxn ang="0">
                  <a:pos x="3" y="12"/>
                </a:cxn>
                <a:cxn ang="0">
                  <a:pos x="2" y="11"/>
                </a:cxn>
                <a:cxn ang="0">
                  <a:pos x="1" y="10"/>
                </a:cxn>
                <a:cxn ang="0">
                  <a:pos x="0" y="8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6" y="0"/>
                </a:cxn>
              </a:cxnLst>
              <a:rect l="0" t="0" r="r" b="b"/>
              <a:pathLst>
                <a:path w="13" h="14">
                  <a:moveTo>
                    <a:pt x="6" y="0"/>
                  </a:moveTo>
                  <a:lnTo>
                    <a:pt x="7" y="0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1" y="2"/>
                  </a:lnTo>
                  <a:lnTo>
                    <a:pt x="12" y="3"/>
                  </a:lnTo>
                  <a:lnTo>
                    <a:pt x="13" y="4"/>
                  </a:lnTo>
                  <a:lnTo>
                    <a:pt x="13" y="6"/>
                  </a:lnTo>
                  <a:lnTo>
                    <a:pt x="13" y="7"/>
                  </a:lnTo>
                  <a:lnTo>
                    <a:pt x="13" y="8"/>
                  </a:lnTo>
                  <a:lnTo>
                    <a:pt x="13" y="10"/>
                  </a:lnTo>
                  <a:lnTo>
                    <a:pt x="13" y="11"/>
                  </a:lnTo>
                  <a:lnTo>
                    <a:pt x="12" y="12"/>
                  </a:lnTo>
                  <a:lnTo>
                    <a:pt x="11" y="13"/>
                  </a:lnTo>
                  <a:lnTo>
                    <a:pt x="10" y="13"/>
                  </a:lnTo>
                  <a:lnTo>
                    <a:pt x="9" y="14"/>
                  </a:lnTo>
                  <a:lnTo>
                    <a:pt x="8" y="14"/>
                  </a:lnTo>
                  <a:lnTo>
                    <a:pt x="6" y="14"/>
                  </a:lnTo>
                  <a:lnTo>
                    <a:pt x="5" y="13"/>
                  </a:lnTo>
                  <a:lnTo>
                    <a:pt x="4" y="13"/>
                  </a:lnTo>
                  <a:lnTo>
                    <a:pt x="3" y="12"/>
                  </a:lnTo>
                  <a:lnTo>
                    <a:pt x="2" y="11"/>
                  </a:lnTo>
                  <a:lnTo>
                    <a:pt x="1" y="10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1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3" y="0"/>
                  </a:lnTo>
                  <a:lnTo>
                    <a:pt x="4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2497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3" name="Freeform 219"/>
            <p:cNvSpPr>
              <a:spLocks/>
            </p:cNvSpPr>
            <p:nvPr/>
          </p:nvSpPr>
          <p:spPr bwMode="auto">
            <a:xfrm>
              <a:off x="3785" y="1950"/>
              <a:ext cx="13" cy="13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7" y="0"/>
                </a:cxn>
                <a:cxn ang="0">
                  <a:pos x="8" y="1"/>
                </a:cxn>
                <a:cxn ang="0">
                  <a:pos x="9" y="1"/>
                </a:cxn>
                <a:cxn ang="0">
                  <a:pos x="10" y="2"/>
                </a:cxn>
                <a:cxn ang="0">
                  <a:pos x="11" y="3"/>
                </a:cxn>
                <a:cxn ang="0">
                  <a:pos x="12" y="4"/>
                </a:cxn>
                <a:cxn ang="0">
                  <a:pos x="12" y="5"/>
                </a:cxn>
                <a:cxn ang="0">
                  <a:pos x="13" y="7"/>
                </a:cxn>
                <a:cxn ang="0">
                  <a:pos x="13" y="8"/>
                </a:cxn>
                <a:cxn ang="0">
                  <a:pos x="13" y="9"/>
                </a:cxn>
                <a:cxn ang="0">
                  <a:pos x="12" y="10"/>
                </a:cxn>
                <a:cxn ang="0">
                  <a:pos x="12" y="12"/>
                </a:cxn>
                <a:cxn ang="0">
                  <a:pos x="11" y="12"/>
                </a:cxn>
                <a:cxn ang="0">
                  <a:pos x="10" y="13"/>
                </a:cxn>
                <a:cxn ang="0">
                  <a:pos x="9" y="13"/>
                </a:cxn>
                <a:cxn ang="0">
                  <a:pos x="7" y="13"/>
                </a:cxn>
                <a:cxn ang="0">
                  <a:pos x="6" y="13"/>
                </a:cxn>
                <a:cxn ang="0">
                  <a:pos x="5" y="13"/>
                </a:cxn>
                <a:cxn ang="0">
                  <a:pos x="4" y="12"/>
                </a:cxn>
                <a:cxn ang="0">
                  <a:pos x="3" y="12"/>
                </a:cxn>
                <a:cxn ang="0">
                  <a:pos x="2" y="10"/>
                </a:cxn>
                <a:cxn ang="0">
                  <a:pos x="1" y="9"/>
                </a:cxn>
                <a:cxn ang="0">
                  <a:pos x="1" y="8"/>
                </a:cxn>
                <a:cxn ang="0">
                  <a:pos x="0" y="7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0"/>
                </a:cxn>
                <a:cxn ang="0">
                  <a:pos x="6" y="0"/>
                </a:cxn>
              </a:cxnLst>
              <a:rect l="0" t="0" r="r" b="b"/>
              <a:pathLst>
                <a:path w="13" h="13">
                  <a:moveTo>
                    <a:pt x="6" y="0"/>
                  </a:moveTo>
                  <a:lnTo>
                    <a:pt x="7" y="0"/>
                  </a:lnTo>
                  <a:lnTo>
                    <a:pt x="8" y="1"/>
                  </a:lnTo>
                  <a:lnTo>
                    <a:pt x="9" y="1"/>
                  </a:lnTo>
                  <a:lnTo>
                    <a:pt x="10" y="2"/>
                  </a:lnTo>
                  <a:lnTo>
                    <a:pt x="11" y="3"/>
                  </a:lnTo>
                  <a:lnTo>
                    <a:pt x="12" y="4"/>
                  </a:lnTo>
                  <a:lnTo>
                    <a:pt x="12" y="5"/>
                  </a:lnTo>
                  <a:lnTo>
                    <a:pt x="13" y="7"/>
                  </a:lnTo>
                  <a:lnTo>
                    <a:pt x="13" y="8"/>
                  </a:lnTo>
                  <a:lnTo>
                    <a:pt x="13" y="9"/>
                  </a:lnTo>
                  <a:lnTo>
                    <a:pt x="12" y="10"/>
                  </a:lnTo>
                  <a:lnTo>
                    <a:pt x="12" y="12"/>
                  </a:lnTo>
                  <a:lnTo>
                    <a:pt x="11" y="12"/>
                  </a:lnTo>
                  <a:lnTo>
                    <a:pt x="10" y="13"/>
                  </a:lnTo>
                  <a:lnTo>
                    <a:pt x="9" y="13"/>
                  </a:lnTo>
                  <a:lnTo>
                    <a:pt x="7" y="13"/>
                  </a:lnTo>
                  <a:lnTo>
                    <a:pt x="6" y="13"/>
                  </a:lnTo>
                  <a:lnTo>
                    <a:pt x="5" y="13"/>
                  </a:lnTo>
                  <a:lnTo>
                    <a:pt x="4" y="12"/>
                  </a:lnTo>
                  <a:lnTo>
                    <a:pt x="3" y="12"/>
                  </a:lnTo>
                  <a:lnTo>
                    <a:pt x="2" y="10"/>
                  </a:lnTo>
                  <a:lnTo>
                    <a:pt x="1" y="9"/>
                  </a:lnTo>
                  <a:lnTo>
                    <a:pt x="1" y="8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F51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4" name="Freeform 220"/>
            <p:cNvSpPr>
              <a:spLocks/>
            </p:cNvSpPr>
            <p:nvPr/>
          </p:nvSpPr>
          <p:spPr bwMode="auto">
            <a:xfrm>
              <a:off x="3786" y="1951"/>
              <a:ext cx="11" cy="12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6" y="0"/>
                </a:cxn>
                <a:cxn ang="0">
                  <a:pos x="7" y="0"/>
                </a:cxn>
                <a:cxn ang="0">
                  <a:pos x="8" y="1"/>
                </a:cxn>
                <a:cxn ang="0">
                  <a:pos x="9" y="1"/>
                </a:cxn>
                <a:cxn ang="0">
                  <a:pos x="10" y="2"/>
                </a:cxn>
                <a:cxn ang="0">
                  <a:pos x="10" y="3"/>
                </a:cxn>
                <a:cxn ang="0">
                  <a:pos x="11" y="4"/>
                </a:cxn>
                <a:cxn ang="0">
                  <a:pos x="11" y="6"/>
                </a:cxn>
                <a:cxn ang="0">
                  <a:pos x="11" y="7"/>
                </a:cxn>
                <a:cxn ang="0">
                  <a:pos x="11" y="8"/>
                </a:cxn>
                <a:cxn ang="0">
                  <a:pos x="11" y="9"/>
                </a:cxn>
                <a:cxn ang="0">
                  <a:pos x="10" y="10"/>
                </a:cxn>
                <a:cxn ang="0">
                  <a:pos x="9" y="11"/>
                </a:cxn>
                <a:cxn ang="0">
                  <a:pos x="8" y="11"/>
                </a:cxn>
                <a:cxn ang="0">
                  <a:pos x="7" y="12"/>
                </a:cxn>
                <a:cxn ang="0">
                  <a:pos x="6" y="12"/>
                </a:cxn>
                <a:cxn ang="0">
                  <a:pos x="5" y="12"/>
                </a:cxn>
                <a:cxn ang="0">
                  <a:pos x="4" y="11"/>
                </a:cxn>
                <a:cxn ang="0">
                  <a:pos x="3" y="11"/>
                </a:cxn>
                <a:cxn ang="0">
                  <a:pos x="2" y="10"/>
                </a:cxn>
                <a:cxn ang="0">
                  <a:pos x="1" y="9"/>
                </a:cxn>
                <a:cxn ang="0">
                  <a:pos x="1" y="8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4" y="0"/>
                </a:cxn>
                <a:cxn ang="0">
                  <a:pos x="5" y="0"/>
                </a:cxn>
              </a:cxnLst>
              <a:rect l="0" t="0" r="r" b="b"/>
              <a:pathLst>
                <a:path w="11" h="12">
                  <a:moveTo>
                    <a:pt x="5" y="0"/>
                  </a:moveTo>
                  <a:lnTo>
                    <a:pt x="6" y="0"/>
                  </a:lnTo>
                  <a:lnTo>
                    <a:pt x="7" y="0"/>
                  </a:lnTo>
                  <a:lnTo>
                    <a:pt x="8" y="1"/>
                  </a:lnTo>
                  <a:lnTo>
                    <a:pt x="9" y="1"/>
                  </a:lnTo>
                  <a:lnTo>
                    <a:pt x="10" y="2"/>
                  </a:lnTo>
                  <a:lnTo>
                    <a:pt x="10" y="3"/>
                  </a:lnTo>
                  <a:lnTo>
                    <a:pt x="11" y="4"/>
                  </a:lnTo>
                  <a:lnTo>
                    <a:pt x="11" y="6"/>
                  </a:lnTo>
                  <a:lnTo>
                    <a:pt x="11" y="7"/>
                  </a:lnTo>
                  <a:lnTo>
                    <a:pt x="11" y="8"/>
                  </a:lnTo>
                  <a:lnTo>
                    <a:pt x="11" y="9"/>
                  </a:lnTo>
                  <a:lnTo>
                    <a:pt x="10" y="10"/>
                  </a:lnTo>
                  <a:lnTo>
                    <a:pt x="9" y="11"/>
                  </a:lnTo>
                  <a:lnTo>
                    <a:pt x="8" y="11"/>
                  </a:lnTo>
                  <a:lnTo>
                    <a:pt x="7" y="12"/>
                  </a:lnTo>
                  <a:lnTo>
                    <a:pt x="6" y="12"/>
                  </a:lnTo>
                  <a:lnTo>
                    <a:pt x="5" y="12"/>
                  </a:lnTo>
                  <a:lnTo>
                    <a:pt x="4" y="11"/>
                  </a:lnTo>
                  <a:lnTo>
                    <a:pt x="3" y="11"/>
                  </a:lnTo>
                  <a:lnTo>
                    <a:pt x="2" y="10"/>
                  </a:lnTo>
                  <a:lnTo>
                    <a:pt x="1" y="9"/>
                  </a:lnTo>
                  <a:lnTo>
                    <a:pt x="1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2" y="1"/>
                  </a:lnTo>
                  <a:lnTo>
                    <a:pt x="2" y="0"/>
                  </a:lnTo>
                  <a:lnTo>
                    <a:pt x="4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1E567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5" name="Freeform 221"/>
            <p:cNvSpPr>
              <a:spLocks/>
            </p:cNvSpPr>
            <p:nvPr/>
          </p:nvSpPr>
          <p:spPr bwMode="auto">
            <a:xfrm>
              <a:off x="3786" y="1951"/>
              <a:ext cx="11" cy="11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6" y="0"/>
                </a:cxn>
                <a:cxn ang="0">
                  <a:pos x="7" y="1"/>
                </a:cxn>
                <a:cxn ang="0">
                  <a:pos x="8" y="1"/>
                </a:cxn>
                <a:cxn ang="0">
                  <a:pos x="8" y="2"/>
                </a:cxn>
                <a:cxn ang="0">
                  <a:pos x="9" y="3"/>
                </a:cxn>
                <a:cxn ang="0">
                  <a:pos x="10" y="4"/>
                </a:cxn>
                <a:cxn ang="0">
                  <a:pos x="10" y="5"/>
                </a:cxn>
                <a:cxn ang="0">
                  <a:pos x="11" y="6"/>
                </a:cxn>
                <a:cxn ang="0">
                  <a:pos x="10" y="8"/>
                </a:cxn>
                <a:cxn ang="0">
                  <a:pos x="9" y="9"/>
                </a:cxn>
                <a:cxn ang="0">
                  <a:pos x="8" y="11"/>
                </a:cxn>
                <a:cxn ang="0">
                  <a:pos x="6" y="11"/>
                </a:cxn>
                <a:cxn ang="0">
                  <a:pos x="5" y="11"/>
                </a:cxn>
                <a:cxn ang="0">
                  <a:pos x="4" y="11"/>
                </a:cxn>
                <a:cxn ang="0">
                  <a:pos x="3" y="10"/>
                </a:cxn>
                <a:cxn ang="0">
                  <a:pos x="2" y="9"/>
                </a:cxn>
                <a:cxn ang="0">
                  <a:pos x="1" y="9"/>
                </a:cxn>
                <a:cxn ang="0">
                  <a:pos x="1" y="8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" y="2"/>
                </a:cxn>
                <a:cxn ang="0">
                  <a:pos x="3" y="1"/>
                </a:cxn>
                <a:cxn ang="0">
                  <a:pos x="5" y="0"/>
                </a:cxn>
              </a:cxnLst>
              <a:rect l="0" t="0" r="r" b="b"/>
              <a:pathLst>
                <a:path w="11" h="11">
                  <a:moveTo>
                    <a:pt x="5" y="0"/>
                  </a:moveTo>
                  <a:lnTo>
                    <a:pt x="6" y="0"/>
                  </a:lnTo>
                  <a:lnTo>
                    <a:pt x="7" y="1"/>
                  </a:lnTo>
                  <a:lnTo>
                    <a:pt x="8" y="1"/>
                  </a:lnTo>
                  <a:lnTo>
                    <a:pt x="8" y="2"/>
                  </a:lnTo>
                  <a:lnTo>
                    <a:pt x="9" y="3"/>
                  </a:lnTo>
                  <a:lnTo>
                    <a:pt x="10" y="4"/>
                  </a:lnTo>
                  <a:lnTo>
                    <a:pt x="10" y="5"/>
                  </a:lnTo>
                  <a:lnTo>
                    <a:pt x="11" y="6"/>
                  </a:lnTo>
                  <a:lnTo>
                    <a:pt x="10" y="8"/>
                  </a:lnTo>
                  <a:lnTo>
                    <a:pt x="9" y="9"/>
                  </a:lnTo>
                  <a:lnTo>
                    <a:pt x="8" y="11"/>
                  </a:lnTo>
                  <a:lnTo>
                    <a:pt x="6" y="11"/>
                  </a:lnTo>
                  <a:lnTo>
                    <a:pt x="5" y="11"/>
                  </a:lnTo>
                  <a:lnTo>
                    <a:pt x="4" y="11"/>
                  </a:lnTo>
                  <a:lnTo>
                    <a:pt x="3" y="10"/>
                  </a:lnTo>
                  <a:lnTo>
                    <a:pt x="2" y="9"/>
                  </a:lnTo>
                  <a:lnTo>
                    <a:pt x="1" y="9"/>
                  </a:lnTo>
                  <a:lnTo>
                    <a:pt x="1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1" y="2"/>
                  </a:lnTo>
                  <a:lnTo>
                    <a:pt x="3" y="1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2B5E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6" name="Freeform 222"/>
            <p:cNvSpPr>
              <a:spLocks/>
            </p:cNvSpPr>
            <p:nvPr/>
          </p:nvSpPr>
          <p:spPr bwMode="auto">
            <a:xfrm>
              <a:off x="3787" y="1952"/>
              <a:ext cx="9" cy="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6" y="0"/>
                </a:cxn>
                <a:cxn ang="0">
                  <a:pos x="7" y="1"/>
                </a:cxn>
                <a:cxn ang="0">
                  <a:pos x="8" y="2"/>
                </a:cxn>
                <a:cxn ang="0">
                  <a:pos x="8" y="3"/>
                </a:cxn>
                <a:cxn ang="0">
                  <a:pos x="9" y="3"/>
                </a:cxn>
                <a:cxn ang="0">
                  <a:pos x="9" y="4"/>
                </a:cxn>
                <a:cxn ang="0">
                  <a:pos x="9" y="6"/>
                </a:cxn>
                <a:cxn ang="0">
                  <a:pos x="8" y="8"/>
                </a:cxn>
                <a:cxn ang="0">
                  <a:pos x="7" y="9"/>
                </a:cxn>
                <a:cxn ang="0">
                  <a:pos x="5" y="9"/>
                </a:cxn>
                <a:cxn ang="0">
                  <a:pos x="4" y="9"/>
                </a:cxn>
                <a:cxn ang="0">
                  <a:pos x="3" y="9"/>
                </a:cxn>
                <a:cxn ang="0">
                  <a:pos x="2" y="8"/>
                </a:cxn>
                <a:cxn ang="0">
                  <a:pos x="1" y="8"/>
                </a:cxn>
                <a:cxn ang="0">
                  <a:pos x="1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4" y="0"/>
                </a:cxn>
              </a:cxnLst>
              <a:rect l="0" t="0" r="r" b="b"/>
              <a:pathLst>
                <a:path w="9" h="9">
                  <a:moveTo>
                    <a:pt x="4" y="0"/>
                  </a:move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1"/>
                  </a:lnTo>
                  <a:lnTo>
                    <a:pt x="8" y="2"/>
                  </a:lnTo>
                  <a:lnTo>
                    <a:pt x="8" y="3"/>
                  </a:lnTo>
                  <a:lnTo>
                    <a:pt x="9" y="3"/>
                  </a:lnTo>
                  <a:lnTo>
                    <a:pt x="9" y="4"/>
                  </a:lnTo>
                  <a:lnTo>
                    <a:pt x="9" y="6"/>
                  </a:lnTo>
                  <a:lnTo>
                    <a:pt x="8" y="8"/>
                  </a:lnTo>
                  <a:lnTo>
                    <a:pt x="7" y="9"/>
                  </a:lnTo>
                  <a:lnTo>
                    <a:pt x="5" y="9"/>
                  </a:lnTo>
                  <a:lnTo>
                    <a:pt x="4" y="9"/>
                  </a:lnTo>
                  <a:lnTo>
                    <a:pt x="3" y="9"/>
                  </a:lnTo>
                  <a:lnTo>
                    <a:pt x="2" y="8"/>
                  </a:lnTo>
                  <a:lnTo>
                    <a:pt x="1" y="8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38638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7" name="Freeform 223"/>
            <p:cNvSpPr>
              <a:spLocks/>
            </p:cNvSpPr>
            <p:nvPr/>
          </p:nvSpPr>
          <p:spPr bwMode="auto">
            <a:xfrm>
              <a:off x="3787" y="1952"/>
              <a:ext cx="8" cy="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5" y="0"/>
                </a:cxn>
                <a:cxn ang="0">
                  <a:pos x="7" y="1"/>
                </a:cxn>
                <a:cxn ang="0">
                  <a:pos x="8" y="3"/>
                </a:cxn>
                <a:cxn ang="0">
                  <a:pos x="8" y="4"/>
                </a:cxn>
                <a:cxn ang="0">
                  <a:pos x="8" y="6"/>
                </a:cxn>
                <a:cxn ang="0">
                  <a:pos x="7" y="7"/>
                </a:cxn>
                <a:cxn ang="0">
                  <a:pos x="6" y="8"/>
                </a:cxn>
                <a:cxn ang="0">
                  <a:pos x="5" y="9"/>
                </a:cxn>
                <a:cxn ang="0">
                  <a:pos x="3" y="8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4" y="0"/>
                </a:cxn>
              </a:cxnLst>
              <a:rect l="0" t="0" r="r" b="b"/>
              <a:pathLst>
                <a:path w="8" h="9">
                  <a:moveTo>
                    <a:pt x="4" y="0"/>
                  </a:moveTo>
                  <a:lnTo>
                    <a:pt x="5" y="0"/>
                  </a:lnTo>
                  <a:lnTo>
                    <a:pt x="7" y="1"/>
                  </a:lnTo>
                  <a:lnTo>
                    <a:pt x="8" y="3"/>
                  </a:lnTo>
                  <a:lnTo>
                    <a:pt x="8" y="4"/>
                  </a:lnTo>
                  <a:lnTo>
                    <a:pt x="8" y="6"/>
                  </a:lnTo>
                  <a:lnTo>
                    <a:pt x="7" y="7"/>
                  </a:lnTo>
                  <a:lnTo>
                    <a:pt x="6" y="8"/>
                  </a:lnTo>
                  <a:lnTo>
                    <a:pt x="5" y="9"/>
                  </a:lnTo>
                  <a:lnTo>
                    <a:pt x="3" y="8"/>
                  </a:lnTo>
                  <a:lnTo>
                    <a:pt x="2" y="7"/>
                  </a:lnTo>
                  <a:lnTo>
                    <a:pt x="1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1"/>
                  </a:lnTo>
                  <a:lnTo>
                    <a:pt x="2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42668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8" name="Freeform 224"/>
            <p:cNvSpPr>
              <a:spLocks/>
            </p:cNvSpPr>
            <p:nvPr/>
          </p:nvSpPr>
          <p:spPr bwMode="auto">
            <a:xfrm>
              <a:off x="3787" y="1952"/>
              <a:ext cx="8" cy="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5" y="1"/>
                </a:cxn>
                <a:cxn ang="0">
                  <a:pos x="6" y="1"/>
                </a:cxn>
                <a:cxn ang="0">
                  <a:pos x="7" y="3"/>
                </a:cxn>
                <a:cxn ang="0">
                  <a:pos x="8" y="4"/>
                </a:cxn>
                <a:cxn ang="0">
                  <a:pos x="8" y="6"/>
                </a:cxn>
                <a:cxn ang="0">
                  <a:pos x="7" y="7"/>
                </a:cxn>
                <a:cxn ang="0">
                  <a:pos x="6" y="8"/>
                </a:cxn>
                <a:cxn ang="0">
                  <a:pos x="4" y="8"/>
                </a:cxn>
                <a:cxn ang="0">
                  <a:pos x="3" y="8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0"/>
                </a:cxn>
              </a:cxnLst>
              <a:rect l="0" t="0" r="r" b="b"/>
              <a:pathLst>
                <a:path w="8" h="8">
                  <a:moveTo>
                    <a:pt x="3" y="0"/>
                  </a:moveTo>
                  <a:lnTo>
                    <a:pt x="5" y="1"/>
                  </a:lnTo>
                  <a:lnTo>
                    <a:pt x="6" y="1"/>
                  </a:lnTo>
                  <a:lnTo>
                    <a:pt x="7" y="3"/>
                  </a:lnTo>
                  <a:lnTo>
                    <a:pt x="8" y="4"/>
                  </a:lnTo>
                  <a:lnTo>
                    <a:pt x="8" y="6"/>
                  </a:lnTo>
                  <a:lnTo>
                    <a:pt x="7" y="7"/>
                  </a:lnTo>
                  <a:lnTo>
                    <a:pt x="6" y="8"/>
                  </a:lnTo>
                  <a:lnTo>
                    <a:pt x="4" y="8"/>
                  </a:lnTo>
                  <a:lnTo>
                    <a:pt x="3" y="8"/>
                  </a:lnTo>
                  <a:lnTo>
                    <a:pt x="2" y="7"/>
                  </a:lnTo>
                  <a:lnTo>
                    <a:pt x="1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1"/>
                  </a:lnTo>
                  <a:lnTo>
                    <a:pt x="2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516D8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9" name="Freeform 225"/>
            <p:cNvSpPr>
              <a:spLocks/>
            </p:cNvSpPr>
            <p:nvPr/>
          </p:nvSpPr>
          <p:spPr bwMode="auto">
            <a:xfrm>
              <a:off x="3788" y="1953"/>
              <a:ext cx="6" cy="6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0"/>
                </a:cxn>
                <a:cxn ang="0">
                  <a:pos x="5" y="1"/>
                </a:cxn>
                <a:cxn ang="0">
                  <a:pos x="6" y="2"/>
                </a:cxn>
                <a:cxn ang="0">
                  <a:pos x="6" y="3"/>
                </a:cxn>
                <a:cxn ang="0">
                  <a:pos x="6" y="4"/>
                </a:cxn>
                <a:cxn ang="0">
                  <a:pos x="5" y="5"/>
                </a:cxn>
                <a:cxn ang="0">
                  <a:pos x="4" y="6"/>
                </a:cxn>
                <a:cxn ang="0">
                  <a:pos x="3" y="6"/>
                </a:cxn>
                <a:cxn ang="0">
                  <a:pos x="2" y="6"/>
                </a:cxn>
                <a:cxn ang="0">
                  <a:pos x="1" y="5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2" y="0"/>
                </a:cxn>
              </a:cxnLst>
              <a:rect l="0" t="0" r="r" b="b"/>
              <a:pathLst>
                <a:path w="6" h="6">
                  <a:moveTo>
                    <a:pt x="2" y="0"/>
                  </a:moveTo>
                  <a:lnTo>
                    <a:pt x="4" y="0"/>
                  </a:lnTo>
                  <a:lnTo>
                    <a:pt x="5" y="1"/>
                  </a:lnTo>
                  <a:lnTo>
                    <a:pt x="6" y="2"/>
                  </a:lnTo>
                  <a:lnTo>
                    <a:pt x="6" y="3"/>
                  </a:lnTo>
                  <a:lnTo>
                    <a:pt x="6" y="4"/>
                  </a:lnTo>
                  <a:lnTo>
                    <a:pt x="5" y="5"/>
                  </a:lnTo>
                  <a:lnTo>
                    <a:pt x="4" y="6"/>
                  </a:lnTo>
                  <a:lnTo>
                    <a:pt x="3" y="6"/>
                  </a:lnTo>
                  <a:lnTo>
                    <a:pt x="2" y="6"/>
                  </a:lnTo>
                  <a:lnTo>
                    <a:pt x="1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5E728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0" name="Freeform 226"/>
            <p:cNvSpPr>
              <a:spLocks/>
            </p:cNvSpPr>
            <p:nvPr/>
          </p:nvSpPr>
          <p:spPr bwMode="auto">
            <a:xfrm>
              <a:off x="3824" y="1918"/>
              <a:ext cx="19" cy="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13" y="5"/>
                </a:cxn>
                <a:cxn ang="0">
                  <a:pos x="15" y="7"/>
                </a:cxn>
                <a:cxn ang="0">
                  <a:pos x="16" y="10"/>
                </a:cxn>
                <a:cxn ang="0">
                  <a:pos x="17" y="13"/>
                </a:cxn>
                <a:cxn ang="0">
                  <a:pos x="18" y="15"/>
                </a:cxn>
                <a:cxn ang="0">
                  <a:pos x="18" y="19"/>
                </a:cxn>
                <a:cxn ang="0">
                  <a:pos x="19" y="22"/>
                </a:cxn>
                <a:cxn ang="0">
                  <a:pos x="9" y="29"/>
                </a:cxn>
                <a:cxn ang="0">
                  <a:pos x="9" y="25"/>
                </a:cxn>
                <a:cxn ang="0">
                  <a:pos x="8" y="22"/>
                </a:cxn>
                <a:cxn ang="0">
                  <a:pos x="7" y="20"/>
                </a:cxn>
                <a:cxn ang="0">
                  <a:pos x="7" y="17"/>
                </a:cxn>
                <a:cxn ang="0">
                  <a:pos x="6" y="15"/>
                </a:cxn>
                <a:cxn ang="0">
                  <a:pos x="4" y="12"/>
                </a:cxn>
                <a:cxn ang="0">
                  <a:pos x="2" y="10"/>
                </a:cxn>
                <a:cxn ang="0">
                  <a:pos x="0" y="7"/>
                </a:cxn>
              </a:cxnLst>
              <a:rect l="0" t="0" r="r" b="b"/>
              <a:pathLst>
                <a:path w="19" h="29">
                  <a:moveTo>
                    <a:pt x="0" y="7"/>
                  </a:moveTo>
                  <a:lnTo>
                    <a:pt x="9" y="0"/>
                  </a:lnTo>
                  <a:lnTo>
                    <a:pt x="11" y="2"/>
                  </a:lnTo>
                  <a:lnTo>
                    <a:pt x="13" y="5"/>
                  </a:lnTo>
                  <a:lnTo>
                    <a:pt x="15" y="7"/>
                  </a:lnTo>
                  <a:lnTo>
                    <a:pt x="16" y="10"/>
                  </a:lnTo>
                  <a:lnTo>
                    <a:pt x="17" y="13"/>
                  </a:lnTo>
                  <a:lnTo>
                    <a:pt x="18" y="15"/>
                  </a:lnTo>
                  <a:lnTo>
                    <a:pt x="18" y="19"/>
                  </a:lnTo>
                  <a:lnTo>
                    <a:pt x="19" y="22"/>
                  </a:lnTo>
                  <a:lnTo>
                    <a:pt x="9" y="29"/>
                  </a:lnTo>
                  <a:lnTo>
                    <a:pt x="9" y="25"/>
                  </a:lnTo>
                  <a:lnTo>
                    <a:pt x="8" y="22"/>
                  </a:lnTo>
                  <a:lnTo>
                    <a:pt x="7" y="20"/>
                  </a:lnTo>
                  <a:lnTo>
                    <a:pt x="7" y="17"/>
                  </a:lnTo>
                  <a:lnTo>
                    <a:pt x="6" y="15"/>
                  </a:lnTo>
                  <a:lnTo>
                    <a:pt x="4" y="12"/>
                  </a:lnTo>
                  <a:lnTo>
                    <a:pt x="2" y="1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1" name="Freeform 227"/>
            <p:cNvSpPr>
              <a:spLocks/>
            </p:cNvSpPr>
            <p:nvPr/>
          </p:nvSpPr>
          <p:spPr bwMode="auto">
            <a:xfrm>
              <a:off x="3824" y="1918"/>
              <a:ext cx="18" cy="28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" y="6"/>
                </a:cxn>
                <a:cxn ang="0">
                  <a:pos x="2" y="6"/>
                </a:cxn>
                <a:cxn ang="0">
                  <a:pos x="3" y="5"/>
                </a:cxn>
                <a:cxn ang="0">
                  <a:pos x="5" y="4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1" y="3"/>
                </a:cxn>
                <a:cxn ang="0">
                  <a:pos x="13" y="5"/>
                </a:cxn>
                <a:cxn ang="0">
                  <a:pos x="14" y="7"/>
                </a:cxn>
                <a:cxn ang="0">
                  <a:pos x="16" y="10"/>
                </a:cxn>
                <a:cxn ang="0">
                  <a:pos x="17" y="12"/>
                </a:cxn>
                <a:cxn ang="0">
                  <a:pos x="17" y="15"/>
                </a:cxn>
                <a:cxn ang="0">
                  <a:pos x="18" y="18"/>
                </a:cxn>
                <a:cxn ang="0">
                  <a:pos x="18" y="21"/>
                </a:cxn>
                <a:cxn ang="0">
                  <a:pos x="17" y="22"/>
                </a:cxn>
                <a:cxn ang="0">
                  <a:pos x="16" y="23"/>
                </a:cxn>
                <a:cxn ang="0">
                  <a:pos x="15" y="24"/>
                </a:cxn>
                <a:cxn ang="0">
                  <a:pos x="14" y="24"/>
                </a:cxn>
                <a:cxn ang="0">
                  <a:pos x="13" y="25"/>
                </a:cxn>
                <a:cxn ang="0">
                  <a:pos x="11" y="26"/>
                </a:cxn>
                <a:cxn ang="0">
                  <a:pos x="10" y="27"/>
                </a:cxn>
                <a:cxn ang="0">
                  <a:pos x="9" y="28"/>
                </a:cxn>
                <a:cxn ang="0">
                  <a:pos x="9" y="25"/>
                </a:cxn>
                <a:cxn ang="0">
                  <a:pos x="8" y="22"/>
                </a:cxn>
                <a:cxn ang="0">
                  <a:pos x="7" y="19"/>
                </a:cxn>
                <a:cxn ang="0">
                  <a:pos x="7" y="17"/>
                </a:cxn>
                <a:cxn ang="0">
                  <a:pos x="6" y="15"/>
                </a:cxn>
                <a:cxn ang="0">
                  <a:pos x="4" y="13"/>
                </a:cxn>
                <a:cxn ang="0">
                  <a:pos x="2" y="10"/>
                </a:cxn>
                <a:cxn ang="0">
                  <a:pos x="0" y="7"/>
                </a:cxn>
              </a:cxnLst>
              <a:rect l="0" t="0" r="r" b="b"/>
              <a:pathLst>
                <a:path w="18" h="28">
                  <a:moveTo>
                    <a:pt x="0" y="7"/>
                  </a:moveTo>
                  <a:lnTo>
                    <a:pt x="1" y="6"/>
                  </a:lnTo>
                  <a:lnTo>
                    <a:pt x="2" y="6"/>
                  </a:lnTo>
                  <a:lnTo>
                    <a:pt x="3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3"/>
                  </a:lnTo>
                  <a:lnTo>
                    <a:pt x="13" y="5"/>
                  </a:lnTo>
                  <a:lnTo>
                    <a:pt x="14" y="7"/>
                  </a:lnTo>
                  <a:lnTo>
                    <a:pt x="16" y="10"/>
                  </a:lnTo>
                  <a:lnTo>
                    <a:pt x="17" y="12"/>
                  </a:lnTo>
                  <a:lnTo>
                    <a:pt x="17" y="15"/>
                  </a:lnTo>
                  <a:lnTo>
                    <a:pt x="18" y="18"/>
                  </a:lnTo>
                  <a:lnTo>
                    <a:pt x="18" y="21"/>
                  </a:lnTo>
                  <a:lnTo>
                    <a:pt x="17" y="22"/>
                  </a:lnTo>
                  <a:lnTo>
                    <a:pt x="16" y="23"/>
                  </a:lnTo>
                  <a:lnTo>
                    <a:pt x="15" y="24"/>
                  </a:lnTo>
                  <a:lnTo>
                    <a:pt x="14" y="24"/>
                  </a:lnTo>
                  <a:lnTo>
                    <a:pt x="13" y="25"/>
                  </a:lnTo>
                  <a:lnTo>
                    <a:pt x="11" y="26"/>
                  </a:lnTo>
                  <a:lnTo>
                    <a:pt x="10" y="27"/>
                  </a:lnTo>
                  <a:lnTo>
                    <a:pt x="9" y="28"/>
                  </a:lnTo>
                  <a:lnTo>
                    <a:pt x="9" y="25"/>
                  </a:lnTo>
                  <a:lnTo>
                    <a:pt x="8" y="22"/>
                  </a:lnTo>
                  <a:lnTo>
                    <a:pt x="7" y="19"/>
                  </a:lnTo>
                  <a:lnTo>
                    <a:pt x="7" y="17"/>
                  </a:lnTo>
                  <a:lnTo>
                    <a:pt x="6" y="15"/>
                  </a:lnTo>
                  <a:lnTo>
                    <a:pt x="4" y="13"/>
                  </a:lnTo>
                  <a:lnTo>
                    <a:pt x="2" y="1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9E96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2" name="Freeform 228"/>
            <p:cNvSpPr>
              <a:spLocks/>
            </p:cNvSpPr>
            <p:nvPr/>
          </p:nvSpPr>
          <p:spPr bwMode="auto">
            <a:xfrm>
              <a:off x="3824" y="1919"/>
              <a:ext cx="18" cy="26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" y="6"/>
                </a:cxn>
                <a:cxn ang="0">
                  <a:pos x="3" y="5"/>
                </a:cxn>
                <a:cxn ang="0">
                  <a:pos x="4" y="4"/>
                </a:cxn>
                <a:cxn ang="0">
                  <a:pos x="5" y="3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0" y="0"/>
                </a:cxn>
                <a:cxn ang="0">
                  <a:pos x="12" y="2"/>
                </a:cxn>
                <a:cxn ang="0">
                  <a:pos x="13" y="4"/>
                </a:cxn>
                <a:cxn ang="0">
                  <a:pos x="15" y="6"/>
                </a:cxn>
                <a:cxn ang="0">
                  <a:pos x="16" y="8"/>
                </a:cxn>
                <a:cxn ang="0">
                  <a:pos x="17" y="11"/>
                </a:cxn>
                <a:cxn ang="0">
                  <a:pos x="17" y="13"/>
                </a:cxn>
                <a:cxn ang="0">
                  <a:pos x="18" y="16"/>
                </a:cxn>
                <a:cxn ang="0">
                  <a:pos x="18" y="19"/>
                </a:cxn>
                <a:cxn ang="0">
                  <a:pos x="17" y="20"/>
                </a:cxn>
                <a:cxn ang="0">
                  <a:pos x="16" y="21"/>
                </a:cxn>
                <a:cxn ang="0">
                  <a:pos x="15" y="22"/>
                </a:cxn>
                <a:cxn ang="0">
                  <a:pos x="14" y="22"/>
                </a:cxn>
                <a:cxn ang="0">
                  <a:pos x="12" y="23"/>
                </a:cxn>
                <a:cxn ang="0">
                  <a:pos x="11" y="24"/>
                </a:cxn>
                <a:cxn ang="0">
                  <a:pos x="10" y="25"/>
                </a:cxn>
                <a:cxn ang="0">
                  <a:pos x="9" y="26"/>
                </a:cxn>
                <a:cxn ang="0">
                  <a:pos x="8" y="23"/>
                </a:cxn>
                <a:cxn ang="0">
                  <a:pos x="8" y="20"/>
                </a:cxn>
                <a:cxn ang="0">
                  <a:pos x="7" y="18"/>
                </a:cxn>
                <a:cxn ang="0">
                  <a:pos x="7" y="16"/>
                </a:cxn>
                <a:cxn ang="0">
                  <a:pos x="6" y="14"/>
                </a:cxn>
                <a:cxn ang="0">
                  <a:pos x="4" y="12"/>
                </a:cxn>
                <a:cxn ang="0">
                  <a:pos x="3" y="10"/>
                </a:cxn>
                <a:cxn ang="0">
                  <a:pos x="0" y="7"/>
                </a:cxn>
              </a:cxnLst>
              <a:rect l="0" t="0" r="r" b="b"/>
              <a:pathLst>
                <a:path w="18" h="26">
                  <a:moveTo>
                    <a:pt x="0" y="7"/>
                  </a:moveTo>
                  <a:lnTo>
                    <a:pt x="1" y="6"/>
                  </a:lnTo>
                  <a:lnTo>
                    <a:pt x="3" y="5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3" y="4"/>
                  </a:lnTo>
                  <a:lnTo>
                    <a:pt x="15" y="6"/>
                  </a:lnTo>
                  <a:lnTo>
                    <a:pt x="16" y="8"/>
                  </a:lnTo>
                  <a:lnTo>
                    <a:pt x="17" y="11"/>
                  </a:lnTo>
                  <a:lnTo>
                    <a:pt x="17" y="13"/>
                  </a:lnTo>
                  <a:lnTo>
                    <a:pt x="18" y="16"/>
                  </a:lnTo>
                  <a:lnTo>
                    <a:pt x="18" y="19"/>
                  </a:lnTo>
                  <a:lnTo>
                    <a:pt x="17" y="20"/>
                  </a:lnTo>
                  <a:lnTo>
                    <a:pt x="16" y="21"/>
                  </a:lnTo>
                  <a:lnTo>
                    <a:pt x="15" y="22"/>
                  </a:lnTo>
                  <a:lnTo>
                    <a:pt x="14" y="22"/>
                  </a:lnTo>
                  <a:lnTo>
                    <a:pt x="12" y="23"/>
                  </a:lnTo>
                  <a:lnTo>
                    <a:pt x="11" y="24"/>
                  </a:lnTo>
                  <a:lnTo>
                    <a:pt x="10" y="25"/>
                  </a:lnTo>
                  <a:lnTo>
                    <a:pt x="9" y="26"/>
                  </a:lnTo>
                  <a:lnTo>
                    <a:pt x="8" y="23"/>
                  </a:lnTo>
                  <a:lnTo>
                    <a:pt x="8" y="20"/>
                  </a:lnTo>
                  <a:lnTo>
                    <a:pt x="7" y="18"/>
                  </a:lnTo>
                  <a:lnTo>
                    <a:pt x="7" y="16"/>
                  </a:lnTo>
                  <a:lnTo>
                    <a:pt x="6" y="14"/>
                  </a:lnTo>
                  <a:lnTo>
                    <a:pt x="4" y="12"/>
                  </a:lnTo>
                  <a:lnTo>
                    <a:pt x="3" y="1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A09B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3" name="Freeform 229"/>
            <p:cNvSpPr>
              <a:spLocks/>
            </p:cNvSpPr>
            <p:nvPr/>
          </p:nvSpPr>
          <p:spPr bwMode="auto">
            <a:xfrm>
              <a:off x="3825" y="1920"/>
              <a:ext cx="17" cy="2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" y="6"/>
                </a:cxn>
                <a:cxn ang="0">
                  <a:pos x="2" y="5"/>
                </a:cxn>
                <a:cxn ang="0">
                  <a:pos x="3" y="4"/>
                </a:cxn>
                <a:cxn ang="0">
                  <a:pos x="5" y="3"/>
                </a:cxn>
                <a:cxn ang="0">
                  <a:pos x="6" y="2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12" y="4"/>
                </a:cxn>
                <a:cxn ang="0">
                  <a:pos x="13" y="5"/>
                </a:cxn>
                <a:cxn ang="0">
                  <a:pos x="15" y="7"/>
                </a:cxn>
                <a:cxn ang="0">
                  <a:pos x="15" y="9"/>
                </a:cxn>
                <a:cxn ang="0">
                  <a:pos x="16" y="12"/>
                </a:cxn>
                <a:cxn ang="0">
                  <a:pos x="16" y="14"/>
                </a:cxn>
                <a:cxn ang="0">
                  <a:pos x="17" y="17"/>
                </a:cxn>
                <a:cxn ang="0">
                  <a:pos x="16" y="18"/>
                </a:cxn>
                <a:cxn ang="0">
                  <a:pos x="15" y="19"/>
                </a:cxn>
                <a:cxn ang="0">
                  <a:pos x="13" y="20"/>
                </a:cxn>
                <a:cxn ang="0">
                  <a:pos x="12" y="20"/>
                </a:cxn>
                <a:cxn ang="0">
                  <a:pos x="11" y="21"/>
                </a:cxn>
                <a:cxn ang="0">
                  <a:pos x="10" y="22"/>
                </a:cxn>
                <a:cxn ang="0">
                  <a:pos x="9" y="23"/>
                </a:cxn>
                <a:cxn ang="0">
                  <a:pos x="8" y="24"/>
                </a:cxn>
                <a:cxn ang="0">
                  <a:pos x="7" y="21"/>
                </a:cxn>
                <a:cxn ang="0">
                  <a:pos x="7" y="19"/>
                </a:cxn>
                <a:cxn ang="0">
                  <a:pos x="6" y="17"/>
                </a:cxn>
                <a:cxn ang="0">
                  <a:pos x="5" y="15"/>
                </a:cxn>
                <a:cxn ang="0">
                  <a:pos x="5" y="13"/>
                </a:cxn>
                <a:cxn ang="0">
                  <a:pos x="3" y="11"/>
                </a:cxn>
                <a:cxn ang="0">
                  <a:pos x="2" y="9"/>
                </a:cxn>
                <a:cxn ang="0">
                  <a:pos x="0" y="7"/>
                </a:cxn>
              </a:cxnLst>
              <a:rect l="0" t="0" r="r" b="b"/>
              <a:pathLst>
                <a:path w="17" h="24">
                  <a:moveTo>
                    <a:pt x="0" y="7"/>
                  </a:moveTo>
                  <a:lnTo>
                    <a:pt x="1" y="6"/>
                  </a:lnTo>
                  <a:lnTo>
                    <a:pt x="2" y="5"/>
                  </a:lnTo>
                  <a:lnTo>
                    <a:pt x="3" y="4"/>
                  </a:lnTo>
                  <a:lnTo>
                    <a:pt x="5" y="3"/>
                  </a:lnTo>
                  <a:lnTo>
                    <a:pt x="6" y="2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2"/>
                  </a:lnTo>
                  <a:lnTo>
                    <a:pt x="12" y="4"/>
                  </a:lnTo>
                  <a:lnTo>
                    <a:pt x="13" y="5"/>
                  </a:lnTo>
                  <a:lnTo>
                    <a:pt x="15" y="7"/>
                  </a:lnTo>
                  <a:lnTo>
                    <a:pt x="15" y="9"/>
                  </a:lnTo>
                  <a:lnTo>
                    <a:pt x="16" y="12"/>
                  </a:lnTo>
                  <a:lnTo>
                    <a:pt x="16" y="14"/>
                  </a:lnTo>
                  <a:lnTo>
                    <a:pt x="17" y="17"/>
                  </a:lnTo>
                  <a:lnTo>
                    <a:pt x="16" y="18"/>
                  </a:lnTo>
                  <a:lnTo>
                    <a:pt x="15" y="19"/>
                  </a:lnTo>
                  <a:lnTo>
                    <a:pt x="13" y="20"/>
                  </a:lnTo>
                  <a:lnTo>
                    <a:pt x="12" y="20"/>
                  </a:lnTo>
                  <a:lnTo>
                    <a:pt x="11" y="21"/>
                  </a:lnTo>
                  <a:lnTo>
                    <a:pt x="10" y="22"/>
                  </a:lnTo>
                  <a:lnTo>
                    <a:pt x="9" y="23"/>
                  </a:lnTo>
                  <a:lnTo>
                    <a:pt x="8" y="24"/>
                  </a:lnTo>
                  <a:lnTo>
                    <a:pt x="7" y="21"/>
                  </a:lnTo>
                  <a:lnTo>
                    <a:pt x="7" y="19"/>
                  </a:lnTo>
                  <a:lnTo>
                    <a:pt x="6" y="17"/>
                  </a:lnTo>
                  <a:lnTo>
                    <a:pt x="5" y="15"/>
                  </a:lnTo>
                  <a:lnTo>
                    <a:pt x="5" y="13"/>
                  </a:lnTo>
                  <a:lnTo>
                    <a:pt x="3" y="11"/>
                  </a:lnTo>
                  <a:lnTo>
                    <a:pt x="2" y="9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A5A0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4" name="Freeform 230"/>
            <p:cNvSpPr>
              <a:spLocks/>
            </p:cNvSpPr>
            <p:nvPr/>
          </p:nvSpPr>
          <p:spPr bwMode="auto">
            <a:xfrm>
              <a:off x="3825" y="1921"/>
              <a:ext cx="16" cy="22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2" y="5"/>
                </a:cxn>
                <a:cxn ang="0">
                  <a:pos x="3" y="5"/>
                </a:cxn>
                <a:cxn ang="0">
                  <a:pos x="4" y="4"/>
                </a:cxn>
                <a:cxn ang="0">
                  <a:pos x="5" y="3"/>
                </a:cxn>
                <a:cxn ang="0">
                  <a:pos x="6" y="2"/>
                </a:cxn>
                <a:cxn ang="0">
                  <a:pos x="7" y="1"/>
                </a:cxn>
                <a:cxn ang="0">
                  <a:pos x="8" y="0"/>
                </a:cxn>
                <a:cxn ang="0">
                  <a:pos x="9" y="0"/>
                </a:cxn>
                <a:cxn ang="0">
                  <a:pos x="11" y="1"/>
                </a:cxn>
                <a:cxn ang="0">
                  <a:pos x="12" y="3"/>
                </a:cxn>
                <a:cxn ang="0">
                  <a:pos x="13" y="4"/>
                </a:cxn>
                <a:cxn ang="0">
                  <a:pos x="14" y="6"/>
                </a:cxn>
                <a:cxn ang="0">
                  <a:pos x="15" y="8"/>
                </a:cxn>
                <a:cxn ang="0">
                  <a:pos x="16" y="10"/>
                </a:cxn>
                <a:cxn ang="0">
                  <a:pos x="16" y="12"/>
                </a:cxn>
                <a:cxn ang="0">
                  <a:pos x="16" y="15"/>
                </a:cxn>
                <a:cxn ang="0">
                  <a:pos x="15" y="16"/>
                </a:cxn>
                <a:cxn ang="0">
                  <a:pos x="14" y="17"/>
                </a:cxn>
                <a:cxn ang="0">
                  <a:pos x="13" y="18"/>
                </a:cxn>
                <a:cxn ang="0">
                  <a:pos x="12" y="18"/>
                </a:cxn>
                <a:cxn ang="0">
                  <a:pos x="11" y="19"/>
                </a:cxn>
                <a:cxn ang="0">
                  <a:pos x="10" y="20"/>
                </a:cxn>
                <a:cxn ang="0">
                  <a:pos x="9" y="21"/>
                </a:cxn>
                <a:cxn ang="0">
                  <a:pos x="8" y="22"/>
                </a:cxn>
                <a:cxn ang="0">
                  <a:pos x="7" y="19"/>
                </a:cxn>
                <a:cxn ang="0">
                  <a:pos x="6" y="17"/>
                </a:cxn>
                <a:cxn ang="0">
                  <a:pos x="6" y="15"/>
                </a:cxn>
                <a:cxn ang="0">
                  <a:pos x="5" y="14"/>
                </a:cxn>
                <a:cxn ang="0">
                  <a:pos x="5" y="12"/>
                </a:cxn>
                <a:cxn ang="0">
                  <a:pos x="3" y="10"/>
                </a:cxn>
                <a:cxn ang="0">
                  <a:pos x="2" y="8"/>
                </a:cxn>
                <a:cxn ang="0">
                  <a:pos x="0" y="6"/>
                </a:cxn>
              </a:cxnLst>
              <a:rect l="0" t="0" r="r" b="b"/>
              <a:pathLst>
                <a:path w="16" h="22">
                  <a:moveTo>
                    <a:pt x="0" y="6"/>
                  </a:moveTo>
                  <a:lnTo>
                    <a:pt x="2" y="5"/>
                  </a:lnTo>
                  <a:lnTo>
                    <a:pt x="3" y="5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2"/>
                  </a:lnTo>
                  <a:lnTo>
                    <a:pt x="7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1"/>
                  </a:lnTo>
                  <a:lnTo>
                    <a:pt x="12" y="3"/>
                  </a:lnTo>
                  <a:lnTo>
                    <a:pt x="13" y="4"/>
                  </a:lnTo>
                  <a:lnTo>
                    <a:pt x="14" y="6"/>
                  </a:lnTo>
                  <a:lnTo>
                    <a:pt x="15" y="8"/>
                  </a:lnTo>
                  <a:lnTo>
                    <a:pt x="16" y="10"/>
                  </a:lnTo>
                  <a:lnTo>
                    <a:pt x="16" y="12"/>
                  </a:lnTo>
                  <a:lnTo>
                    <a:pt x="16" y="15"/>
                  </a:lnTo>
                  <a:lnTo>
                    <a:pt x="15" y="16"/>
                  </a:lnTo>
                  <a:lnTo>
                    <a:pt x="14" y="17"/>
                  </a:lnTo>
                  <a:lnTo>
                    <a:pt x="13" y="18"/>
                  </a:lnTo>
                  <a:lnTo>
                    <a:pt x="12" y="18"/>
                  </a:lnTo>
                  <a:lnTo>
                    <a:pt x="11" y="19"/>
                  </a:lnTo>
                  <a:lnTo>
                    <a:pt x="10" y="20"/>
                  </a:lnTo>
                  <a:lnTo>
                    <a:pt x="9" y="21"/>
                  </a:lnTo>
                  <a:lnTo>
                    <a:pt x="8" y="22"/>
                  </a:lnTo>
                  <a:lnTo>
                    <a:pt x="7" y="19"/>
                  </a:lnTo>
                  <a:lnTo>
                    <a:pt x="6" y="17"/>
                  </a:lnTo>
                  <a:lnTo>
                    <a:pt x="6" y="15"/>
                  </a:lnTo>
                  <a:lnTo>
                    <a:pt x="5" y="14"/>
                  </a:lnTo>
                  <a:lnTo>
                    <a:pt x="5" y="12"/>
                  </a:lnTo>
                  <a:lnTo>
                    <a:pt x="3" y="10"/>
                  </a:lnTo>
                  <a:lnTo>
                    <a:pt x="2" y="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A8A3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5" name="Freeform 231"/>
            <p:cNvSpPr>
              <a:spLocks/>
            </p:cNvSpPr>
            <p:nvPr/>
          </p:nvSpPr>
          <p:spPr bwMode="auto">
            <a:xfrm>
              <a:off x="3826" y="1921"/>
              <a:ext cx="15" cy="21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" y="6"/>
                </a:cxn>
                <a:cxn ang="0">
                  <a:pos x="2" y="5"/>
                </a:cxn>
                <a:cxn ang="0">
                  <a:pos x="3" y="4"/>
                </a:cxn>
                <a:cxn ang="0">
                  <a:pos x="4" y="4"/>
                </a:cxn>
                <a:cxn ang="0">
                  <a:pos x="5" y="3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0" y="2"/>
                </a:cxn>
                <a:cxn ang="0">
                  <a:pos x="12" y="3"/>
                </a:cxn>
                <a:cxn ang="0">
                  <a:pos x="12" y="5"/>
                </a:cxn>
                <a:cxn ang="0">
                  <a:pos x="13" y="6"/>
                </a:cxn>
                <a:cxn ang="0">
                  <a:pos x="14" y="8"/>
                </a:cxn>
                <a:cxn ang="0">
                  <a:pos x="14" y="9"/>
                </a:cxn>
                <a:cxn ang="0">
                  <a:pos x="15" y="11"/>
                </a:cxn>
                <a:cxn ang="0">
                  <a:pos x="15" y="14"/>
                </a:cxn>
                <a:cxn ang="0">
                  <a:pos x="14" y="15"/>
                </a:cxn>
                <a:cxn ang="0">
                  <a:pos x="13" y="16"/>
                </a:cxn>
                <a:cxn ang="0">
                  <a:pos x="12" y="17"/>
                </a:cxn>
                <a:cxn ang="0">
                  <a:pos x="11" y="17"/>
                </a:cxn>
                <a:cxn ang="0">
                  <a:pos x="10" y="18"/>
                </a:cxn>
                <a:cxn ang="0">
                  <a:pos x="9" y="19"/>
                </a:cxn>
                <a:cxn ang="0">
                  <a:pos x="7" y="20"/>
                </a:cxn>
                <a:cxn ang="0">
                  <a:pos x="6" y="21"/>
                </a:cxn>
                <a:cxn ang="0">
                  <a:pos x="6" y="18"/>
                </a:cxn>
                <a:cxn ang="0">
                  <a:pos x="5" y="17"/>
                </a:cxn>
                <a:cxn ang="0">
                  <a:pos x="5" y="15"/>
                </a:cxn>
                <a:cxn ang="0">
                  <a:pos x="4" y="14"/>
                </a:cxn>
                <a:cxn ang="0">
                  <a:pos x="4" y="12"/>
                </a:cxn>
                <a:cxn ang="0">
                  <a:pos x="3" y="11"/>
                </a:cxn>
                <a:cxn ang="0">
                  <a:pos x="2" y="9"/>
                </a:cxn>
                <a:cxn ang="0">
                  <a:pos x="0" y="7"/>
                </a:cxn>
              </a:cxnLst>
              <a:rect l="0" t="0" r="r" b="b"/>
              <a:pathLst>
                <a:path w="15" h="21">
                  <a:moveTo>
                    <a:pt x="0" y="7"/>
                  </a:moveTo>
                  <a:lnTo>
                    <a:pt x="1" y="6"/>
                  </a:lnTo>
                  <a:lnTo>
                    <a:pt x="2" y="5"/>
                  </a:lnTo>
                  <a:lnTo>
                    <a:pt x="3" y="4"/>
                  </a:lnTo>
                  <a:lnTo>
                    <a:pt x="4" y="4"/>
                  </a:lnTo>
                  <a:lnTo>
                    <a:pt x="5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0" y="2"/>
                  </a:lnTo>
                  <a:lnTo>
                    <a:pt x="12" y="3"/>
                  </a:lnTo>
                  <a:lnTo>
                    <a:pt x="12" y="5"/>
                  </a:lnTo>
                  <a:lnTo>
                    <a:pt x="13" y="6"/>
                  </a:lnTo>
                  <a:lnTo>
                    <a:pt x="14" y="8"/>
                  </a:lnTo>
                  <a:lnTo>
                    <a:pt x="14" y="9"/>
                  </a:lnTo>
                  <a:lnTo>
                    <a:pt x="15" y="11"/>
                  </a:lnTo>
                  <a:lnTo>
                    <a:pt x="15" y="14"/>
                  </a:lnTo>
                  <a:lnTo>
                    <a:pt x="14" y="15"/>
                  </a:lnTo>
                  <a:lnTo>
                    <a:pt x="13" y="16"/>
                  </a:lnTo>
                  <a:lnTo>
                    <a:pt x="12" y="17"/>
                  </a:lnTo>
                  <a:lnTo>
                    <a:pt x="11" y="17"/>
                  </a:lnTo>
                  <a:lnTo>
                    <a:pt x="10" y="18"/>
                  </a:lnTo>
                  <a:lnTo>
                    <a:pt x="9" y="19"/>
                  </a:lnTo>
                  <a:lnTo>
                    <a:pt x="7" y="20"/>
                  </a:lnTo>
                  <a:lnTo>
                    <a:pt x="6" y="21"/>
                  </a:lnTo>
                  <a:lnTo>
                    <a:pt x="6" y="18"/>
                  </a:lnTo>
                  <a:lnTo>
                    <a:pt x="5" y="17"/>
                  </a:lnTo>
                  <a:lnTo>
                    <a:pt x="5" y="15"/>
                  </a:lnTo>
                  <a:lnTo>
                    <a:pt x="4" y="14"/>
                  </a:lnTo>
                  <a:lnTo>
                    <a:pt x="4" y="12"/>
                  </a:lnTo>
                  <a:lnTo>
                    <a:pt x="3" y="11"/>
                  </a:lnTo>
                  <a:lnTo>
                    <a:pt x="2" y="9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AAA8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6" name="Freeform 232"/>
            <p:cNvSpPr>
              <a:spLocks/>
            </p:cNvSpPr>
            <p:nvPr/>
          </p:nvSpPr>
          <p:spPr bwMode="auto">
            <a:xfrm>
              <a:off x="3827" y="1922"/>
              <a:ext cx="14" cy="18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" y="6"/>
                </a:cxn>
                <a:cxn ang="0">
                  <a:pos x="2" y="5"/>
                </a:cxn>
                <a:cxn ang="0">
                  <a:pos x="3" y="4"/>
                </a:cxn>
                <a:cxn ang="0">
                  <a:pos x="4" y="3"/>
                </a:cxn>
                <a:cxn ang="0">
                  <a:pos x="5" y="2"/>
                </a:cxn>
                <a:cxn ang="0">
                  <a:pos x="6" y="2"/>
                </a:cxn>
                <a:cxn ang="0">
                  <a:pos x="7" y="1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11" y="3"/>
                </a:cxn>
                <a:cxn ang="0">
                  <a:pos x="11" y="4"/>
                </a:cxn>
                <a:cxn ang="0">
                  <a:pos x="12" y="5"/>
                </a:cxn>
                <a:cxn ang="0">
                  <a:pos x="13" y="6"/>
                </a:cxn>
                <a:cxn ang="0">
                  <a:pos x="13" y="8"/>
                </a:cxn>
                <a:cxn ang="0">
                  <a:pos x="14" y="10"/>
                </a:cxn>
                <a:cxn ang="0">
                  <a:pos x="14" y="12"/>
                </a:cxn>
                <a:cxn ang="0">
                  <a:pos x="13" y="13"/>
                </a:cxn>
                <a:cxn ang="0">
                  <a:pos x="12" y="14"/>
                </a:cxn>
                <a:cxn ang="0">
                  <a:pos x="11" y="14"/>
                </a:cxn>
                <a:cxn ang="0">
                  <a:pos x="10" y="15"/>
                </a:cxn>
                <a:cxn ang="0">
                  <a:pos x="8" y="16"/>
                </a:cxn>
                <a:cxn ang="0">
                  <a:pos x="7" y="17"/>
                </a:cxn>
                <a:cxn ang="0">
                  <a:pos x="6" y="18"/>
                </a:cxn>
                <a:cxn ang="0">
                  <a:pos x="5" y="18"/>
                </a:cxn>
                <a:cxn ang="0">
                  <a:pos x="5" y="17"/>
                </a:cxn>
                <a:cxn ang="0">
                  <a:pos x="4" y="15"/>
                </a:cxn>
                <a:cxn ang="0">
                  <a:pos x="4" y="14"/>
                </a:cxn>
                <a:cxn ang="0">
                  <a:pos x="3" y="13"/>
                </a:cxn>
                <a:cxn ang="0">
                  <a:pos x="3" y="11"/>
                </a:cxn>
                <a:cxn ang="0">
                  <a:pos x="2" y="10"/>
                </a:cxn>
                <a:cxn ang="0">
                  <a:pos x="1" y="8"/>
                </a:cxn>
                <a:cxn ang="0">
                  <a:pos x="0" y="6"/>
                </a:cxn>
              </a:cxnLst>
              <a:rect l="0" t="0" r="r" b="b"/>
              <a:pathLst>
                <a:path w="14" h="18">
                  <a:moveTo>
                    <a:pt x="0" y="6"/>
                  </a:moveTo>
                  <a:lnTo>
                    <a:pt x="1" y="6"/>
                  </a:lnTo>
                  <a:lnTo>
                    <a:pt x="2" y="5"/>
                  </a:lnTo>
                  <a:lnTo>
                    <a:pt x="3" y="4"/>
                  </a:lnTo>
                  <a:lnTo>
                    <a:pt x="4" y="3"/>
                  </a:lnTo>
                  <a:lnTo>
                    <a:pt x="5" y="2"/>
                  </a:lnTo>
                  <a:lnTo>
                    <a:pt x="6" y="2"/>
                  </a:lnTo>
                  <a:lnTo>
                    <a:pt x="7" y="1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1" y="3"/>
                  </a:lnTo>
                  <a:lnTo>
                    <a:pt x="11" y="4"/>
                  </a:lnTo>
                  <a:lnTo>
                    <a:pt x="12" y="5"/>
                  </a:lnTo>
                  <a:lnTo>
                    <a:pt x="13" y="6"/>
                  </a:lnTo>
                  <a:lnTo>
                    <a:pt x="13" y="8"/>
                  </a:lnTo>
                  <a:lnTo>
                    <a:pt x="14" y="10"/>
                  </a:lnTo>
                  <a:lnTo>
                    <a:pt x="14" y="12"/>
                  </a:lnTo>
                  <a:lnTo>
                    <a:pt x="13" y="13"/>
                  </a:lnTo>
                  <a:lnTo>
                    <a:pt x="12" y="14"/>
                  </a:lnTo>
                  <a:lnTo>
                    <a:pt x="11" y="14"/>
                  </a:lnTo>
                  <a:lnTo>
                    <a:pt x="10" y="15"/>
                  </a:lnTo>
                  <a:lnTo>
                    <a:pt x="8" y="16"/>
                  </a:lnTo>
                  <a:lnTo>
                    <a:pt x="7" y="17"/>
                  </a:lnTo>
                  <a:lnTo>
                    <a:pt x="6" y="18"/>
                  </a:lnTo>
                  <a:lnTo>
                    <a:pt x="5" y="18"/>
                  </a:lnTo>
                  <a:lnTo>
                    <a:pt x="5" y="17"/>
                  </a:lnTo>
                  <a:lnTo>
                    <a:pt x="4" y="15"/>
                  </a:lnTo>
                  <a:lnTo>
                    <a:pt x="4" y="14"/>
                  </a:lnTo>
                  <a:lnTo>
                    <a:pt x="3" y="13"/>
                  </a:lnTo>
                  <a:lnTo>
                    <a:pt x="3" y="11"/>
                  </a:lnTo>
                  <a:lnTo>
                    <a:pt x="2" y="10"/>
                  </a:lnTo>
                  <a:lnTo>
                    <a:pt x="1" y="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AFAA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7" name="Freeform 233"/>
            <p:cNvSpPr>
              <a:spLocks/>
            </p:cNvSpPr>
            <p:nvPr/>
          </p:nvSpPr>
          <p:spPr bwMode="auto">
            <a:xfrm>
              <a:off x="3827" y="1923"/>
              <a:ext cx="14" cy="16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" y="5"/>
                </a:cxn>
                <a:cxn ang="0">
                  <a:pos x="2" y="5"/>
                </a:cxn>
                <a:cxn ang="0">
                  <a:pos x="3" y="4"/>
                </a:cxn>
                <a:cxn ang="0">
                  <a:pos x="4" y="3"/>
                </a:cxn>
                <a:cxn ang="0">
                  <a:pos x="5" y="2"/>
                </a:cxn>
                <a:cxn ang="0">
                  <a:pos x="6" y="1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12" y="4"/>
                </a:cxn>
                <a:cxn ang="0">
                  <a:pos x="13" y="6"/>
                </a:cxn>
                <a:cxn ang="0">
                  <a:pos x="14" y="10"/>
                </a:cxn>
                <a:cxn ang="0">
                  <a:pos x="13" y="11"/>
                </a:cxn>
                <a:cxn ang="0">
                  <a:pos x="11" y="12"/>
                </a:cxn>
                <a:cxn ang="0">
                  <a:pos x="10" y="12"/>
                </a:cxn>
                <a:cxn ang="0">
                  <a:pos x="9" y="13"/>
                </a:cxn>
                <a:cxn ang="0">
                  <a:pos x="8" y="14"/>
                </a:cxn>
                <a:cxn ang="0">
                  <a:pos x="7" y="15"/>
                </a:cxn>
                <a:cxn ang="0">
                  <a:pos x="6" y="16"/>
                </a:cxn>
                <a:cxn ang="0">
                  <a:pos x="5" y="16"/>
                </a:cxn>
                <a:cxn ang="0">
                  <a:pos x="4" y="14"/>
                </a:cxn>
                <a:cxn ang="0">
                  <a:pos x="3" y="12"/>
                </a:cxn>
                <a:cxn ang="0">
                  <a:pos x="2" y="9"/>
                </a:cxn>
                <a:cxn ang="0">
                  <a:pos x="0" y="6"/>
                </a:cxn>
              </a:cxnLst>
              <a:rect l="0" t="0" r="r" b="b"/>
              <a:pathLst>
                <a:path w="14" h="16">
                  <a:moveTo>
                    <a:pt x="0" y="6"/>
                  </a:moveTo>
                  <a:lnTo>
                    <a:pt x="1" y="5"/>
                  </a:lnTo>
                  <a:lnTo>
                    <a:pt x="2" y="5"/>
                  </a:lnTo>
                  <a:lnTo>
                    <a:pt x="3" y="4"/>
                  </a:lnTo>
                  <a:lnTo>
                    <a:pt x="4" y="3"/>
                  </a:lnTo>
                  <a:lnTo>
                    <a:pt x="5" y="2"/>
                  </a:lnTo>
                  <a:lnTo>
                    <a:pt x="6" y="1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2"/>
                  </a:lnTo>
                  <a:lnTo>
                    <a:pt x="12" y="4"/>
                  </a:lnTo>
                  <a:lnTo>
                    <a:pt x="13" y="6"/>
                  </a:lnTo>
                  <a:lnTo>
                    <a:pt x="14" y="10"/>
                  </a:lnTo>
                  <a:lnTo>
                    <a:pt x="13" y="11"/>
                  </a:lnTo>
                  <a:lnTo>
                    <a:pt x="11" y="12"/>
                  </a:lnTo>
                  <a:lnTo>
                    <a:pt x="10" y="12"/>
                  </a:lnTo>
                  <a:lnTo>
                    <a:pt x="9" y="13"/>
                  </a:lnTo>
                  <a:lnTo>
                    <a:pt x="8" y="14"/>
                  </a:lnTo>
                  <a:lnTo>
                    <a:pt x="7" y="15"/>
                  </a:lnTo>
                  <a:lnTo>
                    <a:pt x="6" y="16"/>
                  </a:lnTo>
                  <a:lnTo>
                    <a:pt x="5" y="16"/>
                  </a:lnTo>
                  <a:lnTo>
                    <a:pt x="4" y="14"/>
                  </a:lnTo>
                  <a:lnTo>
                    <a:pt x="3" y="12"/>
                  </a:lnTo>
                  <a:lnTo>
                    <a:pt x="2" y="9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B2AFA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8" name="Freeform 234"/>
            <p:cNvSpPr>
              <a:spLocks/>
            </p:cNvSpPr>
            <p:nvPr/>
          </p:nvSpPr>
          <p:spPr bwMode="auto">
            <a:xfrm>
              <a:off x="3827" y="1923"/>
              <a:ext cx="13" cy="15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" y="6"/>
                </a:cxn>
                <a:cxn ang="0">
                  <a:pos x="3" y="5"/>
                </a:cxn>
                <a:cxn ang="0">
                  <a:pos x="4" y="4"/>
                </a:cxn>
                <a:cxn ang="0">
                  <a:pos x="5" y="4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12" y="4"/>
                </a:cxn>
                <a:cxn ang="0">
                  <a:pos x="12" y="6"/>
                </a:cxn>
                <a:cxn ang="0">
                  <a:pos x="13" y="9"/>
                </a:cxn>
                <a:cxn ang="0">
                  <a:pos x="12" y="10"/>
                </a:cxn>
                <a:cxn ang="0">
                  <a:pos x="11" y="10"/>
                </a:cxn>
                <a:cxn ang="0">
                  <a:pos x="10" y="11"/>
                </a:cxn>
                <a:cxn ang="0">
                  <a:pos x="9" y="12"/>
                </a:cxn>
                <a:cxn ang="0">
                  <a:pos x="8" y="13"/>
                </a:cxn>
                <a:cxn ang="0">
                  <a:pos x="7" y="14"/>
                </a:cxn>
                <a:cxn ang="0">
                  <a:pos x="6" y="15"/>
                </a:cxn>
                <a:cxn ang="0">
                  <a:pos x="5" y="15"/>
                </a:cxn>
                <a:cxn ang="0">
                  <a:pos x="4" y="13"/>
                </a:cxn>
                <a:cxn ang="0">
                  <a:pos x="3" y="12"/>
                </a:cxn>
                <a:cxn ang="0">
                  <a:pos x="2" y="10"/>
                </a:cxn>
                <a:cxn ang="0">
                  <a:pos x="0" y="7"/>
                </a:cxn>
              </a:cxnLst>
              <a:rect l="0" t="0" r="r" b="b"/>
              <a:pathLst>
                <a:path w="13" h="15">
                  <a:moveTo>
                    <a:pt x="0" y="7"/>
                  </a:moveTo>
                  <a:lnTo>
                    <a:pt x="1" y="6"/>
                  </a:lnTo>
                  <a:lnTo>
                    <a:pt x="3" y="5"/>
                  </a:lnTo>
                  <a:lnTo>
                    <a:pt x="4" y="4"/>
                  </a:lnTo>
                  <a:lnTo>
                    <a:pt x="5" y="4"/>
                  </a:lnTo>
                  <a:lnTo>
                    <a:pt x="6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2"/>
                  </a:lnTo>
                  <a:lnTo>
                    <a:pt x="12" y="4"/>
                  </a:lnTo>
                  <a:lnTo>
                    <a:pt x="12" y="6"/>
                  </a:lnTo>
                  <a:lnTo>
                    <a:pt x="13" y="9"/>
                  </a:lnTo>
                  <a:lnTo>
                    <a:pt x="12" y="10"/>
                  </a:lnTo>
                  <a:lnTo>
                    <a:pt x="11" y="10"/>
                  </a:lnTo>
                  <a:lnTo>
                    <a:pt x="10" y="11"/>
                  </a:lnTo>
                  <a:lnTo>
                    <a:pt x="9" y="12"/>
                  </a:lnTo>
                  <a:lnTo>
                    <a:pt x="8" y="13"/>
                  </a:lnTo>
                  <a:lnTo>
                    <a:pt x="7" y="14"/>
                  </a:lnTo>
                  <a:lnTo>
                    <a:pt x="6" y="15"/>
                  </a:lnTo>
                  <a:lnTo>
                    <a:pt x="5" y="15"/>
                  </a:lnTo>
                  <a:lnTo>
                    <a:pt x="4" y="13"/>
                  </a:lnTo>
                  <a:lnTo>
                    <a:pt x="3" y="12"/>
                  </a:lnTo>
                  <a:lnTo>
                    <a:pt x="2" y="1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B5B2B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9" name="Freeform 235"/>
            <p:cNvSpPr>
              <a:spLocks/>
            </p:cNvSpPr>
            <p:nvPr/>
          </p:nvSpPr>
          <p:spPr bwMode="auto">
            <a:xfrm>
              <a:off x="3828" y="1924"/>
              <a:ext cx="12" cy="13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" y="5"/>
                </a:cxn>
                <a:cxn ang="0">
                  <a:pos x="2" y="5"/>
                </a:cxn>
                <a:cxn ang="0">
                  <a:pos x="3" y="4"/>
                </a:cxn>
                <a:cxn ang="0">
                  <a:pos x="4" y="3"/>
                </a:cxn>
                <a:cxn ang="0">
                  <a:pos x="5" y="2"/>
                </a:cxn>
                <a:cxn ang="0">
                  <a:pos x="6" y="2"/>
                </a:cxn>
                <a:cxn ang="0">
                  <a:pos x="7" y="1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10" y="3"/>
                </a:cxn>
                <a:cxn ang="0">
                  <a:pos x="11" y="4"/>
                </a:cxn>
                <a:cxn ang="0">
                  <a:pos x="12" y="7"/>
                </a:cxn>
                <a:cxn ang="0">
                  <a:pos x="11" y="7"/>
                </a:cxn>
                <a:cxn ang="0">
                  <a:pos x="10" y="8"/>
                </a:cxn>
                <a:cxn ang="0">
                  <a:pos x="9" y="9"/>
                </a:cxn>
                <a:cxn ang="0">
                  <a:pos x="8" y="10"/>
                </a:cxn>
                <a:cxn ang="0">
                  <a:pos x="7" y="11"/>
                </a:cxn>
                <a:cxn ang="0">
                  <a:pos x="6" y="12"/>
                </a:cxn>
                <a:cxn ang="0">
                  <a:pos x="5" y="12"/>
                </a:cxn>
                <a:cxn ang="0">
                  <a:pos x="4" y="13"/>
                </a:cxn>
                <a:cxn ang="0">
                  <a:pos x="3" y="12"/>
                </a:cxn>
                <a:cxn ang="0">
                  <a:pos x="2" y="11"/>
                </a:cxn>
                <a:cxn ang="0">
                  <a:pos x="1" y="9"/>
                </a:cxn>
                <a:cxn ang="0">
                  <a:pos x="0" y="6"/>
                </a:cxn>
              </a:cxnLst>
              <a:rect l="0" t="0" r="r" b="b"/>
              <a:pathLst>
                <a:path w="12" h="13">
                  <a:moveTo>
                    <a:pt x="0" y="6"/>
                  </a:moveTo>
                  <a:lnTo>
                    <a:pt x="1" y="5"/>
                  </a:lnTo>
                  <a:lnTo>
                    <a:pt x="2" y="5"/>
                  </a:lnTo>
                  <a:lnTo>
                    <a:pt x="3" y="4"/>
                  </a:lnTo>
                  <a:lnTo>
                    <a:pt x="4" y="3"/>
                  </a:lnTo>
                  <a:lnTo>
                    <a:pt x="5" y="2"/>
                  </a:lnTo>
                  <a:lnTo>
                    <a:pt x="6" y="2"/>
                  </a:lnTo>
                  <a:lnTo>
                    <a:pt x="7" y="1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0" y="3"/>
                  </a:lnTo>
                  <a:lnTo>
                    <a:pt x="11" y="4"/>
                  </a:lnTo>
                  <a:lnTo>
                    <a:pt x="12" y="7"/>
                  </a:lnTo>
                  <a:lnTo>
                    <a:pt x="11" y="7"/>
                  </a:lnTo>
                  <a:lnTo>
                    <a:pt x="10" y="8"/>
                  </a:lnTo>
                  <a:lnTo>
                    <a:pt x="9" y="9"/>
                  </a:lnTo>
                  <a:lnTo>
                    <a:pt x="8" y="10"/>
                  </a:lnTo>
                  <a:lnTo>
                    <a:pt x="7" y="11"/>
                  </a:lnTo>
                  <a:lnTo>
                    <a:pt x="6" y="12"/>
                  </a:lnTo>
                  <a:lnTo>
                    <a:pt x="5" y="12"/>
                  </a:lnTo>
                  <a:lnTo>
                    <a:pt x="4" y="13"/>
                  </a:lnTo>
                  <a:lnTo>
                    <a:pt x="3" y="12"/>
                  </a:lnTo>
                  <a:lnTo>
                    <a:pt x="2" y="11"/>
                  </a:lnTo>
                  <a:lnTo>
                    <a:pt x="1" y="9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BAB7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0" name="Freeform 236"/>
            <p:cNvSpPr>
              <a:spLocks/>
            </p:cNvSpPr>
            <p:nvPr/>
          </p:nvSpPr>
          <p:spPr bwMode="auto">
            <a:xfrm>
              <a:off x="3828" y="1925"/>
              <a:ext cx="12" cy="11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2" y="5"/>
                </a:cxn>
                <a:cxn ang="0">
                  <a:pos x="3" y="4"/>
                </a:cxn>
                <a:cxn ang="0">
                  <a:pos x="4" y="4"/>
                </a:cxn>
                <a:cxn ang="0">
                  <a:pos x="5" y="3"/>
                </a:cxn>
                <a:cxn ang="0">
                  <a:pos x="6" y="2"/>
                </a:cxn>
                <a:cxn ang="0">
                  <a:pos x="7" y="1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0" y="1"/>
                </a:cxn>
                <a:cxn ang="0">
                  <a:pos x="10" y="1"/>
                </a:cxn>
                <a:cxn ang="0">
                  <a:pos x="11" y="2"/>
                </a:cxn>
                <a:cxn ang="0">
                  <a:pos x="12" y="5"/>
                </a:cxn>
                <a:cxn ang="0">
                  <a:pos x="11" y="6"/>
                </a:cxn>
                <a:cxn ang="0">
                  <a:pos x="10" y="6"/>
                </a:cxn>
                <a:cxn ang="0">
                  <a:pos x="9" y="7"/>
                </a:cxn>
                <a:cxn ang="0">
                  <a:pos x="8" y="8"/>
                </a:cxn>
                <a:cxn ang="0">
                  <a:pos x="7" y="9"/>
                </a:cxn>
                <a:cxn ang="0">
                  <a:pos x="6" y="10"/>
                </a:cxn>
                <a:cxn ang="0">
                  <a:pos x="5" y="10"/>
                </a:cxn>
                <a:cxn ang="0">
                  <a:pos x="3" y="11"/>
                </a:cxn>
                <a:cxn ang="0">
                  <a:pos x="3" y="10"/>
                </a:cxn>
                <a:cxn ang="0">
                  <a:pos x="2" y="9"/>
                </a:cxn>
                <a:cxn ang="0">
                  <a:pos x="2" y="8"/>
                </a:cxn>
                <a:cxn ang="0">
                  <a:pos x="0" y="6"/>
                </a:cxn>
              </a:cxnLst>
              <a:rect l="0" t="0" r="r" b="b"/>
              <a:pathLst>
                <a:path w="12" h="11">
                  <a:moveTo>
                    <a:pt x="0" y="6"/>
                  </a:moveTo>
                  <a:lnTo>
                    <a:pt x="2" y="5"/>
                  </a:lnTo>
                  <a:lnTo>
                    <a:pt x="3" y="4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2"/>
                  </a:lnTo>
                  <a:lnTo>
                    <a:pt x="7" y="1"/>
                  </a:lnTo>
                  <a:lnTo>
                    <a:pt x="8" y="1"/>
                  </a:lnTo>
                  <a:lnTo>
                    <a:pt x="9" y="0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1" y="6"/>
                  </a:lnTo>
                  <a:lnTo>
                    <a:pt x="10" y="6"/>
                  </a:lnTo>
                  <a:lnTo>
                    <a:pt x="9" y="7"/>
                  </a:lnTo>
                  <a:lnTo>
                    <a:pt x="8" y="8"/>
                  </a:lnTo>
                  <a:lnTo>
                    <a:pt x="7" y="9"/>
                  </a:lnTo>
                  <a:lnTo>
                    <a:pt x="6" y="10"/>
                  </a:lnTo>
                  <a:lnTo>
                    <a:pt x="5" y="10"/>
                  </a:lnTo>
                  <a:lnTo>
                    <a:pt x="3" y="11"/>
                  </a:lnTo>
                  <a:lnTo>
                    <a:pt x="3" y="10"/>
                  </a:lnTo>
                  <a:lnTo>
                    <a:pt x="2" y="9"/>
                  </a:lnTo>
                  <a:lnTo>
                    <a:pt x="2" y="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BCBC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1" name="Freeform 237"/>
            <p:cNvSpPr>
              <a:spLocks/>
            </p:cNvSpPr>
            <p:nvPr/>
          </p:nvSpPr>
          <p:spPr bwMode="auto">
            <a:xfrm>
              <a:off x="3829" y="1926"/>
              <a:ext cx="11" cy="9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8" y="0"/>
                </a:cxn>
                <a:cxn ang="0">
                  <a:pos x="9" y="0"/>
                </a:cxn>
                <a:cxn ang="0">
                  <a:pos x="9" y="0"/>
                </a:cxn>
                <a:cxn ang="0">
                  <a:pos x="9" y="1"/>
                </a:cxn>
                <a:cxn ang="0">
                  <a:pos x="11" y="2"/>
                </a:cxn>
                <a:cxn ang="0">
                  <a:pos x="2" y="9"/>
                </a:cxn>
                <a:cxn ang="0">
                  <a:pos x="1" y="9"/>
                </a:cxn>
                <a:cxn ang="0">
                  <a:pos x="1" y="8"/>
                </a:cxn>
                <a:cxn ang="0">
                  <a:pos x="1" y="7"/>
                </a:cxn>
                <a:cxn ang="0">
                  <a:pos x="0" y="6"/>
                </a:cxn>
              </a:cxnLst>
              <a:rect l="0" t="0" r="r" b="b"/>
              <a:pathLst>
                <a:path w="11" h="9">
                  <a:moveTo>
                    <a:pt x="0" y="6"/>
                  </a:moveTo>
                  <a:lnTo>
                    <a:pt x="8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9" y="1"/>
                  </a:lnTo>
                  <a:lnTo>
                    <a:pt x="11" y="2"/>
                  </a:lnTo>
                  <a:lnTo>
                    <a:pt x="2" y="9"/>
                  </a:lnTo>
                  <a:lnTo>
                    <a:pt x="1" y="9"/>
                  </a:lnTo>
                  <a:lnTo>
                    <a:pt x="1" y="8"/>
                  </a:lnTo>
                  <a:lnTo>
                    <a:pt x="1" y="7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2" name="Freeform 238"/>
            <p:cNvSpPr>
              <a:spLocks/>
            </p:cNvSpPr>
            <p:nvPr/>
          </p:nvSpPr>
          <p:spPr bwMode="auto">
            <a:xfrm>
              <a:off x="3813" y="1928"/>
              <a:ext cx="15" cy="23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7" y="0"/>
                </a:cxn>
                <a:cxn ang="0">
                  <a:pos x="9" y="2"/>
                </a:cxn>
                <a:cxn ang="0">
                  <a:pos x="10" y="4"/>
                </a:cxn>
                <a:cxn ang="0">
                  <a:pos x="12" y="6"/>
                </a:cxn>
                <a:cxn ang="0">
                  <a:pos x="13" y="8"/>
                </a:cxn>
                <a:cxn ang="0">
                  <a:pos x="14" y="10"/>
                </a:cxn>
                <a:cxn ang="0">
                  <a:pos x="14" y="13"/>
                </a:cxn>
                <a:cxn ang="0">
                  <a:pos x="15" y="15"/>
                </a:cxn>
                <a:cxn ang="0">
                  <a:pos x="15" y="18"/>
                </a:cxn>
                <a:cxn ang="0">
                  <a:pos x="7" y="23"/>
                </a:cxn>
                <a:cxn ang="0">
                  <a:pos x="7" y="21"/>
                </a:cxn>
                <a:cxn ang="0">
                  <a:pos x="7" y="18"/>
                </a:cxn>
                <a:cxn ang="0">
                  <a:pos x="6" y="16"/>
                </a:cxn>
                <a:cxn ang="0">
                  <a:pos x="5" y="14"/>
                </a:cxn>
                <a:cxn ang="0">
                  <a:pos x="4" y="12"/>
                </a:cxn>
                <a:cxn ang="0">
                  <a:pos x="3" y="10"/>
                </a:cxn>
                <a:cxn ang="0">
                  <a:pos x="2" y="8"/>
                </a:cxn>
                <a:cxn ang="0">
                  <a:pos x="0" y="6"/>
                </a:cxn>
              </a:cxnLst>
              <a:rect l="0" t="0" r="r" b="b"/>
              <a:pathLst>
                <a:path w="15" h="23">
                  <a:moveTo>
                    <a:pt x="0" y="6"/>
                  </a:moveTo>
                  <a:lnTo>
                    <a:pt x="7" y="0"/>
                  </a:lnTo>
                  <a:lnTo>
                    <a:pt x="9" y="2"/>
                  </a:lnTo>
                  <a:lnTo>
                    <a:pt x="10" y="4"/>
                  </a:lnTo>
                  <a:lnTo>
                    <a:pt x="12" y="6"/>
                  </a:lnTo>
                  <a:lnTo>
                    <a:pt x="13" y="8"/>
                  </a:lnTo>
                  <a:lnTo>
                    <a:pt x="14" y="10"/>
                  </a:lnTo>
                  <a:lnTo>
                    <a:pt x="14" y="13"/>
                  </a:lnTo>
                  <a:lnTo>
                    <a:pt x="15" y="15"/>
                  </a:lnTo>
                  <a:lnTo>
                    <a:pt x="15" y="18"/>
                  </a:lnTo>
                  <a:lnTo>
                    <a:pt x="7" y="23"/>
                  </a:lnTo>
                  <a:lnTo>
                    <a:pt x="7" y="21"/>
                  </a:lnTo>
                  <a:lnTo>
                    <a:pt x="7" y="18"/>
                  </a:lnTo>
                  <a:lnTo>
                    <a:pt x="6" y="16"/>
                  </a:lnTo>
                  <a:lnTo>
                    <a:pt x="5" y="14"/>
                  </a:lnTo>
                  <a:lnTo>
                    <a:pt x="4" y="12"/>
                  </a:lnTo>
                  <a:lnTo>
                    <a:pt x="3" y="10"/>
                  </a:lnTo>
                  <a:lnTo>
                    <a:pt x="2" y="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3" name="Freeform 239"/>
            <p:cNvSpPr>
              <a:spLocks/>
            </p:cNvSpPr>
            <p:nvPr/>
          </p:nvSpPr>
          <p:spPr bwMode="auto">
            <a:xfrm>
              <a:off x="3813" y="1929"/>
              <a:ext cx="15" cy="21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5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4" y="3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6" y="1"/>
                </a:cxn>
                <a:cxn ang="0">
                  <a:pos x="7" y="0"/>
                </a:cxn>
                <a:cxn ang="0">
                  <a:pos x="9" y="2"/>
                </a:cxn>
                <a:cxn ang="0">
                  <a:pos x="10" y="3"/>
                </a:cxn>
                <a:cxn ang="0">
                  <a:pos x="12" y="5"/>
                </a:cxn>
                <a:cxn ang="0">
                  <a:pos x="13" y="7"/>
                </a:cxn>
                <a:cxn ang="0">
                  <a:pos x="13" y="9"/>
                </a:cxn>
                <a:cxn ang="0">
                  <a:pos x="14" y="11"/>
                </a:cxn>
                <a:cxn ang="0">
                  <a:pos x="14" y="14"/>
                </a:cxn>
                <a:cxn ang="0">
                  <a:pos x="15" y="16"/>
                </a:cxn>
                <a:cxn ang="0">
                  <a:pos x="14" y="17"/>
                </a:cxn>
                <a:cxn ang="0">
                  <a:pos x="13" y="18"/>
                </a:cxn>
                <a:cxn ang="0">
                  <a:pos x="12" y="18"/>
                </a:cxn>
                <a:cxn ang="0">
                  <a:pos x="11" y="19"/>
                </a:cxn>
                <a:cxn ang="0">
                  <a:pos x="10" y="20"/>
                </a:cxn>
                <a:cxn ang="0">
                  <a:pos x="9" y="20"/>
                </a:cxn>
                <a:cxn ang="0">
                  <a:pos x="8" y="21"/>
                </a:cxn>
                <a:cxn ang="0">
                  <a:pos x="7" y="21"/>
                </a:cxn>
                <a:cxn ang="0">
                  <a:pos x="7" y="19"/>
                </a:cxn>
                <a:cxn ang="0">
                  <a:pos x="7" y="17"/>
                </a:cxn>
                <a:cxn ang="0">
                  <a:pos x="6" y="15"/>
                </a:cxn>
                <a:cxn ang="0">
                  <a:pos x="5" y="13"/>
                </a:cxn>
                <a:cxn ang="0">
                  <a:pos x="5" y="11"/>
                </a:cxn>
                <a:cxn ang="0">
                  <a:pos x="3" y="9"/>
                </a:cxn>
                <a:cxn ang="0">
                  <a:pos x="2" y="7"/>
                </a:cxn>
                <a:cxn ang="0">
                  <a:pos x="0" y="5"/>
                </a:cxn>
              </a:cxnLst>
              <a:rect l="0" t="0" r="r" b="b"/>
              <a:pathLst>
                <a:path w="15" h="21">
                  <a:moveTo>
                    <a:pt x="0" y="5"/>
                  </a:moveTo>
                  <a:lnTo>
                    <a:pt x="1" y="5"/>
                  </a:lnTo>
                  <a:lnTo>
                    <a:pt x="2" y="4"/>
                  </a:lnTo>
                  <a:lnTo>
                    <a:pt x="3" y="3"/>
                  </a:lnTo>
                  <a:lnTo>
                    <a:pt x="4" y="3"/>
                  </a:lnTo>
                  <a:lnTo>
                    <a:pt x="5" y="2"/>
                  </a:lnTo>
                  <a:lnTo>
                    <a:pt x="5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9" y="2"/>
                  </a:lnTo>
                  <a:lnTo>
                    <a:pt x="10" y="3"/>
                  </a:lnTo>
                  <a:lnTo>
                    <a:pt x="12" y="5"/>
                  </a:lnTo>
                  <a:lnTo>
                    <a:pt x="13" y="7"/>
                  </a:lnTo>
                  <a:lnTo>
                    <a:pt x="13" y="9"/>
                  </a:lnTo>
                  <a:lnTo>
                    <a:pt x="14" y="11"/>
                  </a:lnTo>
                  <a:lnTo>
                    <a:pt x="14" y="14"/>
                  </a:lnTo>
                  <a:lnTo>
                    <a:pt x="15" y="16"/>
                  </a:lnTo>
                  <a:lnTo>
                    <a:pt x="14" y="17"/>
                  </a:lnTo>
                  <a:lnTo>
                    <a:pt x="13" y="18"/>
                  </a:lnTo>
                  <a:lnTo>
                    <a:pt x="12" y="18"/>
                  </a:lnTo>
                  <a:lnTo>
                    <a:pt x="11" y="19"/>
                  </a:lnTo>
                  <a:lnTo>
                    <a:pt x="10" y="20"/>
                  </a:lnTo>
                  <a:lnTo>
                    <a:pt x="9" y="20"/>
                  </a:lnTo>
                  <a:lnTo>
                    <a:pt x="8" y="21"/>
                  </a:lnTo>
                  <a:lnTo>
                    <a:pt x="7" y="21"/>
                  </a:lnTo>
                  <a:lnTo>
                    <a:pt x="7" y="19"/>
                  </a:lnTo>
                  <a:lnTo>
                    <a:pt x="7" y="17"/>
                  </a:lnTo>
                  <a:lnTo>
                    <a:pt x="6" y="15"/>
                  </a:lnTo>
                  <a:lnTo>
                    <a:pt x="5" y="13"/>
                  </a:lnTo>
                  <a:lnTo>
                    <a:pt x="5" y="11"/>
                  </a:lnTo>
                  <a:lnTo>
                    <a:pt x="3" y="9"/>
                  </a:lnTo>
                  <a:lnTo>
                    <a:pt x="2" y="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9E96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4" name="Freeform 240"/>
            <p:cNvSpPr>
              <a:spLocks/>
            </p:cNvSpPr>
            <p:nvPr/>
          </p:nvSpPr>
          <p:spPr bwMode="auto">
            <a:xfrm>
              <a:off x="3814" y="1929"/>
              <a:ext cx="13" cy="21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4" y="3"/>
                </a:cxn>
                <a:cxn ang="0">
                  <a:pos x="5" y="2"/>
                </a:cxn>
                <a:cxn ang="0">
                  <a:pos x="6" y="1"/>
                </a:cxn>
                <a:cxn ang="0">
                  <a:pos x="7" y="0"/>
                </a:cxn>
                <a:cxn ang="0">
                  <a:pos x="8" y="2"/>
                </a:cxn>
                <a:cxn ang="0">
                  <a:pos x="10" y="4"/>
                </a:cxn>
                <a:cxn ang="0">
                  <a:pos x="11" y="5"/>
                </a:cxn>
                <a:cxn ang="0">
                  <a:pos x="11" y="7"/>
                </a:cxn>
                <a:cxn ang="0">
                  <a:pos x="12" y="9"/>
                </a:cxn>
                <a:cxn ang="0">
                  <a:pos x="13" y="11"/>
                </a:cxn>
                <a:cxn ang="0">
                  <a:pos x="13" y="13"/>
                </a:cxn>
                <a:cxn ang="0">
                  <a:pos x="13" y="16"/>
                </a:cxn>
                <a:cxn ang="0">
                  <a:pos x="13" y="16"/>
                </a:cxn>
                <a:cxn ang="0">
                  <a:pos x="12" y="17"/>
                </a:cxn>
                <a:cxn ang="0">
                  <a:pos x="11" y="17"/>
                </a:cxn>
                <a:cxn ang="0">
                  <a:pos x="10" y="18"/>
                </a:cxn>
                <a:cxn ang="0">
                  <a:pos x="9" y="19"/>
                </a:cxn>
                <a:cxn ang="0">
                  <a:pos x="8" y="19"/>
                </a:cxn>
                <a:cxn ang="0">
                  <a:pos x="7" y="20"/>
                </a:cxn>
                <a:cxn ang="0">
                  <a:pos x="6" y="21"/>
                </a:cxn>
                <a:cxn ang="0">
                  <a:pos x="6" y="18"/>
                </a:cxn>
                <a:cxn ang="0">
                  <a:pos x="5" y="16"/>
                </a:cxn>
                <a:cxn ang="0">
                  <a:pos x="5" y="14"/>
                </a:cxn>
                <a:cxn ang="0">
                  <a:pos x="4" y="13"/>
                </a:cxn>
                <a:cxn ang="0">
                  <a:pos x="4" y="11"/>
                </a:cxn>
                <a:cxn ang="0">
                  <a:pos x="3" y="10"/>
                </a:cxn>
                <a:cxn ang="0">
                  <a:pos x="1" y="8"/>
                </a:cxn>
                <a:cxn ang="0">
                  <a:pos x="0" y="6"/>
                </a:cxn>
              </a:cxnLst>
              <a:rect l="0" t="0" r="r" b="b"/>
              <a:pathLst>
                <a:path w="13" h="21">
                  <a:moveTo>
                    <a:pt x="0" y="6"/>
                  </a:moveTo>
                  <a:lnTo>
                    <a:pt x="0" y="5"/>
                  </a:lnTo>
                  <a:lnTo>
                    <a:pt x="1" y="4"/>
                  </a:lnTo>
                  <a:lnTo>
                    <a:pt x="2" y="4"/>
                  </a:lnTo>
                  <a:lnTo>
                    <a:pt x="3" y="3"/>
                  </a:lnTo>
                  <a:lnTo>
                    <a:pt x="4" y="3"/>
                  </a:lnTo>
                  <a:lnTo>
                    <a:pt x="5" y="2"/>
                  </a:lnTo>
                  <a:lnTo>
                    <a:pt x="6" y="1"/>
                  </a:lnTo>
                  <a:lnTo>
                    <a:pt x="7" y="0"/>
                  </a:lnTo>
                  <a:lnTo>
                    <a:pt x="8" y="2"/>
                  </a:lnTo>
                  <a:lnTo>
                    <a:pt x="10" y="4"/>
                  </a:lnTo>
                  <a:lnTo>
                    <a:pt x="11" y="5"/>
                  </a:lnTo>
                  <a:lnTo>
                    <a:pt x="11" y="7"/>
                  </a:lnTo>
                  <a:lnTo>
                    <a:pt x="12" y="9"/>
                  </a:lnTo>
                  <a:lnTo>
                    <a:pt x="13" y="11"/>
                  </a:lnTo>
                  <a:lnTo>
                    <a:pt x="13" y="13"/>
                  </a:lnTo>
                  <a:lnTo>
                    <a:pt x="13" y="16"/>
                  </a:lnTo>
                  <a:lnTo>
                    <a:pt x="13" y="16"/>
                  </a:lnTo>
                  <a:lnTo>
                    <a:pt x="12" y="17"/>
                  </a:lnTo>
                  <a:lnTo>
                    <a:pt x="11" y="17"/>
                  </a:lnTo>
                  <a:lnTo>
                    <a:pt x="10" y="18"/>
                  </a:lnTo>
                  <a:lnTo>
                    <a:pt x="9" y="19"/>
                  </a:lnTo>
                  <a:lnTo>
                    <a:pt x="8" y="19"/>
                  </a:lnTo>
                  <a:lnTo>
                    <a:pt x="7" y="20"/>
                  </a:lnTo>
                  <a:lnTo>
                    <a:pt x="6" y="21"/>
                  </a:lnTo>
                  <a:lnTo>
                    <a:pt x="6" y="18"/>
                  </a:lnTo>
                  <a:lnTo>
                    <a:pt x="5" y="16"/>
                  </a:lnTo>
                  <a:lnTo>
                    <a:pt x="5" y="14"/>
                  </a:lnTo>
                  <a:lnTo>
                    <a:pt x="4" y="13"/>
                  </a:lnTo>
                  <a:lnTo>
                    <a:pt x="4" y="11"/>
                  </a:lnTo>
                  <a:lnTo>
                    <a:pt x="3" y="10"/>
                  </a:lnTo>
                  <a:lnTo>
                    <a:pt x="1" y="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A09B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5" name="Freeform 241"/>
            <p:cNvSpPr>
              <a:spLocks/>
            </p:cNvSpPr>
            <p:nvPr/>
          </p:nvSpPr>
          <p:spPr bwMode="auto">
            <a:xfrm>
              <a:off x="3814" y="1930"/>
              <a:ext cx="13" cy="19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5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5" y="1"/>
                </a:cxn>
                <a:cxn ang="0">
                  <a:pos x="6" y="1"/>
                </a:cxn>
                <a:cxn ang="0">
                  <a:pos x="7" y="0"/>
                </a:cxn>
                <a:cxn ang="0">
                  <a:pos x="8" y="2"/>
                </a:cxn>
                <a:cxn ang="0">
                  <a:pos x="10" y="3"/>
                </a:cxn>
                <a:cxn ang="0">
                  <a:pos x="11" y="5"/>
                </a:cxn>
                <a:cxn ang="0">
                  <a:pos x="11" y="6"/>
                </a:cxn>
                <a:cxn ang="0">
                  <a:pos x="12" y="8"/>
                </a:cxn>
                <a:cxn ang="0">
                  <a:pos x="13" y="9"/>
                </a:cxn>
                <a:cxn ang="0">
                  <a:pos x="13" y="11"/>
                </a:cxn>
                <a:cxn ang="0">
                  <a:pos x="13" y="14"/>
                </a:cxn>
                <a:cxn ang="0">
                  <a:pos x="12" y="14"/>
                </a:cxn>
                <a:cxn ang="0">
                  <a:pos x="11" y="15"/>
                </a:cxn>
                <a:cxn ang="0">
                  <a:pos x="10" y="16"/>
                </a:cxn>
                <a:cxn ang="0">
                  <a:pos x="10" y="16"/>
                </a:cxn>
                <a:cxn ang="0">
                  <a:pos x="9" y="17"/>
                </a:cxn>
                <a:cxn ang="0">
                  <a:pos x="8" y="18"/>
                </a:cxn>
                <a:cxn ang="0">
                  <a:pos x="7" y="18"/>
                </a:cxn>
                <a:cxn ang="0">
                  <a:pos x="6" y="19"/>
                </a:cxn>
                <a:cxn ang="0">
                  <a:pos x="6" y="17"/>
                </a:cxn>
                <a:cxn ang="0">
                  <a:pos x="5" y="15"/>
                </a:cxn>
                <a:cxn ang="0">
                  <a:pos x="5" y="13"/>
                </a:cxn>
                <a:cxn ang="0">
                  <a:pos x="4" y="12"/>
                </a:cxn>
                <a:cxn ang="0">
                  <a:pos x="4" y="10"/>
                </a:cxn>
                <a:cxn ang="0">
                  <a:pos x="3" y="9"/>
                </a:cxn>
                <a:cxn ang="0">
                  <a:pos x="1" y="7"/>
                </a:cxn>
                <a:cxn ang="0">
                  <a:pos x="0" y="5"/>
                </a:cxn>
              </a:cxnLst>
              <a:rect l="0" t="0" r="r" b="b"/>
              <a:pathLst>
                <a:path w="13" h="19">
                  <a:moveTo>
                    <a:pt x="0" y="5"/>
                  </a:moveTo>
                  <a:lnTo>
                    <a:pt x="1" y="5"/>
                  </a:lnTo>
                  <a:lnTo>
                    <a:pt x="2" y="4"/>
                  </a:lnTo>
                  <a:lnTo>
                    <a:pt x="3" y="3"/>
                  </a:lnTo>
                  <a:lnTo>
                    <a:pt x="3" y="3"/>
                  </a:lnTo>
                  <a:lnTo>
                    <a:pt x="4" y="2"/>
                  </a:lnTo>
                  <a:lnTo>
                    <a:pt x="5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8" y="2"/>
                  </a:lnTo>
                  <a:lnTo>
                    <a:pt x="10" y="3"/>
                  </a:lnTo>
                  <a:lnTo>
                    <a:pt x="11" y="5"/>
                  </a:lnTo>
                  <a:lnTo>
                    <a:pt x="11" y="6"/>
                  </a:lnTo>
                  <a:lnTo>
                    <a:pt x="12" y="8"/>
                  </a:lnTo>
                  <a:lnTo>
                    <a:pt x="13" y="9"/>
                  </a:lnTo>
                  <a:lnTo>
                    <a:pt x="13" y="11"/>
                  </a:lnTo>
                  <a:lnTo>
                    <a:pt x="13" y="14"/>
                  </a:lnTo>
                  <a:lnTo>
                    <a:pt x="12" y="14"/>
                  </a:lnTo>
                  <a:lnTo>
                    <a:pt x="11" y="15"/>
                  </a:lnTo>
                  <a:lnTo>
                    <a:pt x="10" y="16"/>
                  </a:lnTo>
                  <a:lnTo>
                    <a:pt x="10" y="16"/>
                  </a:lnTo>
                  <a:lnTo>
                    <a:pt x="9" y="17"/>
                  </a:lnTo>
                  <a:lnTo>
                    <a:pt x="8" y="18"/>
                  </a:lnTo>
                  <a:lnTo>
                    <a:pt x="7" y="18"/>
                  </a:lnTo>
                  <a:lnTo>
                    <a:pt x="6" y="19"/>
                  </a:lnTo>
                  <a:lnTo>
                    <a:pt x="6" y="17"/>
                  </a:lnTo>
                  <a:lnTo>
                    <a:pt x="5" y="15"/>
                  </a:lnTo>
                  <a:lnTo>
                    <a:pt x="5" y="13"/>
                  </a:lnTo>
                  <a:lnTo>
                    <a:pt x="4" y="12"/>
                  </a:lnTo>
                  <a:lnTo>
                    <a:pt x="4" y="10"/>
                  </a:lnTo>
                  <a:lnTo>
                    <a:pt x="3" y="9"/>
                  </a:lnTo>
                  <a:lnTo>
                    <a:pt x="1" y="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A5A0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6" name="Freeform 242"/>
            <p:cNvSpPr>
              <a:spLocks/>
            </p:cNvSpPr>
            <p:nvPr/>
          </p:nvSpPr>
          <p:spPr bwMode="auto">
            <a:xfrm>
              <a:off x="3814" y="1931"/>
              <a:ext cx="13" cy="17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4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5" y="2"/>
                </a:cxn>
                <a:cxn ang="0">
                  <a:pos x="6" y="1"/>
                </a:cxn>
                <a:cxn ang="0">
                  <a:pos x="6" y="0"/>
                </a:cxn>
                <a:cxn ang="0">
                  <a:pos x="7" y="0"/>
                </a:cxn>
                <a:cxn ang="0">
                  <a:pos x="9" y="1"/>
                </a:cxn>
                <a:cxn ang="0">
                  <a:pos x="10" y="2"/>
                </a:cxn>
                <a:cxn ang="0">
                  <a:pos x="10" y="4"/>
                </a:cxn>
                <a:cxn ang="0">
                  <a:pos x="11" y="5"/>
                </a:cxn>
                <a:cxn ang="0">
                  <a:pos x="12" y="6"/>
                </a:cxn>
                <a:cxn ang="0">
                  <a:pos x="12" y="8"/>
                </a:cxn>
                <a:cxn ang="0">
                  <a:pos x="13" y="10"/>
                </a:cxn>
                <a:cxn ang="0">
                  <a:pos x="13" y="12"/>
                </a:cxn>
                <a:cxn ang="0">
                  <a:pos x="12" y="12"/>
                </a:cxn>
                <a:cxn ang="0">
                  <a:pos x="11" y="13"/>
                </a:cxn>
                <a:cxn ang="0">
                  <a:pos x="10" y="14"/>
                </a:cxn>
                <a:cxn ang="0">
                  <a:pos x="9" y="14"/>
                </a:cxn>
                <a:cxn ang="0">
                  <a:pos x="9" y="15"/>
                </a:cxn>
                <a:cxn ang="0">
                  <a:pos x="8" y="16"/>
                </a:cxn>
                <a:cxn ang="0">
                  <a:pos x="7" y="16"/>
                </a:cxn>
                <a:cxn ang="0">
                  <a:pos x="6" y="17"/>
                </a:cxn>
                <a:cxn ang="0">
                  <a:pos x="6" y="15"/>
                </a:cxn>
                <a:cxn ang="0">
                  <a:pos x="5" y="14"/>
                </a:cxn>
                <a:cxn ang="0">
                  <a:pos x="5" y="12"/>
                </a:cxn>
                <a:cxn ang="0">
                  <a:pos x="4" y="11"/>
                </a:cxn>
                <a:cxn ang="0">
                  <a:pos x="4" y="9"/>
                </a:cxn>
                <a:cxn ang="0">
                  <a:pos x="3" y="8"/>
                </a:cxn>
                <a:cxn ang="0">
                  <a:pos x="2" y="7"/>
                </a:cxn>
                <a:cxn ang="0">
                  <a:pos x="0" y="5"/>
                </a:cxn>
              </a:cxnLst>
              <a:rect l="0" t="0" r="r" b="b"/>
              <a:pathLst>
                <a:path w="13" h="17">
                  <a:moveTo>
                    <a:pt x="0" y="5"/>
                  </a:moveTo>
                  <a:lnTo>
                    <a:pt x="1" y="4"/>
                  </a:lnTo>
                  <a:lnTo>
                    <a:pt x="2" y="4"/>
                  </a:lnTo>
                  <a:lnTo>
                    <a:pt x="3" y="3"/>
                  </a:lnTo>
                  <a:lnTo>
                    <a:pt x="4" y="2"/>
                  </a:lnTo>
                  <a:lnTo>
                    <a:pt x="5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7" y="0"/>
                  </a:lnTo>
                  <a:lnTo>
                    <a:pt x="9" y="1"/>
                  </a:lnTo>
                  <a:lnTo>
                    <a:pt x="10" y="2"/>
                  </a:lnTo>
                  <a:lnTo>
                    <a:pt x="10" y="4"/>
                  </a:lnTo>
                  <a:lnTo>
                    <a:pt x="11" y="5"/>
                  </a:lnTo>
                  <a:lnTo>
                    <a:pt x="12" y="6"/>
                  </a:lnTo>
                  <a:lnTo>
                    <a:pt x="12" y="8"/>
                  </a:lnTo>
                  <a:lnTo>
                    <a:pt x="13" y="10"/>
                  </a:lnTo>
                  <a:lnTo>
                    <a:pt x="13" y="12"/>
                  </a:lnTo>
                  <a:lnTo>
                    <a:pt x="12" y="12"/>
                  </a:lnTo>
                  <a:lnTo>
                    <a:pt x="11" y="13"/>
                  </a:lnTo>
                  <a:lnTo>
                    <a:pt x="10" y="14"/>
                  </a:lnTo>
                  <a:lnTo>
                    <a:pt x="9" y="14"/>
                  </a:lnTo>
                  <a:lnTo>
                    <a:pt x="9" y="15"/>
                  </a:lnTo>
                  <a:lnTo>
                    <a:pt x="8" y="16"/>
                  </a:lnTo>
                  <a:lnTo>
                    <a:pt x="7" y="16"/>
                  </a:lnTo>
                  <a:lnTo>
                    <a:pt x="6" y="17"/>
                  </a:lnTo>
                  <a:lnTo>
                    <a:pt x="6" y="15"/>
                  </a:lnTo>
                  <a:lnTo>
                    <a:pt x="5" y="14"/>
                  </a:lnTo>
                  <a:lnTo>
                    <a:pt x="5" y="12"/>
                  </a:lnTo>
                  <a:lnTo>
                    <a:pt x="4" y="11"/>
                  </a:lnTo>
                  <a:lnTo>
                    <a:pt x="4" y="9"/>
                  </a:lnTo>
                  <a:lnTo>
                    <a:pt x="3" y="8"/>
                  </a:lnTo>
                  <a:lnTo>
                    <a:pt x="2" y="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A8A3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7" name="Freeform 243"/>
            <p:cNvSpPr>
              <a:spLocks/>
            </p:cNvSpPr>
            <p:nvPr/>
          </p:nvSpPr>
          <p:spPr bwMode="auto">
            <a:xfrm>
              <a:off x="3815" y="1931"/>
              <a:ext cx="12" cy="16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5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5" y="1"/>
                </a:cxn>
                <a:cxn ang="0">
                  <a:pos x="6" y="1"/>
                </a:cxn>
                <a:cxn ang="0">
                  <a:pos x="7" y="0"/>
                </a:cxn>
                <a:cxn ang="0">
                  <a:pos x="9" y="2"/>
                </a:cxn>
                <a:cxn ang="0">
                  <a:pos x="10" y="5"/>
                </a:cxn>
                <a:cxn ang="0">
                  <a:pos x="11" y="7"/>
                </a:cxn>
                <a:cxn ang="0">
                  <a:pos x="12" y="11"/>
                </a:cxn>
                <a:cxn ang="0">
                  <a:pos x="11" y="12"/>
                </a:cxn>
                <a:cxn ang="0">
                  <a:pos x="10" y="12"/>
                </a:cxn>
                <a:cxn ang="0">
                  <a:pos x="9" y="13"/>
                </a:cxn>
                <a:cxn ang="0">
                  <a:pos x="8" y="14"/>
                </a:cxn>
                <a:cxn ang="0">
                  <a:pos x="7" y="14"/>
                </a:cxn>
                <a:cxn ang="0">
                  <a:pos x="6" y="15"/>
                </a:cxn>
                <a:cxn ang="0">
                  <a:pos x="6" y="15"/>
                </a:cxn>
                <a:cxn ang="0">
                  <a:pos x="5" y="16"/>
                </a:cxn>
                <a:cxn ang="0">
                  <a:pos x="4" y="13"/>
                </a:cxn>
                <a:cxn ang="0">
                  <a:pos x="3" y="11"/>
                </a:cxn>
                <a:cxn ang="0">
                  <a:pos x="2" y="8"/>
                </a:cxn>
                <a:cxn ang="0">
                  <a:pos x="0" y="5"/>
                </a:cxn>
              </a:cxnLst>
              <a:rect l="0" t="0" r="r" b="b"/>
              <a:pathLst>
                <a:path w="12" h="16">
                  <a:moveTo>
                    <a:pt x="0" y="5"/>
                  </a:moveTo>
                  <a:lnTo>
                    <a:pt x="1" y="5"/>
                  </a:lnTo>
                  <a:lnTo>
                    <a:pt x="2" y="4"/>
                  </a:lnTo>
                  <a:lnTo>
                    <a:pt x="2" y="4"/>
                  </a:lnTo>
                  <a:lnTo>
                    <a:pt x="3" y="3"/>
                  </a:lnTo>
                  <a:lnTo>
                    <a:pt x="4" y="2"/>
                  </a:lnTo>
                  <a:lnTo>
                    <a:pt x="5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9" y="2"/>
                  </a:lnTo>
                  <a:lnTo>
                    <a:pt x="10" y="5"/>
                  </a:lnTo>
                  <a:lnTo>
                    <a:pt x="11" y="7"/>
                  </a:lnTo>
                  <a:lnTo>
                    <a:pt x="12" y="11"/>
                  </a:lnTo>
                  <a:lnTo>
                    <a:pt x="11" y="12"/>
                  </a:lnTo>
                  <a:lnTo>
                    <a:pt x="10" y="12"/>
                  </a:lnTo>
                  <a:lnTo>
                    <a:pt x="9" y="13"/>
                  </a:lnTo>
                  <a:lnTo>
                    <a:pt x="8" y="14"/>
                  </a:lnTo>
                  <a:lnTo>
                    <a:pt x="7" y="14"/>
                  </a:lnTo>
                  <a:lnTo>
                    <a:pt x="6" y="15"/>
                  </a:lnTo>
                  <a:lnTo>
                    <a:pt x="6" y="15"/>
                  </a:lnTo>
                  <a:lnTo>
                    <a:pt x="5" y="16"/>
                  </a:lnTo>
                  <a:lnTo>
                    <a:pt x="4" y="13"/>
                  </a:lnTo>
                  <a:lnTo>
                    <a:pt x="3" y="11"/>
                  </a:lnTo>
                  <a:lnTo>
                    <a:pt x="2" y="8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AAA8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8" name="Freeform 244"/>
            <p:cNvSpPr>
              <a:spLocks/>
            </p:cNvSpPr>
            <p:nvPr/>
          </p:nvSpPr>
          <p:spPr bwMode="auto">
            <a:xfrm>
              <a:off x="3815" y="1932"/>
              <a:ext cx="12" cy="14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4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5" y="1"/>
                </a:cxn>
                <a:cxn ang="0">
                  <a:pos x="6" y="0"/>
                </a:cxn>
                <a:cxn ang="0">
                  <a:pos x="7" y="0"/>
                </a:cxn>
                <a:cxn ang="0">
                  <a:pos x="9" y="2"/>
                </a:cxn>
                <a:cxn ang="0">
                  <a:pos x="10" y="4"/>
                </a:cxn>
                <a:cxn ang="0">
                  <a:pos x="11" y="6"/>
                </a:cxn>
                <a:cxn ang="0">
                  <a:pos x="12" y="9"/>
                </a:cxn>
                <a:cxn ang="0">
                  <a:pos x="11" y="10"/>
                </a:cxn>
                <a:cxn ang="0">
                  <a:pos x="10" y="10"/>
                </a:cxn>
                <a:cxn ang="0">
                  <a:pos x="9" y="11"/>
                </a:cxn>
                <a:cxn ang="0">
                  <a:pos x="8" y="12"/>
                </a:cxn>
                <a:cxn ang="0">
                  <a:pos x="7" y="13"/>
                </a:cxn>
                <a:cxn ang="0">
                  <a:pos x="6" y="13"/>
                </a:cxn>
                <a:cxn ang="0">
                  <a:pos x="5" y="14"/>
                </a:cxn>
                <a:cxn ang="0">
                  <a:pos x="5" y="14"/>
                </a:cxn>
                <a:cxn ang="0">
                  <a:pos x="4" y="12"/>
                </a:cxn>
                <a:cxn ang="0">
                  <a:pos x="3" y="10"/>
                </a:cxn>
                <a:cxn ang="0">
                  <a:pos x="2" y="8"/>
                </a:cxn>
                <a:cxn ang="0">
                  <a:pos x="0" y="5"/>
                </a:cxn>
              </a:cxnLst>
              <a:rect l="0" t="0" r="r" b="b"/>
              <a:pathLst>
                <a:path w="12" h="14">
                  <a:moveTo>
                    <a:pt x="0" y="5"/>
                  </a:moveTo>
                  <a:lnTo>
                    <a:pt x="1" y="4"/>
                  </a:lnTo>
                  <a:lnTo>
                    <a:pt x="2" y="4"/>
                  </a:lnTo>
                  <a:lnTo>
                    <a:pt x="3" y="3"/>
                  </a:lnTo>
                  <a:lnTo>
                    <a:pt x="4" y="2"/>
                  </a:lnTo>
                  <a:lnTo>
                    <a:pt x="4" y="2"/>
                  </a:lnTo>
                  <a:lnTo>
                    <a:pt x="5" y="1"/>
                  </a:lnTo>
                  <a:lnTo>
                    <a:pt x="6" y="0"/>
                  </a:lnTo>
                  <a:lnTo>
                    <a:pt x="7" y="0"/>
                  </a:lnTo>
                  <a:lnTo>
                    <a:pt x="9" y="2"/>
                  </a:lnTo>
                  <a:lnTo>
                    <a:pt x="10" y="4"/>
                  </a:lnTo>
                  <a:lnTo>
                    <a:pt x="11" y="6"/>
                  </a:lnTo>
                  <a:lnTo>
                    <a:pt x="12" y="9"/>
                  </a:lnTo>
                  <a:lnTo>
                    <a:pt x="11" y="10"/>
                  </a:lnTo>
                  <a:lnTo>
                    <a:pt x="10" y="10"/>
                  </a:lnTo>
                  <a:lnTo>
                    <a:pt x="9" y="11"/>
                  </a:lnTo>
                  <a:lnTo>
                    <a:pt x="8" y="12"/>
                  </a:lnTo>
                  <a:lnTo>
                    <a:pt x="7" y="13"/>
                  </a:lnTo>
                  <a:lnTo>
                    <a:pt x="6" y="13"/>
                  </a:lnTo>
                  <a:lnTo>
                    <a:pt x="5" y="14"/>
                  </a:lnTo>
                  <a:lnTo>
                    <a:pt x="5" y="14"/>
                  </a:lnTo>
                  <a:lnTo>
                    <a:pt x="4" y="12"/>
                  </a:lnTo>
                  <a:lnTo>
                    <a:pt x="3" y="10"/>
                  </a:lnTo>
                  <a:lnTo>
                    <a:pt x="2" y="8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AFAA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9" name="Freeform 245"/>
            <p:cNvSpPr>
              <a:spLocks/>
            </p:cNvSpPr>
            <p:nvPr/>
          </p:nvSpPr>
          <p:spPr bwMode="auto">
            <a:xfrm>
              <a:off x="3816" y="1932"/>
              <a:ext cx="11" cy="14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5"/>
                </a:cxn>
                <a:cxn ang="0">
                  <a:pos x="1" y="4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6" y="0"/>
                </a:cxn>
                <a:cxn ang="0">
                  <a:pos x="8" y="2"/>
                </a:cxn>
                <a:cxn ang="0">
                  <a:pos x="9" y="4"/>
                </a:cxn>
                <a:cxn ang="0">
                  <a:pos x="9" y="5"/>
                </a:cxn>
                <a:cxn ang="0">
                  <a:pos x="11" y="8"/>
                </a:cxn>
                <a:cxn ang="0">
                  <a:pos x="10" y="9"/>
                </a:cxn>
                <a:cxn ang="0">
                  <a:pos x="9" y="10"/>
                </a:cxn>
                <a:cxn ang="0">
                  <a:pos x="8" y="10"/>
                </a:cxn>
                <a:cxn ang="0">
                  <a:pos x="7" y="11"/>
                </a:cxn>
                <a:cxn ang="0">
                  <a:pos x="6" y="12"/>
                </a:cxn>
                <a:cxn ang="0">
                  <a:pos x="5" y="12"/>
                </a:cxn>
                <a:cxn ang="0">
                  <a:pos x="4" y="13"/>
                </a:cxn>
                <a:cxn ang="0">
                  <a:pos x="3" y="14"/>
                </a:cxn>
                <a:cxn ang="0">
                  <a:pos x="3" y="11"/>
                </a:cxn>
                <a:cxn ang="0">
                  <a:pos x="2" y="10"/>
                </a:cxn>
                <a:cxn ang="0">
                  <a:pos x="1" y="8"/>
                </a:cxn>
                <a:cxn ang="0">
                  <a:pos x="0" y="5"/>
                </a:cxn>
              </a:cxnLst>
              <a:rect l="0" t="0" r="r" b="b"/>
              <a:pathLst>
                <a:path w="11" h="14">
                  <a:moveTo>
                    <a:pt x="0" y="5"/>
                  </a:moveTo>
                  <a:lnTo>
                    <a:pt x="1" y="5"/>
                  </a:lnTo>
                  <a:lnTo>
                    <a:pt x="1" y="4"/>
                  </a:lnTo>
                  <a:lnTo>
                    <a:pt x="2" y="4"/>
                  </a:lnTo>
                  <a:lnTo>
                    <a:pt x="3" y="3"/>
                  </a:lnTo>
                  <a:lnTo>
                    <a:pt x="4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6" y="0"/>
                  </a:lnTo>
                  <a:lnTo>
                    <a:pt x="8" y="2"/>
                  </a:lnTo>
                  <a:lnTo>
                    <a:pt x="9" y="4"/>
                  </a:lnTo>
                  <a:lnTo>
                    <a:pt x="9" y="5"/>
                  </a:lnTo>
                  <a:lnTo>
                    <a:pt x="11" y="8"/>
                  </a:lnTo>
                  <a:lnTo>
                    <a:pt x="10" y="9"/>
                  </a:lnTo>
                  <a:lnTo>
                    <a:pt x="9" y="10"/>
                  </a:lnTo>
                  <a:lnTo>
                    <a:pt x="8" y="10"/>
                  </a:lnTo>
                  <a:lnTo>
                    <a:pt x="7" y="11"/>
                  </a:lnTo>
                  <a:lnTo>
                    <a:pt x="6" y="12"/>
                  </a:lnTo>
                  <a:lnTo>
                    <a:pt x="5" y="12"/>
                  </a:lnTo>
                  <a:lnTo>
                    <a:pt x="4" y="13"/>
                  </a:lnTo>
                  <a:lnTo>
                    <a:pt x="3" y="14"/>
                  </a:lnTo>
                  <a:lnTo>
                    <a:pt x="3" y="11"/>
                  </a:lnTo>
                  <a:lnTo>
                    <a:pt x="2" y="10"/>
                  </a:lnTo>
                  <a:lnTo>
                    <a:pt x="1" y="8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B2AFA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0" name="Freeform 246"/>
            <p:cNvSpPr>
              <a:spLocks/>
            </p:cNvSpPr>
            <p:nvPr/>
          </p:nvSpPr>
          <p:spPr bwMode="auto">
            <a:xfrm>
              <a:off x="3816" y="1933"/>
              <a:ext cx="10" cy="12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4"/>
                </a:cxn>
                <a:cxn ang="0">
                  <a:pos x="2" y="4"/>
                </a:cxn>
                <a:cxn ang="0">
                  <a:pos x="2" y="3"/>
                </a:cxn>
                <a:cxn ang="0">
                  <a:pos x="3" y="2"/>
                </a:cxn>
                <a:cxn ang="0">
                  <a:pos x="4" y="2"/>
                </a:cxn>
                <a:cxn ang="0">
                  <a:pos x="5" y="1"/>
                </a:cxn>
                <a:cxn ang="0">
                  <a:pos x="6" y="0"/>
                </a:cxn>
                <a:cxn ang="0">
                  <a:pos x="7" y="0"/>
                </a:cxn>
                <a:cxn ang="0">
                  <a:pos x="8" y="1"/>
                </a:cxn>
                <a:cxn ang="0">
                  <a:pos x="9" y="2"/>
                </a:cxn>
                <a:cxn ang="0">
                  <a:pos x="9" y="4"/>
                </a:cxn>
                <a:cxn ang="0">
                  <a:pos x="10" y="6"/>
                </a:cxn>
                <a:cxn ang="0">
                  <a:pos x="9" y="7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7" y="9"/>
                </a:cxn>
                <a:cxn ang="0">
                  <a:pos x="6" y="10"/>
                </a:cxn>
                <a:cxn ang="0">
                  <a:pos x="5" y="10"/>
                </a:cxn>
                <a:cxn ang="0">
                  <a:pos x="4" y="11"/>
                </a:cxn>
                <a:cxn ang="0">
                  <a:pos x="3" y="12"/>
                </a:cxn>
                <a:cxn ang="0">
                  <a:pos x="3" y="10"/>
                </a:cxn>
                <a:cxn ang="0">
                  <a:pos x="2" y="9"/>
                </a:cxn>
                <a:cxn ang="0">
                  <a:pos x="1" y="7"/>
                </a:cxn>
                <a:cxn ang="0">
                  <a:pos x="0" y="5"/>
                </a:cxn>
              </a:cxnLst>
              <a:rect l="0" t="0" r="r" b="b"/>
              <a:pathLst>
                <a:path w="10" h="12">
                  <a:moveTo>
                    <a:pt x="0" y="5"/>
                  </a:moveTo>
                  <a:lnTo>
                    <a:pt x="1" y="4"/>
                  </a:lnTo>
                  <a:lnTo>
                    <a:pt x="2" y="4"/>
                  </a:lnTo>
                  <a:lnTo>
                    <a:pt x="2" y="3"/>
                  </a:lnTo>
                  <a:lnTo>
                    <a:pt x="3" y="2"/>
                  </a:lnTo>
                  <a:lnTo>
                    <a:pt x="4" y="2"/>
                  </a:lnTo>
                  <a:lnTo>
                    <a:pt x="5" y="1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1"/>
                  </a:lnTo>
                  <a:lnTo>
                    <a:pt x="9" y="2"/>
                  </a:lnTo>
                  <a:lnTo>
                    <a:pt x="9" y="4"/>
                  </a:lnTo>
                  <a:lnTo>
                    <a:pt x="10" y="6"/>
                  </a:lnTo>
                  <a:lnTo>
                    <a:pt x="9" y="7"/>
                  </a:lnTo>
                  <a:lnTo>
                    <a:pt x="8" y="8"/>
                  </a:lnTo>
                  <a:lnTo>
                    <a:pt x="8" y="8"/>
                  </a:lnTo>
                  <a:lnTo>
                    <a:pt x="7" y="9"/>
                  </a:lnTo>
                  <a:lnTo>
                    <a:pt x="6" y="10"/>
                  </a:lnTo>
                  <a:lnTo>
                    <a:pt x="5" y="10"/>
                  </a:lnTo>
                  <a:lnTo>
                    <a:pt x="4" y="11"/>
                  </a:lnTo>
                  <a:lnTo>
                    <a:pt x="3" y="12"/>
                  </a:lnTo>
                  <a:lnTo>
                    <a:pt x="3" y="10"/>
                  </a:lnTo>
                  <a:lnTo>
                    <a:pt x="2" y="9"/>
                  </a:lnTo>
                  <a:lnTo>
                    <a:pt x="1" y="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B5B2B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1" name="Freeform 247"/>
            <p:cNvSpPr>
              <a:spLocks/>
            </p:cNvSpPr>
            <p:nvPr/>
          </p:nvSpPr>
          <p:spPr bwMode="auto">
            <a:xfrm>
              <a:off x="3816" y="1933"/>
              <a:ext cx="10" cy="11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5"/>
                </a:cxn>
                <a:cxn ang="0">
                  <a:pos x="2" y="4"/>
                </a:cxn>
                <a:cxn ang="0">
                  <a:pos x="3" y="4"/>
                </a:cxn>
                <a:cxn ang="0">
                  <a:pos x="4" y="3"/>
                </a:cxn>
                <a:cxn ang="0">
                  <a:pos x="4" y="2"/>
                </a:cxn>
                <a:cxn ang="0">
                  <a:pos x="5" y="2"/>
                </a:cxn>
                <a:cxn ang="0">
                  <a:pos x="6" y="1"/>
                </a:cxn>
                <a:cxn ang="0">
                  <a:pos x="7" y="0"/>
                </a:cxn>
                <a:cxn ang="0">
                  <a:pos x="8" y="2"/>
                </a:cxn>
                <a:cxn ang="0">
                  <a:pos x="9" y="2"/>
                </a:cxn>
                <a:cxn ang="0">
                  <a:pos x="9" y="3"/>
                </a:cxn>
                <a:cxn ang="0">
                  <a:pos x="10" y="5"/>
                </a:cxn>
                <a:cxn ang="0">
                  <a:pos x="9" y="6"/>
                </a:cxn>
                <a:cxn ang="0">
                  <a:pos x="8" y="7"/>
                </a:cxn>
                <a:cxn ang="0">
                  <a:pos x="7" y="7"/>
                </a:cxn>
                <a:cxn ang="0">
                  <a:pos x="7" y="8"/>
                </a:cxn>
                <a:cxn ang="0">
                  <a:pos x="6" y="9"/>
                </a:cxn>
                <a:cxn ang="0">
                  <a:pos x="5" y="9"/>
                </a:cxn>
                <a:cxn ang="0">
                  <a:pos x="4" y="10"/>
                </a:cxn>
                <a:cxn ang="0">
                  <a:pos x="3" y="11"/>
                </a:cxn>
                <a:cxn ang="0">
                  <a:pos x="2" y="10"/>
                </a:cxn>
                <a:cxn ang="0">
                  <a:pos x="2" y="9"/>
                </a:cxn>
                <a:cxn ang="0">
                  <a:pos x="1" y="7"/>
                </a:cxn>
                <a:cxn ang="0">
                  <a:pos x="0" y="5"/>
                </a:cxn>
              </a:cxnLst>
              <a:rect l="0" t="0" r="r" b="b"/>
              <a:pathLst>
                <a:path w="10" h="11">
                  <a:moveTo>
                    <a:pt x="0" y="5"/>
                  </a:moveTo>
                  <a:lnTo>
                    <a:pt x="1" y="5"/>
                  </a:lnTo>
                  <a:lnTo>
                    <a:pt x="2" y="4"/>
                  </a:lnTo>
                  <a:lnTo>
                    <a:pt x="3" y="4"/>
                  </a:lnTo>
                  <a:lnTo>
                    <a:pt x="4" y="3"/>
                  </a:lnTo>
                  <a:lnTo>
                    <a:pt x="4" y="2"/>
                  </a:lnTo>
                  <a:lnTo>
                    <a:pt x="5" y="2"/>
                  </a:lnTo>
                  <a:lnTo>
                    <a:pt x="6" y="1"/>
                  </a:lnTo>
                  <a:lnTo>
                    <a:pt x="7" y="0"/>
                  </a:lnTo>
                  <a:lnTo>
                    <a:pt x="8" y="2"/>
                  </a:lnTo>
                  <a:lnTo>
                    <a:pt x="9" y="2"/>
                  </a:lnTo>
                  <a:lnTo>
                    <a:pt x="9" y="3"/>
                  </a:lnTo>
                  <a:lnTo>
                    <a:pt x="10" y="5"/>
                  </a:lnTo>
                  <a:lnTo>
                    <a:pt x="9" y="6"/>
                  </a:lnTo>
                  <a:lnTo>
                    <a:pt x="8" y="7"/>
                  </a:lnTo>
                  <a:lnTo>
                    <a:pt x="7" y="7"/>
                  </a:lnTo>
                  <a:lnTo>
                    <a:pt x="7" y="8"/>
                  </a:lnTo>
                  <a:lnTo>
                    <a:pt x="6" y="9"/>
                  </a:lnTo>
                  <a:lnTo>
                    <a:pt x="5" y="9"/>
                  </a:lnTo>
                  <a:lnTo>
                    <a:pt x="4" y="10"/>
                  </a:lnTo>
                  <a:lnTo>
                    <a:pt x="3" y="11"/>
                  </a:lnTo>
                  <a:lnTo>
                    <a:pt x="2" y="10"/>
                  </a:lnTo>
                  <a:lnTo>
                    <a:pt x="2" y="9"/>
                  </a:lnTo>
                  <a:lnTo>
                    <a:pt x="1" y="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BAB7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2" name="Freeform 248"/>
            <p:cNvSpPr>
              <a:spLocks/>
            </p:cNvSpPr>
            <p:nvPr/>
          </p:nvSpPr>
          <p:spPr bwMode="auto">
            <a:xfrm>
              <a:off x="3817" y="1934"/>
              <a:ext cx="9" cy="9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3" y="2"/>
                </a:cxn>
                <a:cxn ang="0">
                  <a:pos x="4" y="2"/>
                </a:cxn>
                <a:cxn ang="0">
                  <a:pos x="5" y="1"/>
                </a:cxn>
                <a:cxn ang="0">
                  <a:pos x="5" y="1"/>
                </a:cxn>
                <a:cxn ang="0">
                  <a:pos x="6" y="0"/>
                </a:cxn>
                <a:cxn ang="0">
                  <a:pos x="7" y="1"/>
                </a:cxn>
                <a:cxn ang="0">
                  <a:pos x="7" y="1"/>
                </a:cxn>
                <a:cxn ang="0">
                  <a:pos x="8" y="2"/>
                </a:cxn>
                <a:cxn ang="0">
                  <a:pos x="9" y="4"/>
                </a:cxn>
                <a:cxn ang="0">
                  <a:pos x="8" y="4"/>
                </a:cxn>
                <a:cxn ang="0">
                  <a:pos x="7" y="5"/>
                </a:cxn>
                <a:cxn ang="0">
                  <a:pos x="6" y="6"/>
                </a:cxn>
                <a:cxn ang="0">
                  <a:pos x="5" y="6"/>
                </a:cxn>
                <a:cxn ang="0">
                  <a:pos x="5" y="7"/>
                </a:cxn>
                <a:cxn ang="0">
                  <a:pos x="4" y="8"/>
                </a:cxn>
                <a:cxn ang="0">
                  <a:pos x="3" y="8"/>
                </a:cxn>
                <a:cxn ang="0">
                  <a:pos x="2" y="9"/>
                </a:cxn>
                <a:cxn ang="0">
                  <a:pos x="1" y="8"/>
                </a:cxn>
                <a:cxn ang="0">
                  <a:pos x="1" y="8"/>
                </a:cxn>
                <a:cxn ang="0">
                  <a:pos x="1" y="7"/>
                </a:cxn>
                <a:cxn ang="0">
                  <a:pos x="0" y="5"/>
                </a:cxn>
              </a:cxnLst>
              <a:rect l="0" t="0" r="r" b="b"/>
              <a:pathLst>
                <a:path w="9" h="9">
                  <a:moveTo>
                    <a:pt x="0" y="5"/>
                  </a:moveTo>
                  <a:lnTo>
                    <a:pt x="1" y="4"/>
                  </a:lnTo>
                  <a:lnTo>
                    <a:pt x="1" y="4"/>
                  </a:lnTo>
                  <a:lnTo>
                    <a:pt x="2" y="3"/>
                  </a:lnTo>
                  <a:lnTo>
                    <a:pt x="3" y="2"/>
                  </a:lnTo>
                  <a:lnTo>
                    <a:pt x="4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6" y="0"/>
                  </a:lnTo>
                  <a:lnTo>
                    <a:pt x="7" y="1"/>
                  </a:lnTo>
                  <a:lnTo>
                    <a:pt x="7" y="1"/>
                  </a:lnTo>
                  <a:lnTo>
                    <a:pt x="8" y="2"/>
                  </a:lnTo>
                  <a:lnTo>
                    <a:pt x="9" y="4"/>
                  </a:lnTo>
                  <a:lnTo>
                    <a:pt x="8" y="4"/>
                  </a:lnTo>
                  <a:lnTo>
                    <a:pt x="7" y="5"/>
                  </a:lnTo>
                  <a:lnTo>
                    <a:pt x="6" y="6"/>
                  </a:lnTo>
                  <a:lnTo>
                    <a:pt x="5" y="6"/>
                  </a:lnTo>
                  <a:lnTo>
                    <a:pt x="5" y="7"/>
                  </a:lnTo>
                  <a:lnTo>
                    <a:pt x="4" y="8"/>
                  </a:lnTo>
                  <a:lnTo>
                    <a:pt x="3" y="8"/>
                  </a:lnTo>
                  <a:lnTo>
                    <a:pt x="2" y="9"/>
                  </a:lnTo>
                  <a:lnTo>
                    <a:pt x="1" y="8"/>
                  </a:lnTo>
                  <a:lnTo>
                    <a:pt x="1" y="8"/>
                  </a:lnTo>
                  <a:lnTo>
                    <a:pt x="1" y="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BCBC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3" name="Freeform 249"/>
            <p:cNvSpPr>
              <a:spLocks/>
            </p:cNvSpPr>
            <p:nvPr/>
          </p:nvSpPr>
          <p:spPr bwMode="auto">
            <a:xfrm>
              <a:off x="3817" y="1935"/>
              <a:ext cx="8" cy="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7" y="1"/>
                </a:cxn>
                <a:cxn ang="0">
                  <a:pos x="8" y="2"/>
                </a:cxn>
                <a:cxn ang="0">
                  <a:pos x="2" y="7"/>
                </a:cxn>
                <a:cxn ang="0">
                  <a:pos x="1" y="7"/>
                </a:cxn>
                <a:cxn ang="0">
                  <a:pos x="1" y="7"/>
                </a:cxn>
                <a:cxn ang="0">
                  <a:pos x="1" y="6"/>
                </a:cxn>
                <a:cxn ang="0">
                  <a:pos x="0" y="4"/>
                </a:cxn>
              </a:cxnLst>
              <a:rect l="0" t="0" r="r" b="b"/>
              <a:pathLst>
                <a:path w="8" h="7">
                  <a:moveTo>
                    <a:pt x="0" y="4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1"/>
                  </a:lnTo>
                  <a:lnTo>
                    <a:pt x="8" y="2"/>
                  </a:lnTo>
                  <a:lnTo>
                    <a:pt x="2" y="7"/>
                  </a:lnTo>
                  <a:lnTo>
                    <a:pt x="1" y="7"/>
                  </a:lnTo>
                  <a:lnTo>
                    <a:pt x="1" y="7"/>
                  </a:lnTo>
                  <a:lnTo>
                    <a:pt x="1" y="6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4" name="Freeform 250"/>
            <p:cNvSpPr>
              <a:spLocks/>
            </p:cNvSpPr>
            <p:nvPr/>
          </p:nvSpPr>
          <p:spPr bwMode="auto">
            <a:xfrm>
              <a:off x="3828" y="1847"/>
              <a:ext cx="41" cy="30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5" y="7"/>
                </a:cxn>
                <a:cxn ang="0">
                  <a:pos x="0" y="23"/>
                </a:cxn>
                <a:cxn ang="0">
                  <a:pos x="41" y="30"/>
                </a:cxn>
                <a:cxn ang="0">
                  <a:pos x="41" y="5"/>
                </a:cxn>
                <a:cxn ang="0">
                  <a:pos x="13" y="0"/>
                </a:cxn>
              </a:cxnLst>
              <a:rect l="0" t="0" r="r" b="b"/>
              <a:pathLst>
                <a:path w="41" h="30">
                  <a:moveTo>
                    <a:pt x="13" y="0"/>
                  </a:moveTo>
                  <a:lnTo>
                    <a:pt x="5" y="7"/>
                  </a:lnTo>
                  <a:lnTo>
                    <a:pt x="0" y="23"/>
                  </a:lnTo>
                  <a:lnTo>
                    <a:pt x="41" y="30"/>
                  </a:lnTo>
                  <a:lnTo>
                    <a:pt x="41" y="5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44445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5" name="Freeform 251"/>
            <p:cNvSpPr>
              <a:spLocks/>
            </p:cNvSpPr>
            <p:nvPr/>
          </p:nvSpPr>
          <p:spPr bwMode="auto">
            <a:xfrm>
              <a:off x="3845" y="1848"/>
              <a:ext cx="24" cy="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"/>
                </a:cxn>
                <a:cxn ang="0">
                  <a:pos x="23" y="22"/>
                </a:cxn>
                <a:cxn ang="0">
                  <a:pos x="24" y="5"/>
                </a:cxn>
                <a:cxn ang="0">
                  <a:pos x="0" y="0"/>
                </a:cxn>
              </a:cxnLst>
              <a:rect l="0" t="0" r="r" b="b"/>
              <a:pathLst>
                <a:path w="24" h="22">
                  <a:moveTo>
                    <a:pt x="0" y="0"/>
                  </a:moveTo>
                  <a:lnTo>
                    <a:pt x="0" y="18"/>
                  </a:lnTo>
                  <a:lnTo>
                    <a:pt x="23" y="22"/>
                  </a:lnTo>
                  <a:lnTo>
                    <a:pt x="24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163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6" name="Freeform 252"/>
            <p:cNvSpPr>
              <a:spLocks/>
            </p:cNvSpPr>
            <p:nvPr/>
          </p:nvSpPr>
          <p:spPr bwMode="auto">
            <a:xfrm>
              <a:off x="3826" y="1863"/>
              <a:ext cx="43" cy="13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0" y="6"/>
                </a:cxn>
                <a:cxn ang="0">
                  <a:pos x="43" y="13"/>
                </a:cxn>
                <a:cxn ang="0">
                  <a:pos x="42" y="3"/>
                </a:cxn>
                <a:cxn ang="0">
                  <a:pos x="21" y="0"/>
                </a:cxn>
              </a:cxnLst>
              <a:rect l="0" t="0" r="r" b="b"/>
              <a:pathLst>
                <a:path w="43" h="13">
                  <a:moveTo>
                    <a:pt x="21" y="0"/>
                  </a:moveTo>
                  <a:lnTo>
                    <a:pt x="0" y="6"/>
                  </a:lnTo>
                  <a:lnTo>
                    <a:pt x="43" y="13"/>
                  </a:lnTo>
                  <a:lnTo>
                    <a:pt x="42" y="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59596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7" name="Group 273"/>
          <p:cNvGrpSpPr>
            <a:grpSpLocks/>
          </p:cNvGrpSpPr>
          <p:nvPr/>
        </p:nvGrpSpPr>
        <p:grpSpPr bwMode="auto">
          <a:xfrm>
            <a:off x="5712123" y="4504655"/>
            <a:ext cx="139700" cy="346075"/>
            <a:chOff x="3861" y="1970"/>
            <a:chExt cx="88" cy="218"/>
          </a:xfrm>
        </p:grpSpPr>
        <p:sp>
          <p:nvSpPr>
            <p:cNvPr id="238" name="Freeform 264"/>
            <p:cNvSpPr>
              <a:spLocks/>
            </p:cNvSpPr>
            <p:nvPr/>
          </p:nvSpPr>
          <p:spPr bwMode="auto">
            <a:xfrm>
              <a:off x="3867" y="2035"/>
              <a:ext cx="36" cy="19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4" y="11"/>
                </a:cxn>
                <a:cxn ang="0">
                  <a:pos x="8" y="15"/>
                </a:cxn>
                <a:cxn ang="0">
                  <a:pos x="13" y="18"/>
                </a:cxn>
                <a:cxn ang="0">
                  <a:pos x="18" y="19"/>
                </a:cxn>
                <a:cxn ang="0">
                  <a:pos x="23" y="18"/>
                </a:cxn>
                <a:cxn ang="0">
                  <a:pos x="28" y="15"/>
                </a:cxn>
                <a:cxn ang="0">
                  <a:pos x="32" y="11"/>
                </a:cxn>
                <a:cxn ang="0">
                  <a:pos x="34" y="6"/>
                </a:cxn>
                <a:cxn ang="0">
                  <a:pos x="36" y="0"/>
                </a:cxn>
              </a:cxnLst>
              <a:rect l="0" t="0" r="r" b="b"/>
              <a:pathLst>
                <a:path w="36" h="19">
                  <a:moveTo>
                    <a:pt x="0" y="6"/>
                  </a:moveTo>
                  <a:lnTo>
                    <a:pt x="4" y="11"/>
                  </a:lnTo>
                  <a:lnTo>
                    <a:pt x="8" y="15"/>
                  </a:lnTo>
                  <a:lnTo>
                    <a:pt x="13" y="18"/>
                  </a:lnTo>
                  <a:lnTo>
                    <a:pt x="18" y="19"/>
                  </a:lnTo>
                  <a:lnTo>
                    <a:pt x="23" y="18"/>
                  </a:lnTo>
                  <a:lnTo>
                    <a:pt x="28" y="15"/>
                  </a:lnTo>
                  <a:lnTo>
                    <a:pt x="32" y="11"/>
                  </a:lnTo>
                  <a:lnTo>
                    <a:pt x="34" y="6"/>
                  </a:lnTo>
                  <a:lnTo>
                    <a:pt x="36" y="0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9" name="Freeform 265"/>
            <p:cNvSpPr>
              <a:spLocks/>
            </p:cNvSpPr>
            <p:nvPr/>
          </p:nvSpPr>
          <p:spPr bwMode="auto">
            <a:xfrm>
              <a:off x="3868" y="2014"/>
              <a:ext cx="27" cy="12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3" y="8"/>
                </a:cxn>
                <a:cxn ang="0">
                  <a:pos x="7" y="11"/>
                </a:cxn>
                <a:cxn ang="0">
                  <a:pos x="11" y="12"/>
                </a:cxn>
                <a:cxn ang="0">
                  <a:pos x="15" y="12"/>
                </a:cxn>
                <a:cxn ang="0">
                  <a:pos x="19" y="11"/>
                </a:cxn>
                <a:cxn ang="0">
                  <a:pos x="23" y="8"/>
                </a:cxn>
                <a:cxn ang="0">
                  <a:pos x="25" y="4"/>
                </a:cxn>
                <a:cxn ang="0">
                  <a:pos x="27" y="0"/>
                </a:cxn>
              </a:cxnLst>
              <a:rect l="0" t="0" r="r" b="b"/>
              <a:pathLst>
                <a:path w="27" h="12">
                  <a:moveTo>
                    <a:pt x="0" y="4"/>
                  </a:moveTo>
                  <a:lnTo>
                    <a:pt x="3" y="8"/>
                  </a:lnTo>
                  <a:lnTo>
                    <a:pt x="7" y="11"/>
                  </a:lnTo>
                  <a:lnTo>
                    <a:pt x="11" y="12"/>
                  </a:lnTo>
                  <a:lnTo>
                    <a:pt x="15" y="12"/>
                  </a:lnTo>
                  <a:lnTo>
                    <a:pt x="19" y="11"/>
                  </a:lnTo>
                  <a:lnTo>
                    <a:pt x="23" y="8"/>
                  </a:lnTo>
                  <a:lnTo>
                    <a:pt x="25" y="4"/>
                  </a:lnTo>
                  <a:lnTo>
                    <a:pt x="27" y="0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0" name="Freeform 266"/>
            <p:cNvSpPr>
              <a:spLocks/>
            </p:cNvSpPr>
            <p:nvPr/>
          </p:nvSpPr>
          <p:spPr bwMode="auto">
            <a:xfrm>
              <a:off x="3867" y="2057"/>
              <a:ext cx="44" cy="2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3" y="13"/>
                </a:cxn>
                <a:cxn ang="0">
                  <a:pos x="8" y="18"/>
                </a:cxn>
                <a:cxn ang="0">
                  <a:pos x="13" y="21"/>
                </a:cxn>
                <a:cxn ang="0">
                  <a:pos x="19" y="23"/>
                </a:cxn>
                <a:cxn ang="0">
                  <a:pos x="25" y="22"/>
                </a:cxn>
                <a:cxn ang="0">
                  <a:pos x="31" y="21"/>
                </a:cxn>
                <a:cxn ang="0">
                  <a:pos x="35" y="18"/>
                </a:cxn>
                <a:cxn ang="0">
                  <a:pos x="39" y="12"/>
                </a:cxn>
                <a:cxn ang="0">
                  <a:pos x="42" y="7"/>
                </a:cxn>
                <a:cxn ang="0">
                  <a:pos x="44" y="0"/>
                </a:cxn>
              </a:cxnLst>
              <a:rect l="0" t="0" r="r" b="b"/>
              <a:pathLst>
                <a:path w="44" h="23">
                  <a:moveTo>
                    <a:pt x="0" y="8"/>
                  </a:moveTo>
                  <a:lnTo>
                    <a:pt x="3" y="13"/>
                  </a:lnTo>
                  <a:lnTo>
                    <a:pt x="8" y="18"/>
                  </a:lnTo>
                  <a:lnTo>
                    <a:pt x="13" y="21"/>
                  </a:lnTo>
                  <a:lnTo>
                    <a:pt x="19" y="23"/>
                  </a:lnTo>
                  <a:lnTo>
                    <a:pt x="25" y="22"/>
                  </a:lnTo>
                  <a:lnTo>
                    <a:pt x="31" y="21"/>
                  </a:lnTo>
                  <a:lnTo>
                    <a:pt x="35" y="18"/>
                  </a:lnTo>
                  <a:lnTo>
                    <a:pt x="39" y="12"/>
                  </a:lnTo>
                  <a:lnTo>
                    <a:pt x="42" y="7"/>
                  </a:lnTo>
                  <a:lnTo>
                    <a:pt x="44" y="0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1" name="Freeform 267"/>
            <p:cNvSpPr>
              <a:spLocks/>
            </p:cNvSpPr>
            <p:nvPr/>
          </p:nvSpPr>
          <p:spPr bwMode="auto">
            <a:xfrm>
              <a:off x="3869" y="1992"/>
              <a:ext cx="18" cy="9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" y="6"/>
                </a:cxn>
                <a:cxn ang="0">
                  <a:pos x="6" y="8"/>
                </a:cxn>
                <a:cxn ang="0">
                  <a:pos x="10" y="9"/>
                </a:cxn>
                <a:cxn ang="0">
                  <a:pos x="13" y="7"/>
                </a:cxn>
                <a:cxn ang="0">
                  <a:pos x="16" y="4"/>
                </a:cxn>
                <a:cxn ang="0">
                  <a:pos x="18" y="0"/>
                </a:cxn>
              </a:cxnLst>
              <a:rect l="0" t="0" r="r" b="b"/>
              <a:pathLst>
                <a:path w="18" h="9">
                  <a:moveTo>
                    <a:pt x="0" y="3"/>
                  </a:moveTo>
                  <a:lnTo>
                    <a:pt x="2" y="6"/>
                  </a:lnTo>
                  <a:lnTo>
                    <a:pt x="6" y="8"/>
                  </a:lnTo>
                  <a:lnTo>
                    <a:pt x="10" y="9"/>
                  </a:lnTo>
                  <a:lnTo>
                    <a:pt x="13" y="7"/>
                  </a:lnTo>
                  <a:lnTo>
                    <a:pt x="16" y="4"/>
                  </a:lnTo>
                  <a:lnTo>
                    <a:pt x="18" y="0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2" name="Freeform 268"/>
            <p:cNvSpPr>
              <a:spLocks/>
            </p:cNvSpPr>
            <p:nvPr/>
          </p:nvSpPr>
          <p:spPr bwMode="auto">
            <a:xfrm>
              <a:off x="3866" y="2099"/>
              <a:ext cx="62" cy="32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4" y="18"/>
                </a:cxn>
                <a:cxn ang="0">
                  <a:pos x="10" y="24"/>
                </a:cxn>
                <a:cxn ang="0">
                  <a:pos x="15" y="28"/>
                </a:cxn>
                <a:cxn ang="0">
                  <a:pos x="22" y="31"/>
                </a:cxn>
                <a:cxn ang="0">
                  <a:pos x="29" y="32"/>
                </a:cxn>
                <a:cxn ang="0">
                  <a:pos x="36" y="32"/>
                </a:cxn>
                <a:cxn ang="0">
                  <a:pos x="42" y="30"/>
                </a:cxn>
                <a:cxn ang="0">
                  <a:pos x="48" y="26"/>
                </a:cxn>
                <a:cxn ang="0">
                  <a:pos x="53" y="22"/>
                </a:cxn>
                <a:cxn ang="0">
                  <a:pos x="57" y="16"/>
                </a:cxn>
                <a:cxn ang="0">
                  <a:pos x="60" y="9"/>
                </a:cxn>
                <a:cxn ang="0">
                  <a:pos x="62" y="0"/>
                </a:cxn>
              </a:cxnLst>
              <a:rect l="0" t="0" r="r" b="b"/>
              <a:pathLst>
                <a:path w="62" h="32">
                  <a:moveTo>
                    <a:pt x="0" y="11"/>
                  </a:moveTo>
                  <a:lnTo>
                    <a:pt x="4" y="18"/>
                  </a:lnTo>
                  <a:lnTo>
                    <a:pt x="10" y="24"/>
                  </a:lnTo>
                  <a:lnTo>
                    <a:pt x="15" y="28"/>
                  </a:lnTo>
                  <a:lnTo>
                    <a:pt x="22" y="31"/>
                  </a:lnTo>
                  <a:lnTo>
                    <a:pt x="29" y="32"/>
                  </a:lnTo>
                  <a:lnTo>
                    <a:pt x="36" y="32"/>
                  </a:lnTo>
                  <a:lnTo>
                    <a:pt x="42" y="30"/>
                  </a:lnTo>
                  <a:lnTo>
                    <a:pt x="48" y="26"/>
                  </a:lnTo>
                  <a:lnTo>
                    <a:pt x="53" y="22"/>
                  </a:lnTo>
                  <a:lnTo>
                    <a:pt x="57" y="16"/>
                  </a:lnTo>
                  <a:lnTo>
                    <a:pt x="60" y="9"/>
                  </a:lnTo>
                  <a:lnTo>
                    <a:pt x="62" y="0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3" name="Freeform 269"/>
            <p:cNvSpPr>
              <a:spLocks/>
            </p:cNvSpPr>
            <p:nvPr/>
          </p:nvSpPr>
          <p:spPr bwMode="auto">
            <a:xfrm>
              <a:off x="3867" y="2079"/>
              <a:ext cx="53" cy="27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4" y="15"/>
                </a:cxn>
                <a:cxn ang="0">
                  <a:pos x="9" y="20"/>
                </a:cxn>
                <a:cxn ang="0">
                  <a:pos x="15" y="24"/>
                </a:cxn>
                <a:cxn ang="0">
                  <a:pos x="21" y="26"/>
                </a:cxn>
                <a:cxn ang="0">
                  <a:pos x="27" y="27"/>
                </a:cxn>
                <a:cxn ang="0">
                  <a:pos x="33" y="26"/>
                </a:cxn>
                <a:cxn ang="0">
                  <a:pos x="39" y="23"/>
                </a:cxn>
                <a:cxn ang="0">
                  <a:pos x="44" y="19"/>
                </a:cxn>
                <a:cxn ang="0">
                  <a:pos x="48" y="13"/>
                </a:cxn>
                <a:cxn ang="0">
                  <a:pos x="51" y="7"/>
                </a:cxn>
                <a:cxn ang="0">
                  <a:pos x="53" y="0"/>
                </a:cxn>
              </a:cxnLst>
              <a:rect l="0" t="0" r="r" b="b"/>
              <a:pathLst>
                <a:path w="53" h="27">
                  <a:moveTo>
                    <a:pt x="0" y="9"/>
                  </a:moveTo>
                  <a:lnTo>
                    <a:pt x="4" y="15"/>
                  </a:lnTo>
                  <a:lnTo>
                    <a:pt x="9" y="20"/>
                  </a:lnTo>
                  <a:lnTo>
                    <a:pt x="15" y="24"/>
                  </a:lnTo>
                  <a:lnTo>
                    <a:pt x="21" y="26"/>
                  </a:lnTo>
                  <a:lnTo>
                    <a:pt x="27" y="27"/>
                  </a:lnTo>
                  <a:lnTo>
                    <a:pt x="33" y="26"/>
                  </a:lnTo>
                  <a:lnTo>
                    <a:pt x="39" y="23"/>
                  </a:lnTo>
                  <a:lnTo>
                    <a:pt x="44" y="19"/>
                  </a:lnTo>
                  <a:lnTo>
                    <a:pt x="48" y="13"/>
                  </a:lnTo>
                  <a:lnTo>
                    <a:pt x="51" y="7"/>
                  </a:lnTo>
                  <a:lnTo>
                    <a:pt x="53" y="0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4" name="Freeform 270"/>
            <p:cNvSpPr>
              <a:spLocks/>
            </p:cNvSpPr>
            <p:nvPr/>
          </p:nvSpPr>
          <p:spPr bwMode="auto">
            <a:xfrm>
              <a:off x="3861" y="2121"/>
              <a:ext cx="80" cy="41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5" y="22"/>
                </a:cxn>
                <a:cxn ang="0">
                  <a:pos x="11" y="29"/>
                </a:cxn>
                <a:cxn ang="0">
                  <a:pos x="19" y="34"/>
                </a:cxn>
                <a:cxn ang="0">
                  <a:pos x="26" y="38"/>
                </a:cxn>
                <a:cxn ang="0">
                  <a:pos x="34" y="40"/>
                </a:cxn>
                <a:cxn ang="0">
                  <a:pos x="42" y="41"/>
                </a:cxn>
                <a:cxn ang="0">
                  <a:pos x="50" y="40"/>
                </a:cxn>
                <a:cxn ang="0">
                  <a:pos x="57" y="36"/>
                </a:cxn>
                <a:cxn ang="0">
                  <a:pos x="64" y="32"/>
                </a:cxn>
                <a:cxn ang="0">
                  <a:pos x="70" y="25"/>
                </a:cxn>
                <a:cxn ang="0">
                  <a:pos x="74" y="18"/>
                </a:cxn>
                <a:cxn ang="0">
                  <a:pos x="78" y="10"/>
                </a:cxn>
                <a:cxn ang="0">
                  <a:pos x="80" y="0"/>
                </a:cxn>
              </a:cxnLst>
              <a:rect l="0" t="0" r="r" b="b"/>
              <a:pathLst>
                <a:path w="80" h="41">
                  <a:moveTo>
                    <a:pt x="0" y="14"/>
                  </a:moveTo>
                  <a:lnTo>
                    <a:pt x="5" y="22"/>
                  </a:lnTo>
                  <a:lnTo>
                    <a:pt x="11" y="29"/>
                  </a:lnTo>
                  <a:lnTo>
                    <a:pt x="19" y="34"/>
                  </a:lnTo>
                  <a:lnTo>
                    <a:pt x="26" y="38"/>
                  </a:lnTo>
                  <a:lnTo>
                    <a:pt x="34" y="40"/>
                  </a:lnTo>
                  <a:lnTo>
                    <a:pt x="42" y="41"/>
                  </a:lnTo>
                  <a:lnTo>
                    <a:pt x="50" y="40"/>
                  </a:lnTo>
                  <a:lnTo>
                    <a:pt x="57" y="36"/>
                  </a:lnTo>
                  <a:lnTo>
                    <a:pt x="64" y="32"/>
                  </a:lnTo>
                  <a:lnTo>
                    <a:pt x="70" y="25"/>
                  </a:lnTo>
                  <a:lnTo>
                    <a:pt x="74" y="18"/>
                  </a:lnTo>
                  <a:lnTo>
                    <a:pt x="78" y="10"/>
                  </a:lnTo>
                  <a:lnTo>
                    <a:pt x="80" y="0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5" name="Freeform 271"/>
            <p:cNvSpPr>
              <a:spLocks/>
            </p:cNvSpPr>
            <p:nvPr/>
          </p:nvSpPr>
          <p:spPr bwMode="auto">
            <a:xfrm>
              <a:off x="3861" y="2142"/>
              <a:ext cx="88" cy="46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5" y="24"/>
                </a:cxn>
                <a:cxn ang="0">
                  <a:pos x="11" y="31"/>
                </a:cxn>
                <a:cxn ang="0">
                  <a:pos x="18" y="38"/>
                </a:cxn>
                <a:cxn ang="0">
                  <a:pos x="26" y="42"/>
                </a:cxn>
                <a:cxn ang="0">
                  <a:pos x="34" y="45"/>
                </a:cxn>
                <a:cxn ang="0">
                  <a:pos x="42" y="46"/>
                </a:cxn>
                <a:cxn ang="0">
                  <a:pos x="50" y="45"/>
                </a:cxn>
                <a:cxn ang="0">
                  <a:pos x="58" y="43"/>
                </a:cxn>
                <a:cxn ang="0">
                  <a:pos x="66" y="39"/>
                </a:cxn>
                <a:cxn ang="0">
                  <a:pos x="72" y="34"/>
                </a:cxn>
                <a:cxn ang="0">
                  <a:pos x="78" y="27"/>
                </a:cxn>
                <a:cxn ang="0">
                  <a:pos x="82" y="19"/>
                </a:cxn>
                <a:cxn ang="0">
                  <a:pos x="86" y="10"/>
                </a:cxn>
                <a:cxn ang="0">
                  <a:pos x="88" y="0"/>
                </a:cxn>
              </a:cxnLst>
              <a:rect l="0" t="0" r="r" b="b"/>
              <a:pathLst>
                <a:path w="88" h="46">
                  <a:moveTo>
                    <a:pt x="0" y="15"/>
                  </a:moveTo>
                  <a:lnTo>
                    <a:pt x="5" y="24"/>
                  </a:lnTo>
                  <a:lnTo>
                    <a:pt x="11" y="31"/>
                  </a:lnTo>
                  <a:lnTo>
                    <a:pt x="18" y="38"/>
                  </a:lnTo>
                  <a:lnTo>
                    <a:pt x="26" y="42"/>
                  </a:lnTo>
                  <a:lnTo>
                    <a:pt x="34" y="45"/>
                  </a:lnTo>
                  <a:lnTo>
                    <a:pt x="42" y="46"/>
                  </a:lnTo>
                  <a:lnTo>
                    <a:pt x="50" y="45"/>
                  </a:lnTo>
                  <a:lnTo>
                    <a:pt x="58" y="43"/>
                  </a:lnTo>
                  <a:lnTo>
                    <a:pt x="66" y="39"/>
                  </a:lnTo>
                  <a:lnTo>
                    <a:pt x="72" y="34"/>
                  </a:lnTo>
                  <a:lnTo>
                    <a:pt x="78" y="27"/>
                  </a:lnTo>
                  <a:lnTo>
                    <a:pt x="82" y="19"/>
                  </a:lnTo>
                  <a:lnTo>
                    <a:pt x="86" y="10"/>
                  </a:lnTo>
                  <a:lnTo>
                    <a:pt x="88" y="0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6" name="Freeform 272"/>
            <p:cNvSpPr>
              <a:spLocks/>
            </p:cNvSpPr>
            <p:nvPr/>
          </p:nvSpPr>
          <p:spPr bwMode="auto">
            <a:xfrm>
              <a:off x="3869" y="1970"/>
              <a:ext cx="9" cy="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4"/>
                </a:cxn>
                <a:cxn ang="0">
                  <a:pos x="4" y="5"/>
                </a:cxn>
                <a:cxn ang="0">
                  <a:pos x="6" y="4"/>
                </a:cxn>
                <a:cxn ang="0">
                  <a:pos x="8" y="3"/>
                </a:cxn>
                <a:cxn ang="0">
                  <a:pos x="9" y="0"/>
                </a:cxn>
              </a:cxnLst>
              <a:rect l="0" t="0" r="r" b="b"/>
              <a:pathLst>
                <a:path w="9" h="5">
                  <a:moveTo>
                    <a:pt x="0" y="2"/>
                  </a:moveTo>
                  <a:lnTo>
                    <a:pt x="2" y="4"/>
                  </a:lnTo>
                  <a:lnTo>
                    <a:pt x="4" y="5"/>
                  </a:lnTo>
                  <a:lnTo>
                    <a:pt x="6" y="4"/>
                  </a:lnTo>
                  <a:lnTo>
                    <a:pt x="8" y="3"/>
                  </a:lnTo>
                  <a:lnTo>
                    <a:pt x="9" y="0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47" name="Group 283"/>
          <p:cNvGrpSpPr>
            <a:grpSpLocks/>
          </p:cNvGrpSpPr>
          <p:nvPr/>
        </p:nvGrpSpPr>
        <p:grpSpPr bwMode="auto">
          <a:xfrm>
            <a:off x="3285208" y="3969668"/>
            <a:ext cx="503238" cy="838200"/>
            <a:chOff x="2795" y="1633"/>
            <a:chExt cx="317" cy="528"/>
          </a:xfrm>
        </p:grpSpPr>
        <p:sp>
          <p:nvSpPr>
            <p:cNvPr id="248" name="Freeform 274"/>
            <p:cNvSpPr>
              <a:spLocks/>
            </p:cNvSpPr>
            <p:nvPr/>
          </p:nvSpPr>
          <p:spPr bwMode="auto">
            <a:xfrm>
              <a:off x="2877" y="1960"/>
              <a:ext cx="41" cy="47"/>
            </a:xfrm>
            <a:custGeom>
              <a:avLst/>
              <a:gdLst/>
              <a:ahLst/>
              <a:cxnLst>
                <a:cxn ang="0">
                  <a:pos x="31" y="47"/>
                </a:cxn>
                <a:cxn ang="0">
                  <a:pos x="36" y="32"/>
                </a:cxn>
                <a:cxn ang="0">
                  <a:pos x="39" y="20"/>
                </a:cxn>
                <a:cxn ang="0">
                  <a:pos x="41" y="9"/>
                </a:cxn>
                <a:cxn ang="0">
                  <a:pos x="39" y="3"/>
                </a:cxn>
                <a:cxn ang="0">
                  <a:pos x="34" y="0"/>
                </a:cxn>
                <a:cxn ang="0">
                  <a:pos x="28" y="1"/>
                </a:cxn>
                <a:cxn ang="0">
                  <a:pos x="19" y="8"/>
                </a:cxn>
                <a:cxn ang="0">
                  <a:pos x="10" y="16"/>
                </a:cxn>
                <a:cxn ang="0">
                  <a:pos x="0" y="29"/>
                </a:cxn>
              </a:cxnLst>
              <a:rect l="0" t="0" r="r" b="b"/>
              <a:pathLst>
                <a:path w="41" h="47">
                  <a:moveTo>
                    <a:pt x="31" y="47"/>
                  </a:moveTo>
                  <a:lnTo>
                    <a:pt x="36" y="32"/>
                  </a:lnTo>
                  <a:lnTo>
                    <a:pt x="39" y="20"/>
                  </a:lnTo>
                  <a:lnTo>
                    <a:pt x="41" y="9"/>
                  </a:lnTo>
                  <a:lnTo>
                    <a:pt x="39" y="3"/>
                  </a:lnTo>
                  <a:lnTo>
                    <a:pt x="34" y="0"/>
                  </a:lnTo>
                  <a:lnTo>
                    <a:pt x="28" y="1"/>
                  </a:lnTo>
                  <a:lnTo>
                    <a:pt x="19" y="8"/>
                  </a:lnTo>
                  <a:lnTo>
                    <a:pt x="10" y="16"/>
                  </a:lnTo>
                  <a:lnTo>
                    <a:pt x="0" y="29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9" name="Freeform 275"/>
            <p:cNvSpPr>
              <a:spLocks/>
            </p:cNvSpPr>
            <p:nvPr/>
          </p:nvSpPr>
          <p:spPr bwMode="auto">
            <a:xfrm>
              <a:off x="2850" y="2024"/>
              <a:ext cx="30" cy="33"/>
            </a:xfrm>
            <a:custGeom>
              <a:avLst/>
              <a:gdLst/>
              <a:ahLst/>
              <a:cxnLst>
                <a:cxn ang="0">
                  <a:pos x="23" y="33"/>
                </a:cxn>
                <a:cxn ang="0">
                  <a:pos x="27" y="22"/>
                </a:cxn>
                <a:cxn ang="0">
                  <a:pos x="30" y="12"/>
                </a:cxn>
                <a:cxn ang="0">
                  <a:pos x="30" y="4"/>
                </a:cxn>
                <a:cxn ang="0">
                  <a:pos x="27" y="0"/>
                </a:cxn>
                <a:cxn ang="0">
                  <a:pos x="22" y="0"/>
                </a:cxn>
                <a:cxn ang="0">
                  <a:pos x="16" y="3"/>
                </a:cxn>
                <a:cxn ang="0">
                  <a:pos x="8" y="11"/>
                </a:cxn>
                <a:cxn ang="0">
                  <a:pos x="0" y="20"/>
                </a:cxn>
              </a:cxnLst>
              <a:rect l="0" t="0" r="r" b="b"/>
              <a:pathLst>
                <a:path w="30" h="33">
                  <a:moveTo>
                    <a:pt x="23" y="33"/>
                  </a:moveTo>
                  <a:lnTo>
                    <a:pt x="27" y="22"/>
                  </a:lnTo>
                  <a:lnTo>
                    <a:pt x="30" y="12"/>
                  </a:lnTo>
                  <a:lnTo>
                    <a:pt x="30" y="4"/>
                  </a:lnTo>
                  <a:lnTo>
                    <a:pt x="27" y="0"/>
                  </a:lnTo>
                  <a:lnTo>
                    <a:pt x="22" y="0"/>
                  </a:lnTo>
                  <a:lnTo>
                    <a:pt x="16" y="3"/>
                  </a:lnTo>
                  <a:lnTo>
                    <a:pt x="8" y="11"/>
                  </a:lnTo>
                  <a:lnTo>
                    <a:pt x="0" y="20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0" name="Freeform 276"/>
            <p:cNvSpPr>
              <a:spLocks/>
            </p:cNvSpPr>
            <p:nvPr/>
          </p:nvSpPr>
          <p:spPr bwMode="auto">
            <a:xfrm>
              <a:off x="2905" y="1897"/>
              <a:ext cx="51" cy="56"/>
            </a:xfrm>
            <a:custGeom>
              <a:avLst/>
              <a:gdLst/>
              <a:ahLst/>
              <a:cxnLst>
                <a:cxn ang="0">
                  <a:pos x="39" y="56"/>
                </a:cxn>
                <a:cxn ang="0">
                  <a:pos x="45" y="41"/>
                </a:cxn>
                <a:cxn ang="0">
                  <a:pos x="48" y="26"/>
                </a:cxn>
                <a:cxn ang="0">
                  <a:pos x="51" y="14"/>
                </a:cxn>
                <a:cxn ang="0">
                  <a:pos x="49" y="6"/>
                </a:cxn>
                <a:cxn ang="0">
                  <a:pos x="45" y="1"/>
                </a:cxn>
                <a:cxn ang="0">
                  <a:pos x="39" y="0"/>
                </a:cxn>
                <a:cxn ang="0">
                  <a:pos x="31" y="3"/>
                </a:cxn>
                <a:cxn ang="0">
                  <a:pos x="21" y="11"/>
                </a:cxn>
                <a:cxn ang="0">
                  <a:pos x="11" y="21"/>
                </a:cxn>
                <a:cxn ang="0">
                  <a:pos x="0" y="34"/>
                </a:cxn>
              </a:cxnLst>
              <a:rect l="0" t="0" r="r" b="b"/>
              <a:pathLst>
                <a:path w="51" h="56">
                  <a:moveTo>
                    <a:pt x="39" y="56"/>
                  </a:moveTo>
                  <a:lnTo>
                    <a:pt x="45" y="41"/>
                  </a:lnTo>
                  <a:lnTo>
                    <a:pt x="48" y="26"/>
                  </a:lnTo>
                  <a:lnTo>
                    <a:pt x="51" y="14"/>
                  </a:lnTo>
                  <a:lnTo>
                    <a:pt x="49" y="6"/>
                  </a:lnTo>
                  <a:lnTo>
                    <a:pt x="45" y="1"/>
                  </a:lnTo>
                  <a:lnTo>
                    <a:pt x="39" y="0"/>
                  </a:lnTo>
                  <a:lnTo>
                    <a:pt x="31" y="3"/>
                  </a:lnTo>
                  <a:lnTo>
                    <a:pt x="21" y="11"/>
                  </a:lnTo>
                  <a:lnTo>
                    <a:pt x="11" y="21"/>
                  </a:lnTo>
                  <a:lnTo>
                    <a:pt x="0" y="34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1" name="Freeform 277"/>
            <p:cNvSpPr>
              <a:spLocks/>
            </p:cNvSpPr>
            <p:nvPr/>
          </p:nvSpPr>
          <p:spPr bwMode="auto">
            <a:xfrm>
              <a:off x="2822" y="2087"/>
              <a:ext cx="19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19" y="12"/>
                </a:cxn>
                <a:cxn ang="0">
                  <a:pos x="19" y="5"/>
                </a:cxn>
                <a:cxn ang="0">
                  <a:pos x="18" y="0"/>
                </a:cxn>
                <a:cxn ang="0">
                  <a:pos x="13" y="2"/>
                </a:cxn>
                <a:cxn ang="0">
                  <a:pos x="7" y="6"/>
                </a:cxn>
                <a:cxn ang="0">
                  <a:pos x="0" y="13"/>
                </a:cxn>
              </a:cxnLst>
              <a:rect l="0" t="0" r="r" b="b"/>
              <a:pathLst>
                <a:path w="19" h="22">
                  <a:moveTo>
                    <a:pt x="15" y="22"/>
                  </a:moveTo>
                  <a:lnTo>
                    <a:pt x="19" y="12"/>
                  </a:lnTo>
                  <a:lnTo>
                    <a:pt x="19" y="5"/>
                  </a:lnTo>
                  <a:lnTo>
                    <a:pt x="18" y="0"/>
                  </a:lnTo>
                  <a:lnTo>
                    <a:pt x="13" y="2"/>
                  </a:lnTo>
                  <a:lnTo>
                    <a:pt x="7" y="6"/>
                  </a:lnTo>
                  <a:lnTo>
                    <a:pt x="0" y="13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2" name="Freeform 278"/>
            <p:cNvSpPr>
              <a:spLocks/>
            </p:cNvSpPr>
            <p:nvPr/>
          </p:nvSpPr>
          <p:spPr bwMode="auto">
            <a:xfrm>
              <a:off x="2959" y="1770"/>
              <a:ext cx="71" cy="80"/>
            </a:xfrm>
            <a:custGeom>
              <a:avLst/>
              <a:gdLst/>
              <a:ahLst/>
              <a:cxnLst>
                <a:cxn ang="0">
                  <a:pos x="55" y="80"/>
                </a:cxn>
                <a:cxn ang="0">
                  <a:pos x="63" y="60"/>
                </a:cxn>
                <a:cxn ang="0">
                  <a:pos x="68" y="42"/>
                </a:cxn>
                <a:cxn ang="0">
                  <a:pos x="71" y="27"/>
                </a:cxn>
                <a:cxn ang="0">
                  <a:pos x="71" y="15"/>
                </a:cxn>
                <a:cxn ang="0">
                  <a:pos x="68" y="7"/>
                </a:cxn>
                <a:cxn ang="0">
                  <a:pos x="65" y="0"/>
                </a:cxn>
                <a:cxn ang="0">
                  <a:pos x="57" y="0"/>
                </a:cxn>
                <a:cxn ang="0">
                  <a:pos x="48" y="2"/>
                </a:cxn>
                <a:cxn ang="0">
                  <a:pos x="38" y="8"/>
                </a:cxn>
                <a:cxn ang="0">
                  <a:pos x="27" y="18"/>
                </a:cxn>
                <a:cxn ang="0">
                  <a:pos x="14" y="31"/>
                </a:cxn>
                <a:cxn ang="0">
                  <a:pos x="0" y="49"/>
                </a:cxn>
              </a:cxnLst>
              <a:rect l="0" t="0" r="r" b="b"/>
              <a:pathLst>
                <a:path w="71" h="80">
                  <a:moveTo>
                    <a:pt x="55" y="80"/>
                  </a:moveTo>
                  <a:lnTo>
                    <a:pt x="63" y="60"/>
                  </a:lnTo>
                  <a:lnTo>
                    <a:pt x="68" y="42"/>
                  </a:lnTo>
                  <a:lnTo>
                    <a:pt x="71" y="27"/>
                  </a:lnTo>
                  <a:lnTo>
                    <a:pt x="71" y="15"/>
                  </a:lnTo>
                  <a:lnTo>
                    <a:pt x="68" y="7"/>
                  </a:lnTo>
                  <a:lnTo>
                    <a:pt x="65" y="0"/>
                  </a:lnTo>
                  <a:lnTo>
                    <a:pt x="57" y="0"/>
                  </a:lnTo>
                  <a:lnTo>
                    <a:pt x="48" y="2"/>
                  </a:lnTo>
                  <a:lnTo>
                    <a:pt x="38" y="8"/>
                  </a:lnTo>
                  <a:lnTo>
                    <a:pt x="27" y="18"/>
                  </a:lnTo>
                  <a:lnTo>
                    <a:pt x="14" y="31"/>
                  </a:lnTo>
                  <a:lnTo>
                    <a:pt x="0" y="49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3" name="Freeform 279"/>
            <p:cNvSpPr>
              <a:spLocks/>
            </p:cNvSpPr>
            <p:nvPr/>
          </p:nvSpPr>
          <p:spPr bwMode="auto">
            <a:xfrm>
              <a:off x="2933" y="1834"/>
              <a:ext cx="60" cy="67"/>
            </a:xfrm>
            <a:custGeom>
              <a:avLst/>
              <a:gdLst/>
              <a:ahLst/>
              <a:cxnLst>
                <a:cxn ang="0">
                  <a:pos x="46" y="67"/>
                </a:cxn>
                <a:cxn ang="0">
                  <a:pos x="53" y="50"/>
                </a:cxn>
                <a:cxn ang="0">
                  <a:pos x="57" y="34"/>
                </a:cxn>
                <a:cxn ang="0">
                  <a:pos x="60" y="19"/>
                </a:cxn>
                <a:cxn ang="0">
                  <a:pos x="59" y="9"/>
                </a:cxn>
                <a:cxn ang="0">
                  <a:pos x="56" y="3"/>
                </a:cxn>
                <a:cxn ang="0">
                  <a:pos x="51" y="0"/>
                </a:cxn>
                <a:cxn ang="0">
                  <a:pos x="43" y="0"/>
                </a:cxn>
                <a:cxn ang="0">
                  <a:pos x="35" y="4"/>
                </a:cxn>
                <a:cxn ang="0">
                  <a:pos x="23" y="14"/>
                </a:cxn>
                <a:cxn ang="0">
                  <a:pos x="11" y="26"/>
                </a:cxn>
                <a:cxn ang="0">
                  <a:pos x="0" y="40"/>
                </a:cxn>
              </a:cxnLst>
              <a:rect l="0" t="0" r="r" b="b"/>
              <a:pathLst>
                <a:path w="60" h="67">
                  <a:moveTo>
                    <a:pt x="46" y="67"/>
                  </a:moveTo>
                  <a:lnTo>
                    <a:pt x="53" y="50"/>
                  </a:lnTo>
                  <a:lnTo>
                    <a:pt x="57" y="34"/>
                  </a:lnTo>
                  <a:lnTo>
                    <a:pt x="60" y="19"/>
                  </a:lnTo>
                  <a:lnTo>
                    <a:pt x="59" y="9"/>
                  </a:lnTo>
                  <a:lnTo>
                    <a:pt x="56" y="3"/>
                  </a:lnTo>
                  <a:lnTo>
                    <a:pt x="51" y="0"/>
                  </a:lnTo>
                  <a:lnTo>
                    <a:pt x="43" y="0"/>
                  </a:lnTo>
                  <a:lnTo>
                    <a:pt x="35" y="4"/>
                  </a:lnTo>
                  <a:lnTo>
                    <a:pt x="23" y="14"/>
                  </a:lnTo>
                  <a:lnTo>
                    <a:pt x="11" y="26"/>
                  </a:lnTo>
                  <a:lnTo>
                    <a:pt x="0" y="40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4" name="Freeform 280"/>
            <p:cNvSpPr>
              <a:spLocks/>
            </p:cNvSpPr>
            <p:nvPr/>
          </p:nvSpPr>
          <p:spPr bwMode="auto">
            <a:xfrm>
              <a:off x="2983" y="1696"/>
              <a:ext cx="90" cy="103"/>
            </a:xfrm>
            <a:custGeom>
              <a:avLst/>
              <a:gdLst/>
              <a:ahLst/>
              <a:cxnLst>
                <a:cxn ang="0">
                  <a:pos x="70" y="103"/>
                </a:cxn>
                <a:cxn ang="0">
                  <a:pos x="79" y="81"/>
                </a:cxn>
                <a:cxn ang="0">
                  <a:pos x="85" y="60"/>
                </a:cxn>
                <a:cxn ang="0">
                  <a:pos x="89" y="42"/>
                </a:cxn>
                <a:cxn ang="0">
                  <a:pos x="90" y="26"/>
                </a:cxn>
                <a:cxn ang="0">
                  <a:pos x="89" y="14"/>
                </a:cxn>
                <a:cxn ang="0">
                  <a:pos x="85" y="4"/>
                </a:cxn>
                <a:cxn ang="0">
                  <a:pos x="78" y="0"/>
                </a:cxn>
                <a:cxn ang="0">
                  <a:pos x="68" y="2"/>
                </a:cxn>
                <a:cxn ang="0">
                  <a:pos x="57" y="7"/>
                </a:cxn>
                <a:cxn ang="0">
                  <a:pos x="43" y="16"/>
                </a:cxn>
                <a:cxn ang="0">
                  <a:pos x="29" y="29"/>
                </a:cxn>
                <a:cxn ang="0">
                  <a:pos x="15" y="44"/>
                </a:cxn>
                <a:cxn ang="0">
                  <a:pos x="0" y="63"/>
                </a:cxn>
              </a:cxnLst>
              <a:rect l="0" t="0" r="r" b="b"/>
              <a:pathLst>
                <a:path w="90" h="103">
                  <a:moveTo>
                    <a:pt x="70" y="103"/>
                  </a:moveTo>
                  <a:lnTo>
                    <a:pt x="79" y="81"/>
                  </a:lnTo>
                  <a:lnTo>
                    <a:pt x="85" y="60"/>
                  </a:lnTo>
                  <a:lnTo>
                    <a:pt x="89" y="42"/>
                  </a:lnTo>
                  <a:lnTo>
                    <a:pt x="90" y="26"/>
                  </a:lnTo>
                  <a:lnTo>
                    <a:pt x="89" y="14"/>
                  </a:lnTo>
                  <a:lnTo>
                    <a:pt x="85" y="4"/>
                  </a:lnTo>
                  <a:lnTo>
                    <a:pt x="78" y="0"/>
                  </a:lnTo>
                  <a:lnTo>
                    <a:pt x="68" y="2"/>
                  </a:lnTo>
                  <a:lnTo>
                    <a:pt x="57" y="7"/>
                  </a:lnTo>
                  <a:lnTo>
                    <a:pt x="43" y="16"/>
                  </a:lnTo>
                  <a:lnTo>
                    <a:pt x="29" y="29"/>
                  </a:lnTo>
                  <a:lnTo>
                    <a:pt x="15" y="44"/>
                  </a:lnTo>
                  <a:lnTo>
                    <a:pt x="0" y="63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5" name="Freeform 281"/>
            <p:cNvSpPr>
              <a:spLocks/>
            </p:cNvSpPr>
            <p:nvPr/>
          </p:nvSpPr>
          <p:spPr bwMode="auto">
            <a:xfrm>
              <a:off x="3010" y="1633"/>
              <a:ext cx="102" cy="116"/>
            </a:xfrm>
            <a:custGeom>
              <a:avLst/>
              <a:gdLst/>
              <a:ahLst/>
              <a:cxnLst>
                <a:cxn ang="0">
                  <a:pos x="78" y="116"/>
                </a:cxn>
                <a:cxn ang="0">
                  <a:pos x="87" y="91"/>
                </a:cxn>
                <a:cxn ang="0">
                  <a:pos x="94" y="69"/>
                </a:cxn>
                <a:cxn ang="0">
                  <a:pos x="100" y="49"/>
                </a:cxn>
                <a:cxn ang="0">
                  <a:pos x="102" y="31"/>
                </a:cxn>
                <a:cxn ang="0">
                  <a:pos x="100" y="19"/>
                </a:cxn>
                <a:cxn ang="0">
                  <a:pos x="98" y="8"/>
                </a:cxn>
                <a:cxn ang="0">
                  <a:pos x="90" y="4"/>
                </a:cxn>
                <a:cxn ang="0">
                  <a:pos x="83" y="0"/>
                </a:cxn>
                <a:cxn ang="0">
                  <a:pos x="72" y="3"/>
                </a:cxn>
                <a:cxn ang="0">
                  <a:pos x="61" y="8"/>
                </a:cxn>
                <a:cxn ang="0">
                  <a:pos x="47" y="19"/>
                </a:cxn>
                <a:cxn ang="0">
                  <a:pos x="32" y="33"/>
                </a:cxn>
                <a:cxn ang="0">
                  <a:pos x="17" y="50"/>
                </a:cxn>
                <a:cxn ang="0">
                  <a:pos x="0" y="71"/>
                </a:cxn>
              </a:cxnLst>
              <a:rect l="0" t="0" r="r" b="b"/>
              <a:pathLst>
                <a:path w="102" h="116">
                  <a:moveTo>
                    <a:pt x="78" y="116"/>
                  </a:moveTo>
                  <a:lnTo>
                    <a:pt x="87" y="91"/>
                  </a:lnTo>
                  <a:lnTo>
                    <a:pt x="94" y="69"/>
                  </a:lnTo>
                  <a:lnTo>
                    <a:pt x="100" y="49"/>
                  </a:lnTo>
                  <a:lnTo>
                    <a:pt x="102" y="31"/>
                  </a:lnTo>
                  <a:lnTo>
                    <a:pt x="100" y="19"/>
                  </a:lnTo>
                  <a:lnTo>
                    <a:pt x="98" y="8"/>
                  </a:lnTo>
                  <a:lnTo>
                    <a:pt x="90" y="4"/>
                  </a:lnTo>
                  <a:lnTo>
                    <a:pt x="83" y="0"/>
                  </a:lnTo>
                  <a:lnTo>
                    <a:pt x="72" y="3"/>
                  </a:lnTo>
                  <a:lnTo>
                    <a:pt x="61" y="8"/>
                  </a:lnTo>
                  <a:lnTo>
                    <a:pt x="47" y="19"/>
                  </a:lnTo>
                  <a:lnTo>
                    <a:pt x="32" y="33"/>
                  </a:lnTo>
                  <a:lnTo>
                    <a:pt x="17" y="50"/>
                  </a:lnTo>
                  <a:lnTo>
                    <a:pt x="0" y="71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6" name="Freeform 282"/>
            <p:cNvSpPr>
              <a:spLocks/>
            </p:cNvSpPr>
            <p:nvPr/>
          </p:nvSpPr>
          <p:spPr bwMode="auto">
            <a:xfrm>
              <a:off x="2795" y="2150"/>
              <a:ext cx="10" cy="11"/>
            </a:xfrm>
            <a:custGeom>
              <a:avLst/>
              <a:gdLst/>
              <a:ahLst/>
              <a:cxnLst>
                <a:cxn ang="0">
                  <a:pos x="8" y="11"/>
                </a:cxn>
                <a:cxn ang="0">
                  <a:pos x="9" y="5"/>
                </a:cxn>
                <a:cxn ang="0">
                  <a:pos x="10" y="1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0" y="7"/>
                </a:cxn>
              </a:cxnLst>
              <a:rect l="0" t="0" r="r" b="b"/>
              <a:pathLst>
                <a:path w="10" h="11">
                  <a:moveTo>
                    <a:pt x="8" y="11"/>
                  </a:moveTo>
                  <a:lnTo>
                    <a:pt x="9" y="5"/>
                  </a:lnTo>
                  <a:lnTo>
                    <a:pt x="10" y="1"/>
                  </a:lnTo>
                  <a:lnTo>
                    <a:pt x="8" y="0"/>
                  </a:lnTo>
                  <a:lnTo>
                    <a:pt x="4" y="2"/>
                  </a:lnTo>
                  <a:lnTo>
                    <a:pt x="0" y="7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57" name="Group 286"/>
          <p:cNvGrpSpPr>
            <a:grpSpLocks/>
          </p:cNvGrpSpPr>
          <p:nvPr/>
        </p:nvGrpSpPr>
        <p:grpSpPr bwMode="auto">
          <a:xfrm>
            <a:off x="2051720" y="4136355"/>
            <a:ext cx="649288" cy="647700"/>
            <a:chOff x="2018" y="1738"/>
            <a:chExt cx="409" cy="408"/>
          </a:xfrm>
        </p:grpSpPr>
        <p:pic>
          <p:nvPicPr>
            <p:cNvPr id="258" name="Picture 284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018" y="1738"/>
              <a:ext cx="409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9" name="Picture 285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018" y="1738"/>
              <a:ext cx="409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60" name="Group 296"/>
          <p:cNvGrpSpPr>
            <a:grpSpLocks/>
          </p:cNvGrpSpPr>
          <p:nvPr/>
        </p:nvGrpSpPr>
        <p:grpSpPr bwMode="auto">
          <a:xfrm>
            <a:off x="2369220" y="3939505"/>
            <a:ext cx="263525" cy="279400"/>
            <a:chOff x="2218" y="1614"/>
            <a:chExt cx="166" cy="176"/>
          </a:xfrm>
        </p:grpSpPr>
        <p:sp>
          <p:nvSpPr>
            <p:cNvPr id="261" name="Freeform 287"/>
            <p:cNvSpPr>
              <a:spLocks/>
            </p:cNvSpPr>
            <p:nvPr/>
          </p:nvSpPr>
          <p:spPr bwMode="auto">
            <a:xfrm>
              <a:off x="2255" y="1721"/>
              <a:ext cx="29" cy="28"/>
            </a:xfrm>
            <a:custGeom>
              <a:avLst/>
              <a:gdLst/>
              <a:ahLst/>
              <a:cxnLst>
                <a:cxn ang="0">
                  <a:pos x="26" y="28"/>
                </a:cxn>
                <a:cxn ang="0">
                  <a:pos x="28" y="22"/>
                </a:cxn>
                <a:cxn ang="0">
                  <a:pos x="29" y="16"/>
                </a:cxn>
                <a:cxn ang="0">
                  <a:pos x="28" y="11"/>
                </a:cxn>
                <a:cxn ang="0">
                  <a:pos x="25" y="6"/>
                </a:cxn>
                <a:cxn ang="0">
                  <a:pos x="21" y="3"/>
                </a:cxn>
                <a:cxn ang="0">
                  <a:pos x="17" y="0"/>
                </a:cxn>
                <a:cxn ang="0">
                  <a:pos x="11" y="0"/>
                </a:cxn>
                <a:cxn ang="0">
                  <a:pos x="6" y="1"/>
                </a:cxn>
                <a:cxn ang="0">
                  <a:pos x="0" y="4"/>
                </a:cxn>
              </a:cxnLst>
              <a:rect l="0" t="0" r="r" b="b"/>
              <a:pathLst>
                <a:path w="29" h="28">
                  <a:moveTo>
                    <a:pt x="26" y="28"/>
                  </a:moveTo>
                  <a:lnTo>
                    <a:pt x="28" y="22"/>
                  </a:lnTo>
                  <a:lnTo>
                    <a:pt x="29" y="16"/>
                  </a:lnTo>
                  <a:lnTo>
                    <a:pt x="28" y="11"/>
                  </a:lnTo>
                  <a:lnTo>
                    <a:pt x="25" y="6"/>
                  </a:lnTo>
                  <a:lnTo>
                    <a:pt x="21" y="3"/>
                  </a:lnTo>
                  <a:lnTo>
                    <a:pt x="17" y="0"/>
                  </a:lnTo>
                  <a:lnTo>
                    <a:pt x="11" y="0"/>
                  </a:lnTo>
                  <a:lnTo>
                    <a:pt x="6" y="1"/>
                  </a:lnTo>
                  <a:lnTo>
                    <a:pt x="0" y="4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2" name="Freeform 288"/>
            <p:cNvSpPr>
              <a:spLocks/>
            </p:cNvSpPr>
            <p:nvPr/>
          </p:nvSpPr>
          <p:spPr bwMode="auto">
            <a:xfrm>
              <a:off x="2243" y="1742"/>
              <a:ext cx="21" cy="20"/>
            </a:xfrm>
            <a:custGeom>
              <a:avLst/>
              <a:gdLst/>
              <a:ahLst/>
              <a:cxnLst>
                <a:cxn ang="0">
                  <a:pos x="19" y="20"/>
                </a:cxn>
                <a:cxn ang="0">
                  <a:pos x="21" y="15"/>
                </a:cxn>
                <a:cxn ang="0">
                  <a:pos x="21" y="11"/>
                </a:cxn>
                <a:cxn ang="0">
                  <a:pos x="19" y="6"/>
                </a:cxn>
                <a:cxn ang="0">
                  <a:pos x="17" y="3"/>
                </a:cxn>
                <a:cxn ang="0">
                  <a:pos x="13" y="1"/>
                </a:cxn>
                <a:cxn ang="0">
                  <a:pos x="9" y="0"/>
                </a:cxn>
                <a:cxn ang="0">
                  <a:pos x="4" y="0"/>
                </a:cxn>
                <a:cxn ang="0">
                  <a:pos x="0" y="2"/>
                </a:cxn>
              </a:cxnLst>
              <a:rect l="0" t="0" r="r" b="b"/>
              <a:pathLst>
                <a:path w="21" h="20">
                  <a:moveTo>
                    <a:pt x="19" y="20"/>
                  </a:moveTo>
                  <a:lnTo>
                    <a:pt x="21" y="15"/>
                  </a:lnTo>
                  <a:lnTo>
                    <a:pt x="21" y="11"/>
                  </a:lnTo>
                  <a:lnTo>
                    <a:pt x="19" y="6"/>
                  </a:lnTo>
                  <a:lnTo>
                    <a:pt x="17" y="3"/>
                  </a:lnTo>
                  <a:lnTo>
                    <a:pt x="13" y="1"/>
                  </a:lnTo>
                  <a:lnTo>
                    <a:pt x="9" y="0"/>
                  </a:lnTo>
                  <a:lnTo>
                    <a:pt x="4" y="0"/>
                  </a:lnTo>
                  <a:lnTo>
                    <a:pt x="0" y="2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3" name="Freeform 289"/>
            <p:cNvSpPr>
              <a:spLocks/>
            </p:cNvSpPr>
            <p:nvPr/>
          </p:nvSpPr>
          <p:spPr bwMode="auto">
            <a:xfrm>
              <a:off x="2267" y="1701"/>
              <a:ext cx="35" cy="34"/>
            </a:xfrm>
            <a:custGeom>
              <a:avLst/>
              <a:gdLst/>
              <a:ahLst/>
              <a:cxnLst>
                <a:cxn ang="0">
                  <a:pos x="33" y="34"/>
                </a:cxn>
                <a:cxn ang="0">
                  <a:pos x="35" y="28"/>
                </a:cxn>
                <a:cxn ang="0">
                  <a:pos x="35" y="21"/>
                </a:cxn>
                <a:cxn ang="0">
                  <a:pos x="35" y="15"/>
                </a:cxn>
                <a:cxn ang="0">
                  <a:pos x="33" y="10"/>
                </a:cxn>
                <a:cxn ang="0">
                  <a:pos x="29" y="5"/>
                </a:cxn>
                <a:cxn ang="0">
                  <a:pos x="24" y="2"/>
                </a:cxn>
                <a:cxn ang="0">
                  <a:pos x="19" y="0"/>
                </a:cxn>
                <a:cxn ang="0">
                  <a:pos x="12" y="0"/>
                </a:cxn>
                <a:cxn ang="0">
                  <a:pos x="6" y="1"/>
                </a:cxn>
                <a:cxn ang="0">
                  <a:pos x="0" y="4"/>
                </a:cxn>
              </a:cxnLst>
              <a:rect l="0" t="0" r="r" b="b"/>
              <a:pathLst>
                <a:path w="35" h="34">
                  <a:moveTo>
                    <a:pt x="33" y="34"/>
                  </a:moveTo>
                  <a:lnTo>
                    <a:pt x="35" y="28"/>
                  </a:lnTo>
                  <a:lnTo>
                    <a:pt x="35" y="21"/>
                  </a:lnTo>
                  <a:lnTo>
                    <a:pt x="35" y="15"/>
                  </a:lnTo>
                  <a:lnTo>
                    <a:pt x="33" y="10"/>
                  </a:lnTo>
                  <a:lnTo>
                    <a:pt x="29" y="5"/>
                  </a:lnTo>
                  <a:lnTo>
                    <a:pt x="24" y="2"/>
                  </a:lnTo>
                  <a:lnTo>
                    <a:pt x="19" y="0"/>
                  </a:lnTo>
                  <a:lnTo>
                    <a:pt x="12" y="0"/>
                  </a:lnTo>
                  <a:lnTo>
                    <a:pt x="6" y="1"/>
                  </a:lnTo>
                  <a:lnTo>
                    <a:pt x="0" y="4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4" name="Freeform 290"/>
            <p:cNvSpPr>
              <a:spLocks/>
            </p:cNvSpPr>
            <p:nvPr/>
          </p:nvSpPr>
          <p:spPr bwMode="auto">
            <a:xfrm>
              <a:off x="2230" y="1763"/>
              <a:ext cx="14" cy="13"/>
            </a:xfrm>
            <a:custGeom>
              <a:avLst/>
              <a:gdLst/>
              <a:ahLst/>
              <a:cxnLst>
                <a:cxn ang="0">
                  <a:pos x="13" y="13"/>
                </a:cxn>
                <a:cxn ang="0">
                  <a:pos x="14" y="9"/>
                </a:cxn>
                <a:cxn ang="0">
                  <a:pos x="13" y="5"/>
                </a:cxn>
                <a:cxn ang="0">
                  <a:pos x="12" y="1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1"/>
                </a:cxn>
              </a:cxnLst>
              <a:rect l="0" t="0" r="r" b="b"/>
              <a:pathLst>
                <a:path w="14" h="13">
                  <a:moveTo>
                    <a:pt x="13" y="13"/>
                  </a:moveTo>
                  <a:lnTo>
                    <a:pt x="14" y="9"/>
                  </a:lnTo>
                  <a:lnTo>
                    <a:pt x="13" y="5"/>
                  </a:lnTo>
                  <a:lnTo>
                    <a:pt x="12" y="1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1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5" name="Freeform 291"/>
            <p:cNvSpPr>
              <a:spLocks/>
            </p:cNvSpPr>
            <p:nvPr/>
          </p:nvSpPr>
          <p:spPr bwMode="auto">
            <a:xfrm>
              <a:off x="2291" y="1660"/>
              <a:ext cx="50" cy="48"/>
            </a:xfrm>
            <a:custGeom>
              <a:avLst/>
              <a:gdLst/>
              <a:ahLst/>
              <a:cxnLst>
                <a:cxn ang="0">
                  <a:pos x="46" y="48"/>
                </a:cxn>
                <a:cxn ang="0">
                  <a:pos x="49" y="40"/>
                </a:cxn>
                <a:cxn ang="0">
                  <a:pos x="50" y="32"/>
                </a:cxn>
                <a:cxn ang="0">
                  <a:pos x="50" y="25"/>
                </a:cxn>
                <a:cxn ang="0">
                  <a:pos x="48" y="18"/>
                </a:cxn>
                <a:cxn ang="0">
                  <a:pos x="45" y="12"/>
                </a:cxn>
                <a:cxn ang="0">
                  <a:pos x="41" y="7"/>
                </a:cxn>
                <a:cxn ang="0">
                  <a:pos x="36" y="4"/>
                </a:cxn>
                <a:cxn ang="0">
                  <a:pos x="29" y="1"/>
                </a:cxn>
                <a:cxn ang="0">
                  <a:pos x="23" y="0"/>
                </a:cxn>
                <a:cxn ang="0">
                  <a:pos x="15" y="0"/>
                </a:cxn>
                <a:cxn ang="0">
                  <a:pos x="7" y="2"/>
                </a:cxn>
                <a:cxn ang="0">
                  <a:pos x="0" y="6"/>
                </a:cxn>
              </a:cxnLst>
              <a:rect l="0" t="0" r="r" b="b"/>
              <a:pathLst>
                <a:path w="50" h="48">
                  <a:moveTo>
                    <a:pt x="46" y="48"/>
                  </a:moveTo>
                  <a:lnTo>
                    <a:pt x="49" y="40"/>
                  </a:lnTo>
                  <a:lnTo>
                    <a:pt x="50" y="32"/>
                  </a:lnTo>
                  <a:lnTo>
                    <a:pt x="50" y="25"/>
                  </a:lnTo>
                  <a:lnTo>
                    <a:pt x="48" y="18"/>
                  </a:lnTo>
                  <a:lnTo>
                    <a:pt x="45" y="12"/>
                  </a:lnTo>
                  <a:lnTo>
                    <a:pt x="41" y="7"/>
                  </a:lnTo>
                  <a:lnTo>
                    <a:pt x="36" y="4"/>
                  </a:lnTo>
                  <a:lnTo>
                    <a:pt x="29" y="1"/>
                  </a:lnTo>
                  <a:lnTo>
                    <a:pt x="23" y="0"/>
                  </a:lnTo>
                  <a:lnTo>
                    <a:pt x="15" y="0"/>
                  </a:lnTo>
                  <a:lnTo>
                    <a:pt x="7" y="2"/>
                  </a:lnTo>
                  <a:lnTo>
                    <a:pt x="0" y="6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6" name="Freeform 292"/>
            <p:cNvSpPr>
              <a:spLocks/>
            </p:cNvSpPr>
            <p:nvPr/>
          </p:nvSpPr>
          <p:spPr bwMode="auto">
            <a:xfrm>
              <a:off x="2280" y="1680"/>
              <a:ext cx="42" cy="41"/>
            </a:xfrm>
            <a:custGeom>
              <a:avLst/>
              <a:gdLst/>
              <a:ahLst/>
              <a:cxnLst>
                <a:cxn ang="0">
                  <a:pos x="39" y="41"/>
                </a:cxn>
                <a:cxn ang="0">
                  <a:pos x="41" y="34"/>
                </a:cxn>
                <a:cxn ang="0">
                  <a:pos x="42" y="27"/>
                </a:cxn>
                <a:cxn ang="0">
                  <a:pos x="42" y="20"/>
                </a:cxn>
                <a:cxn ang="0">
                  <a:pos x="40" y="14"/>
                </a:cxn>
                <a:cxn ang="0">
                  <a:pos x="36" y="9"/>
                </a:cxn>
                <a:cxn ang="0">
                  <a:pos x="32" y="5"/>
                </a:cxn>
                <a:cxn ang="0">
                  <a:pos x="26" y="2"/>
                </a:cxn>
                <a:cxn ang="0">
                  <a:pos x="20" y="0"/>
                </a:cxn>
                <a:cxn ang="0">
                  <a:pos x="13" y="0"/>
                </a:cxn>
                <a:cxn ang="0">
                  <a:pos x="6" y="2"/>
                </a:cxn>
                <a:cxn ang="0">
                  <a:pos x="0" y="4"/>
                </a:cxn>
              </a:cxnLst>
              <a:rect l="0" t="0" r="r" b="b"/>
              <a:pathLst>
                <a:path w="42" h="41">
                  <a:moveTo>
                    <a:pt x="39" y="41"/>
                  </a:moveTo>
                  <a:lnTo>
                    <a:pt x="41" y="34"/>
                  </a:lnTo>
                  <a:lnTo>
                    <a:pt x="42" y="27"/>
                  </a:lnTo>
                  <a:lnTo>
                    <a:pt x="42" y="20"/>
                  </a:lnTo>
                  <a:lnTo>
                    <a:pt x="40" y="14"/>
                  </a:lnTo>
                  <a:lnTo>
                    <a:pt x="36" y="9"/>
                  </a:lnTo>
                  <a:lnTo>
                    <a:pt x="32" y="5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3" y="0"/>
                  </a:lnTo>
                  <a:lnTo>
                    <a:pt x="6" y="2"/>
                  </a:lnTo>
                  <a:lnTo>
                    <a:pt x="0" y="4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7" name="Freeform 293"/>
            <p:cNvSpPr>
              <a:spLocks/>
            </p:cNvSpPr>
            <p:nvPr/>
          </p:nvSpPr>
          <p:spPr bwMode="auto">
            <a:xfrm>
              <a:off x="2300" y="1635"/>
              <a:ext cx="64" cy="61"/>
            </a:xfrm>
            <a:custGeom>
              <a:avLst/>
              <a:gdLst/>
              <a:ahLst/>
              <a:cxnLst>
                <a:cxn ang="0">
                  <a:pos x="59" y="61"/>
                </a:cxn>
                <a:cxn ang="0">
                  <a:pos x="63" y="53"/>
                </a:cxn>
                <a:cxn ang="0">
                  <a:pos x="64" y="44"/>
                </a:cxn>
                <a:cxn ang="0">
                  <a:pos x="64" y="35"/>
                </a:cxn>
                <a:cxn ang="0">
                  <a:pos x="63" y="27"/>
                </a:cxn>
                <a:cxn ang="0">
                  <a:pos x="60" y="19"/>
                </a:cxn>
                <a:cxn ang="0">
                  <a:pos x="55" y="12"/>
                </a:cxn>
                <a:cxn ang="0">
                  <a:pos x="50" y="7"/>
                </a:cxn>
                <a:cxn ang="0">
                  <a:pos x="42" y="3"/>
                </a:cxn>
                <a:cxn ang="0">
                  <a:pos x="34" y="1"/>
                </a:cxn>
                <a:cxn ang="0">
                  <a:pos x="26" y="0"/>
                </a:cxn>
                <a:cxn ang="0">
                  <a:pos x="17" y="1"/>
                </a:cxn>
                <a:cxn ang="0">
                  <a:pos x="9" y="3"/>
                </a:cxn>
                <a:cxn ang="0">
                  <a:pos x="0" y="7"/>
                </a:cxn>
              </a:cxnLst>
              <a:rect l="0" t="0" r="r" b="b"/>
              <a:pathLst>
                <a:path w="64" h="61">
                  <a:moveTo>
                    <a:pt x="59" y="61"/>
                  </a:moveTo>
                  <a:lnTo>
                    <a:pt x="63" y="53"/>
                  </a:lnTo>
                  <a:lnTo>
                    <a:pt x="64" y="44"/>
                  </a:lnTo>
                  <a:lnTo>
                    <a:pt x="64" y="35"/>
                  </a:lnTo>
                  <a:lnTo>
                    <a:pt x="63" y="27"/>
                  </a:lnTo>
                  <a:lnTo>
                    <a:pt x="60" y="19"/>
                  </a:lnTo>
                  <a:lnTo>
                    <a:pt x="55" y="12"/>
                  </a:lnTo>
                  <a:lnTo>
                    <a:pt x="50" y="7"/>
                  </a:lnTo>
                  <a:lnTo>
                    <a:pt x="42" y="3"/>
                  </a:lnTo>
                  <a:lnTo>
                    <a:pt x="34" y="1"/>
                  </a:lnTo>
                  <a:lnTo>
                    <a:pt x="26" y="0"/>
                  </a:lnTo>
                  <a:lnTo>
                    <a:pt x="17" y="1"/>
                  </a:lnTo>
                  <a:lnTo>
                    <a:pt x="9" y="3"/>
                  </a:lnTo>
                  <a:lnTo>
                    <a:pt x="0" y="7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8" name="Freeform 294"/>
            <p:cNvSpPr>
              <a:spLocks/>
            </p:cNvSpPr>
            <p:nvPr/>
          </p:nvSpPr>
          <p:spPr bwMode="auto">
            <a:xfrm>
              <a:off x="2312" y="1614"/>
              <a:ext cx="72" cy="70"/>
            </a:xfrm>
            <a:custGeom>
              <a:avLst/>
              <a:gdLst/>
              <a:ahLst/>
              <a:cxnLst>
                <a:cxn ang="0">
                  <a:pos x="66" y="70"/>
                </a:cxn>
                <a:cxn ang="0">
                  <a:pos x="69" y="60"/>
                </a:cxn>
                <a:cxn ang="0">
                  <a:pos x="71" y="51"/>
                </a:cxn>
                <a:cxn ang="0">
                  <a:pos x="72" y="41"/>
                </a:cxn>
                <a:cxn ang="0">
                  <a:pos x="71" y="32"/>
                </a:cxn>
                <a:cxn ang="0">
                  <a:pos x="68" y="25"/>
                </a:cxn>
                <a:cxn ang="0">
                  <a:pos x="64" y="17"/>
                </a:cxn>
                <a:cxn ang="0">
                  <a:pos x="58" y="12"/>
                </a:cxn>
                <a:cxn ang="0">
                  <a:pos x="52" y="6"/>
                </a:cxn>
                <a:cxn ang="0">
                  <a:pos x="44" y="3"/>
                </a:cxn>
                <a:cxn ang="0">
                  <a:pos x="37" y="0"/>
                </a:cxn>
                <a:cxn ang="0">
                  <a:pos x="28" y="0"/>
                </a:cxn>
                <a:cxn ang="0">
                  <a:pos x="18" y="2"/>
                </a:cxn>
                <a:cxn ang="0">
                  <a:pos x="9" y="4"/>
                </a:cxn>
                <a:cxn ang="0">
                  <a:pos x="0" y="9"/>
                </a:cxn>
              </a:cxnLst>
              <a:rect l="0" t="0" r="r" b="b"/>
              <a:pathLst>
                <a:path w="72" h="70">
                  <a:moveTo>
                    <a:pt x="66" y="70"/>
                  </a:moveTo>
                  <a:lnTo>
                    <a:pt x="69" y="60"/>
                  </a:lnTo>
                  <a:lnTo>
                    <a:pt x="71" y="51"/>
                  </a:lnTo>
                  <a:lnTo>
                    <a:pt x="72" y="41"/>
                  </a:lnTo>
                  <a:lnTo>
                    <a:pt x="71" y="32"/>
                  </a:lnTo>
                  <a:lnTo>
                    <a:pt x="68" y="25"/>
                  </a:lnTo>
                  <a:lnTo>
                    <a:pt x="64" y="17"/>
                  </a:lnTo>
                  <a:lnTo>
                    <a:pt x="58" y="12"/>
                  </a:lnTo>
                  <a:lnTo>
                    <a:pt x="52" y="6"/>
                  </a:lnTo>
                  <a:lnTo>
                    <a:pt x="44" y="3"/>
                  </a:lnTo>
                  <a:lnTo>
                    <a:pt x="37" y="0"/>
                  </a:lnTo>
                  <a:lnTo>
                    <a:pt x="28" y="0"/>
                  </a:lnTo>
                  <a:lnTo>
                    <a:pt x="18" y="2"/>
                  </a:lnTo>
                  <a:lnTo>
                    <a:pt x="9" y="4"/>
                  </a:lnTo>
                  <a:lnTo>
                    <a:pt x="0" y="9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9" name="Freeform 295"/>
            <p:cNvSpPr>
              <a:spLocks/>
            </p:cNvSpPr>
            <p:nvPr/>
          </p:nvSpPr>
          <p:spPr bwMode="auto">
            <a:xfrm>
              <a:off x="2218" y="1783"/>
              <a:ext cx="7" cy="7"/>
            </a:xfrm>
            <a:custGeom>
              <a:avLst/>
              <a:gdLst/>
              <a:ahLst/>
              <a:cxnLst>
                <a:cxn ang="0">
                  <a:pos x="6" y="7"/>
                </a:cxn>
                <a:cxn ang="0">
                  <a:pos x="7" y="4"/>
                </a:cxn>
                <a:cxn ang="0">
                  <a:pos x="6" y="2"/>
                </a:cxn>
                <a:cxn ang="0">
                  <a:pos x="5" y="0"/>
                </a:cxn>
                <a:cxn ang="0">
                  <a:pos x="2" y="0"/>
                </a:cxn>
                <a:cxn ang="0">
                  <a:pos x="0" y="1"/>
                </a:cxn>
              </a:cxnLst>
              <a:rect l="0" t="0" r="r" b="b"/>
              <a:pathLst>
                <a:path w="7" h="7">
                  <a:moveTo>
                    <a:pt x="6" y="7"/>
                  </a:moveTo>
                  <a:lnTo>
                    <a:pt x="7" y="4"/>
                  </a:lnTo>
                  <a:lnTo>
                    <a:pt x="6" y="2"/>
                  </a:lnTo>
                  <a:lnTo>
                    <a:pt x="5" y="0"/>
                  </a:lnTo>
                  <a:lnTo>
                    <a:pt x="2" y="0"/>
                  </a:lnTo>
                  <a:lnTo>
                    <a:pt x="0" y="1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pic>
        <p:nvPicPr>
          <p:cNvPr id="270" name="Picture 298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26333" y="3876005"/>
            <a:ext cx="25558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71" name="Group 301"/>
          <p:cNvGrpSpPr>
            <a:grpSpLocks/>
          </p:cNvGrpSpPr>
          <p:nvPr/>
        </p:nvGrpSpPr>
        <p:grpSpPr bwMode="auto">
          <a:xfrm>
            <a:off x="3053433" y="4136355"/>
            <a:ext cx="433388" cy="431800"/>
            <a:chOff x="2649" y="1738"/>
            <a:chExt cx="273" cy="272"/>
          </a:xfrm>
        </p:grpSpPr>
        <p:pic>
          <p:nvPicPr>
            <p:cNvPr id="272" name="Picture 299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2649" y="1738"/>
              <a:ext cx="273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3" name="Picture 300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649" y="1738"/>
              <a:ext cx="273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74" name="Picture 32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29548" y="4615780"/>
            <a:ext cx="25558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75" name="Group 324"/>
          <p:cNvGrpSpPr>
            <a:grpSpLocks/>
          </p:cNvGrpSpPr>
          <p:nvPr/>
        </p:nvGrpSpPr>
        <p:grpSpPr bwMode="auto">
          <a:xfrm>
            <a:off x="4067944" y="3641055"/>
            <a:ext cx="925513" cy="276225"/>
            <a:chOff x="3025" y="1426"/>
            <a:chExt cx="583" cy="174"/>
          </a:xfrm>
        </p:grpSpPr>
        <p:pic>
          <p:nvPicPr>
            <p:cNvPr id="276" name="Picture 322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3025" y="1426"/>
              <a:ext cx="583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7" name="Picture 323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025" y="1426"/>
              <a:ext cx="583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78" name="Group 369"/>
          <p:cNvGrpSpPr>
            <a:grpSpLocks/>
          </p:cNvGrpSpPr>
          <p:nvPr/>
        </p:nvGrpSpPr>
        <p:grpSpPr bwMode="auto">
          <a:xfrm>
            <a:off x="2447008" y="3644230"/>
            <a:ext cx="738188" cy="563563"/>
            <a:chOff x="2267" y="1428"/>
            <a:chExt cx="465" cy="355"/>
          </a:xfrm>
        </p:grpSpPr>
        <p:sp>
          <p:nvSpPr>
            <p:cNvPr id="279" name="Freeform 325"/>
            <p:cNvSpPr>
              <a:spLocks/>
            </p:cNvSpPr>
            <p:nvPr/>
          </p:nvSpPr>
          <p:spPr bwMode="auto">
            <a:xfrm>
              <a:off x="2337" y="1723"/>
              <a:ext cx="326" cy="59"/>
            </a:xfrm>
            <a:custGeom>
              <a:avLst/>
              <a:gdLst/>
              <a:ahLst/>
              <a:cxnLst>
                <a:cxn ang="0">
                  <a:pos x="275" y="59"/>
                </a:cxn>
                <a:cxn ang="0">
                  <a:pos x="0" y="25"/>
                </a:cxn>
                <a:cxn ang="0">
                  <a:pos x="55" y="0"/>
                </a:cxn>
                <a:cxn ang="0">
                  <a:pos x="326" y="32"/>
                </a:cxn>
                <a:cxn ang="0">
                  <a:pos x="275" y="59"/>
                </a:cxn>
              </a:cxnLst>
              <a:rect l="0" t="0" r="r" b="b"/>
              <a:pathLst>
                <a:path w="326" h="59">
                  <a:moveTo>
                    <a:pt x="275" y="59"/>
                  </a:moveTo>
                  <a:lnTo>
                    <a:pt x="0" y="25"/>
                  </a:lnTo>
                  <a:lnTo>
                    <a:pt x="55" y="0"/>
                  </a:lnTo>
                  <a:lnTo>
                    <a:pt x="326" y="32"/>
                  </a:lnTo>
                  <a:lnTo>
                    <a:pt x="275" y="59"/>
                  </a:ln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0" name="Freeform 326"/>
            <p:cNvSpPr>
              <a:spLocks/>
            </p:cNvSpPr>
            <p:nvPr/>
          </p:nvSpPr>
          <p:spPr bwMode="auto">
            <a:xfrm>
              <a:off x="2337" y="1748"/>
              <a:ext cx="275" cy="35"/>
            </a:xfrm>
            <a:custGeom>
              <a:avLst/>
              <a:gdLst/>
              <a:ahLst/>
              <a:cxnLst>
                <a:cxn ang="0">
                  <a:pos x="275" y="35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75" y="34"/>
                </a:cxn>
                <a:cxn ang="0">
                  <a:pos x="275" y="35"/>
                </a:cxn>
              </a:cxnLst>
              <a:rect l="0" t="0" r="r" b="b"/>
              <a:pathLst>
                <a:path w="275" h="35">
                  <a:moveTo>
                    <a:pt x="275" y="35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75" y="34"/>
                  </a:lnTo>
                  <a:lnTo>
                    <a:pt x="275" y="35"/>
                  </a:lnTo>
                  <a:close/>
                </a:path>
              </a:pathLst>
            </a:custGeom>
            <a:solidFill>
              <a:srgbClr val="AAA9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1" name="Freeform 327"/>
            <p:cNvSpPr>
              <a:spLocks/>
            </p:cNvSpPr>
            <p:nvPr/>
          </p:nvSpPr>
          <p:spPr bwMode="auto">
            <a:xfrm>
              <a:off x="2555" y="1731"/>
              <a:ext cx="1" cy="2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23"/>
                </a:cxn>
                <a:cxn ang="0">
                  <a:pos x="0" y="23"/>
                </a:cxn>
                <a:cxn ang="0">
                  <a:pos x="0" y="24"/>
                </a:cxn>
                <a:cxn ang="0">
                  <a:pos x="1" y="25"/>
                </a:cxn>
                <a:cxn ang="0">
                  <a:pos x="1" y="0"/>
                </a:cxn>
              </a:cxnLst>
              <a:rect l="0" t="0" r="r" b="b"/>
              <a:pathLst>
                <a:path w="1" h="25">
                  <a:moveTo>
                    <a:pt x="1" y="0"/>
                  </a:moveTo>
                  <a:lnTo>
                    <a:pt x="0" y="0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4"/>
                  </a:lnTo>
                  <a:lnTo>
                    <a:pt x="1" y="2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2C2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2" name="Freeform 328"/>
            <p:cNvSpPr>
              <a:spLocks/>
            </p:cNvSpPr>
            <p:nvPr/>
          </p:nvSpPr>
          <p:spPr bwMode="auto">
            <a:xfrm>
              <a:off x="2556" y="1731"/>
              <a:ext cx="2" cy="25"/>
            </a:xfrm>
            <a:custGeom>
              <a:avLst/>
              <a:gdLst/>
              <a:ahLst/>
              <a:cxnLst>
                <a:cxn ang="0">
                  <a:pos x="2" y="25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2" y="25"/>
                </a:cxn>
                <a:cxn ang="0">
                  <a:pos x="2" y="25"/>
                </a:cxn>
              </a:cxnLst>
              <a:rect l="0" t="0" r="r" b="b"/>
              <a:pathLst>
                <a:path w="2" h="25">
                  <a:moveTo>
                    <a:pt x="2" y="25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2" y="25"/>
                  </a:lnTo>
                  <a:lnTo>
                    <a:pt x="2" y="25"/>
                  </a:lnTo>
                  <a:close/>
                </a:path>
              </a:pathLst>
            </a:custGeom>
            <a:solidFill>
              <a:srgbClr val="B9B9B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3" name="Freeform 329"/>
            <p:cNvSpPr>
              <a:spLocks/>
            </p:cNvSpPr>
            <p:nvPr/>
          </p:nvSpPr>
          <p:spPr bwMode="auto">
            <a:xfrm>
              <a:off x="2558" y="1731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B0B0B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4" name="Freeform 330"/>
            <p:cNvSpPr>
              <a:spLocks/>
            </p:cNvSpPr>
            <p:nvPr/>
          </p:nvSpPr>
          <p:spPr bwMode="auto">
            <a:xfrm>
              <a:off x="2559" y="1731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A7A7A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5" name="Freeform 331"/>
            <p:cNvSpPr>
              <a:spLocks/>
            </p:cNvSpPr>
            <p:nvPr/>
          </p:nvSpPr>
          <p:spPr bwMode="auto">
            <a:xfrm>
              <a:off x="2560" y="1731"/>
              <a:ext cx="1" cy="27"/>
            </a:xfrm>
            <a:custGeom>
              <a:avLst/>
              <a:gdLst/>
              <a:ahLst/>
              <a:cxnLst>
                <a:cxn ang="0">
                  <a:pos x="1" y="27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7"/>
                </a:cxn>
                <a:cxn ang="0">
                  <a:pos x="1" y="27"/>
                </a:cxn>
              </a:cxnLst>
              <a:rect l="0" t="0" r="r" b="b"/>
              <a:pathLst>
                <a:path w="1" h="27">
                  <a:moveTo>
                    <a:pt x="1" y="27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7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9E9E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6" name="Freeform 332"/>
            <p:cNvSpPr>
              <a:spLocks/>
            </p:cNvSpPr>
            <p:nvPr/>
          </p:nvSpPr>
          <p:spPr bwMode="auto">
            <a:xfrm>
              <a:off x="2561" y="1731"/>
              <a:ext cx="2" cy="27"/>
            </a:xfrm>
            <a:custGeom>
              <a:avLst/>
              <a:gdLst/>
              <a:ahLst/>
              <a:cxnLst>
                <a:cxn ang="0">
                  <a:pos x="2" y="27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2" y="27"/>
                </a:cxn>
                <a:cxn ang="0">
                  <a:pos x="2" y="27"/>
                </a:cxn>
              </a:cxnLst>
              <a:rect l="0" t="0" r="r" b="b"/>
              <a:pathLst>
                <a:path w="2" h="27">
                  <a:moveTo>
                    <a:pt x="2" y="27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2" y="27"/>
                  </a:lnTo>
                  <a:lnTo>
                    <a:pt x="2" y="27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7" name="Freeform 333"/>
            <p:cNvSpPr>
              <a:spLocks/>
            </p:cNvSpPr>
            <p:nvPr/>
          </p:nvSpPr>
          <p:spPr bwMode="auto">
            <a:xfrm>
              <a:off x="2563" y="1731"/>
              <a:ext cx="1" cy="27"/>
            </a:xfrm>
            <a:custGeom>
              <a:avLst/>
              <a:gdLst/>
              <a:ahLst/>
              <a:cxnLst>
                <a:cxn ang="0">
                  <a:pos x="1" y="27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1" y="27"/>
                </a:cxn>
                <a:cxn ang="0">
                  <a:pos x="1" y="27"/>
                </a:cxn>
              </a:cxnLst>
              <a:rect l="0" t="0" r="r" b="b"/>
              <a:pathLst>
                <a:path w="1" h="27">
                  <a:moveTo>
                    <a:pt x="1" y="27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8D8D8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8" name="Freeform 334"/>
            <p:cNvSpPr>
              <a:spLocks/>
            </p:cNvSpPr>
            <p:nvPr/>
          </p:nvSpPr>
          <p:spPr bwMode="auto">
            <a:xfrm>
              <a:off x="2564" y="1731"/>
              <a:ext cx="1" cy="27"/>
            </a:xfrm>
            <a:custGeom>
              <a:avLst/>
              <a:gdLst/>
              <a:ahLst/>
              <a:cxnLst>
                <a:cxn ang="0">
                  <a:pos x="1" y="27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1" y="27"/>
                </a:cxn>
                <a:cxn ang="0">
                  <a:pos x="1" y="27"/>
                </a:cxn>
              </a:cxnLst>
              <a:rect l="0" t="0" r="r" b="b"/>
              <a:pathLst>
                <a:path w="1" h="27">
                  <a:moveTo>
                    <a:pt x="1" y="27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84848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9" name="Freeform 335"/>
            <p:cNvSpPr>
              <a:spLocks/>
            </p:cNvSpPr>
            <p:nvPr/>
          </p:nvSpPr>
          <p:spPr bwMode="auto">
            <a:xfrm>
              <a:off x="2565" y="1731"/>
              <a:ext cx="1" cy="27"/>
            </a:xfrm>
            <a:custGeom>
              <a:avLst/>
              <a:gdLst/>
              <a:ahLst/>
              <a:cxnLst>
                <a:cxn ang="0">
                  <a:pos x="1" y="27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1" y="27"/>
                </a:cxn>
                <a:cxn ang="0">
                  <a:pos x="1" y="27"/>
                </a:cxn>
              </a:cxnLst>
              <a:rect l="0" t="0" r="r" b="b"/>
              <a:pathLst>
                <a:path w="1" h="27">
                  <a:moveTo>
                    <a:pt x="1" y="27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7B7B7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0" name="Freeform 336"/>
            <p:cNvSpPr>
              <a:spLocks/>
            </p:cNvSpPr>
            <p:nvPr/>
          </p:nvSpPr>
          <p:spPr bwMode="auto">
            <a:xfrm>
              <a:off x="2566" y="1731"/>
              <a:ext cx="2" cy="27"/>
            </a:xfrm>
            <a:custGeom>
              <a:avLst/>
              <a:gdLst/>
              <a:ahLst/>
              <a:cxnLst>
                <a:cxn ang="0">
                  <a:pos x="2" y="27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2" y="27"/>
                </a:cxn>
                <a:cxn ang="0">
                  <a:pos x="2" y="27"/>
                </a:cxn>
              </a:cxnLst>
              <a:rect l="0" t="0" r="r" b="b"/>
              <a:pathLst>
                <a:path w="2" h="27">
                  <a:moveTo>
                    <a:pt x="2" y="27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2" y="27"/>
                  </a:lnTo>
                  <a:lnTo>
                    <a:pt x="2" y="27"/>
                  </a:lnTo>
                  <a:close/>
                </a:path>
              </a:pathLst>
            </a:custGeom>
            <a:solidFill>
              <a:srgbClr val="7272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1" name="Freeform 337"/>
            <p:cNvSpPr>
              <a:spLocks/>
            </p:cNvSpPr>
            <p:nvPr/>
          </p:nvSpPr>
          <p:spPr bwMode="auto">
            <a:xfrm>
              <a:off x="2568" y="1731"/>
              <a:ext cx="1" cy="27"/>
            </a:xfrm>
            <a:custGeom>
              <a:avLst/>
              <a:gdLst/>
              <a:ahLst/>
              <a:cxnLst>
                <a:cxn ang="0">
                  <a:pos x="1" y="27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1" y="27"/>
                </a:cxn>
                <a:cxn ang="0">
                  <a:pos x="1" y="27"/>
                </a:cxn>
              </a:cxnLst>
              <a:rect l="0" t="0" r="r" b="b"/>
              <a:pathLst>
                <a:path w="1" h="27">
                  <a:moveTo>
                    <a:pt x="1" y="27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69696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2" name="Freeform 338"/>
            <p:cNvSpPr>
              <a:spLocks/>
            </p:cNvSpPr>
            <p:nvPr/>
          </p:nvSpPr>
          <p:spPr bwMode="auto">
            <a:xfrm>
              <a:off x="2569" y="1731"/>
              <a:ext cx="2" cy="27"/>
            </a:xfrm>
            <a:custGeom>
              <a:avLst/>
              <a:gdLst/>
              <a:ahLst/>
              <a:cxnLst>
                <a:cxn ang="0">
                  <a:pos x="2" y="26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2" y="26"/>
                </a:cxn>
                <a:cxn ang="0">
                  <a:pos x="2" y="26"/>
                </a:cxn>
              </a:cxnLst>
              <a:rect l="0" t="0" r="r" b="b"/>
              <a:pathLst>
                <a:path w="2" h="27">
                  <a:moveTo>
                    <a:pt x="2" y="26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2" y="26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61616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3" name="Freeform 339"/>
            <p:cNvSpPr>
              <a:spLocks/>
            </p:cNvSpPr>
            <p:nvPr/>
          </p:nvSpPr>
          <p:spPr bwMode="auto">
            <a:xfrm>
              <a:off x="2571" y="1731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58585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4" name="Freeform 340"/>
            <p:cNvSpPr>
              <a:spLocks/>
            </p:cNvSpPr>
            <p:nvPr/>
          </p:nvSpPr>
          <p:spPr bwMode="auto">
            <a:xfrm>
              <a:off x="2572" y="1731"/>
              <a:ext cx="1" cy="26"/>
            </a:xfrm>
            <a:custGeom>
              <a:avLst/>
              <a:gdLst/>
              <a:ahLst/>
              <a:cxnLst>
                <a:cxn ang="0">
                  <a:pos x="1" y="25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5"/>
                </a:cxn>
                <a:cxn ang="0">
                  <a:pos x="1" y="25"/>
                </a:cxn>
              </a:cxnLst>
              <a:rect l="0" t="0" r="r" b="b"/>
              <a:pathLst>
                <a:path w="1" h="26">
                  <a:moveTo>
                    <a:pt x="1" y="25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5"/>
                  </a:lnTo>
                  <a:lnTo>
                    <a:pt x="1" y="25"/>
                  </a:lnTo>
                  <a:close/>
                </a:path>
              </a:pathLst>
            </a:custGeom>
            <a:solidFill>
              <a:srgbClr val="4F4F4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5" name="Freeform 341"/>
            <p:cNvSpPr>
              <a:spLocks/>
            </p:cNvSpPr>
            <p:nvPr/>
          </p:nvSpPr>
          <p:spPr bwMode="auto">
            <a:xfrm>
              <a:off x="2573" y="1731"/>
              <a:ext cx="1" cy="25"/>
            </a:xfrm>
            <a:custGeom>
              <a:avLst/>
              <a:gdLst/>
              <a:ahLst/>
              <a:cxnLst>
                <a:cxn ang="0">
                  <a:pos x="1" y="25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5"/>
                </a:cxn>
                <a:cxn ang="0">
                  <a:pos x="1" y="25"/>
                </a:cxn>
              </a:cxnLst>
              <a:rect l="0" t="0" r="r" b="b"/>
              <a:pathLst>
                <a:path w="1" h="25">
                  <a:moveTo>
                    <a:pt x="1" y="25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5"/>
                  </a:lnTo>
                  <a:lnTo>
                    <a:pt x="1" y="25"/>
                  </a:lnTo>
                  <a:close/>
                </a:path>
              </a:pathLst>
            </a:custGeom>
            <a:solidFill>
              <a:srgbClr val="46464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6" name="Freeform 342"/>
            <p:cNvSpPr>
              <a:spLocks/>
            </p:cNvSpPr>
            <p:nvPr/>
          </p:nvSpPr>
          <p:spPr bwMode="auto">
            <a:xfrm>
              <a:off x="2574" y="1731"/>
              <a:ext cx="1" cy="25"/>
            </a:xfrm>
            <a:custGeom>
              <a:avLst/>
              <a:gdLst/>
              <a:ahLst/>
              <a:cxnLst>
                <a:cxn ang="0">
                  <a:pos x="1" y="23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4"/>
                </a:cxn>
                <a:cxn ang="0">
                  <a:pos x="1" y="23"/>
                </a:cxn>
                <a:cxn ang="0">
                  <a:pos x="1" y="23"/>
                </a:cxn>
              </a:cxnLst>
              <a:rect l="0" t="0" r="r" b="b"/>
              <a:pathLst>
                <a:path w="1" h="25">
                  <a:moveTo>
                    <a:pt x="1" y="23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4"/>
                  </a:lnTo>
                  <a:lnTo>
                    <a:pt x="1" y="23"/>
                  </a:lnTo>
                  <a:lnTo>
                    <a:pt x="1" y="23"/>
                  </a:lnTo>
                  <a:close/>
                </a:path>
              </a:pathLst>
            </a:custGeom>
            <a:solidFill>
              <a:srgbClr val="3D3D3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7" name="Freeform 343"/>
            <p:cNvSpPr>
              <a:spLocks/>
            </p:cNvSpPr>
            <p:nvPr/>
          </p:nvSpPr>
          <p:spPr bwMode="auto">
            <a:xfrm>
              <a:off x="2424" y="1714"/>
              <a:ext cx="1" cy="2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23"/>
                </a:cxn>
                <a:cxn ang="0">
                  <a:pos x="0" y="23"/>
                </a:cxn>
                <a:cxn ang="0">
                  <a:pos x="1" y="24"/>
                </a:cxn>
                <a:cxn ang="0">
                  <a:pos x="1" y="25"/>
                </a:cxn>
                <a:cxn ang="0">
                  <a:pos x="1" y="0"/>
                </a:cxn>
              </a:cxnLst>
              <a:rect l="0" t="0" r="r" b="b"/>
              <a:pathLst>
                <a:path w="1" h="25">
                  <a:moveTo>
                    <a:pt x="1" y="0"/>
                  </a:moveTo>
                  <a:lnTo>
                    <a:pt x="0" y="0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1" y="24"/>
                  </a:lnTo>
                  <a:lnTo>
                    <a:pt x="1" y="2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2C2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8" name="Freeform 344"/>
            <p:cNvSpPr>
              <a:spLocks/>
            </p:cNvSpPr>
            <p:nvPr/>
          </p:nvSpPr>
          <p:spPr bwMode="auto">
            <a:xfrm>
              <a:off x="2425" y="1714"/>
              <a:ext cx="2" cy="25"/>
            </a:xfrm>
            <a:custGeom>
              <a:avLst/>
              <a:gdLst/>
              <a:ahLst/>
              <a:cxnLst>
                <a:cxn ang="0">
                  <a:pos x="2" y="25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2" y="25"/>
                </a:cxn>
                <a:cxn ang="0">
                  <a:pos x="2" y="25"/>
                </a:cxn>
              </a:cxnLst>
              <a:rect l="0" t="0" r="r" b="b"/>
              <a:pathLst>
                <a:path w="2" h="25">
                  <a:moveTo>
                    <a:pt x="2" y="25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2" y="25"/>
                  </a:lnTo>
                  <a:lnTo>
                    <a:pt x="2" y="25"/>
                  </a:lnTo>
                  <a:close/>
                </a:path>
              </a:pathLst>
            </a:custGeom>
            <a:solidFill>
              <a:srgbClr val="B9B9B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9" name="Freeform 345"/>
            <p:cNvSpPr>
              <a:spLocks/>
            </p:cNvSpPr>
            <p:nvPr/>
          </p:nvSpPr>
          <p:spPr bwMode="auto">
            <a:xfrm>
              <a:off x="2427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B0B0B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0" name="Freeform 346"/>
            <p:cNvSpPr>
              <a:spLocks/>
            </p:cNvSpPr>
            <p:nvPr/>
          </p:nvSpPr>
          <p:spPr bwMode="auto">
            <a:xfrm>
              <a:off x="2428" y="1714"/>
              <a:ext cx="2" cy="26"/>
            </a:xfrm>
            <a:custGeom>
              <a:avLst/>
              <a:gdLst/>
              <a:ahLst/>
              <a:cxnLst>
                <a:cxn ang="0">
                  <a:pos x="2" y="26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26"/>
                </a:cxn>
                <a:cxn ang="0">
                  <a:pos x="2" y="26"/>
                </a:cxn>
              </a:cxnLst>
              <a:rect l="0" t="0" r="r" b="b"/>
              <a:pathLst>
                <a:path w="2" h="26">
                  <a:moveTo>
                    <a:pt x="2" y="26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26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A7A7A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1" name="Freeform 347"/>
            <p:cNvSpPr>
              <a:spLocks/>
            </p:cNvSpPr>
            <p:nvPr/>
          </p:nvSpPr>
          <p:spPr bwMode="auto">
            <a:xfrm>
              <a:off x="2430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9E9E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2" name="Freeform 348"/>
            <p:cNvSpPr>
              <a:spLocks/>
            </p:cNvSpPr>
            <p:nvPr/>
          </p:nvSpPr>
          <p:spPr bwMode="auto">
            <a:xfrm>
              <a:off x="2431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3" name="Freeform 349"/>
            <p:cNvSpPr>
              <a:spLocks/>
            </p:cNvSpPr>
            <p:nvPr/>
          </p:nvSpPr>
          <p:spPr bwMode="auto">
            <a:xfrm>
              <a:off x="2432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8D8D8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4" name="Freeform 350"/>
            <p:cNvSpPr>
              <a:spLocks/>
            </p:cNvSpPr>
            <p:nvPr/>
          </p:nvSpPr>
          <p:spPr bwMode="auto">
            <a:xfrm>
              <a:off x="2433" y="1714"/>
              <a:ext cx="2" cy="26"/>
            </a:xfrm>
            <a:custGeom>
              <a:avLst/>
              <a:gdLst/>
              <a:ahLst/>
              <a:cxnLst>
                <a:cxn ang="0">
                  <a:pos x="2" y="26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26"/>
                </a:cxn>
                <a:cxn ang="0">
                  <a:pos x="2" y="26"/>
                </a:cxn>
              </a:cxnLst>
              <a:rect l="0" t="0" r="r" b="b"/>
              <a:pathLst>
                <a:path w="2" h="26">
                  <a:moveTo>
                    <a:pt x="2" y="26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26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84848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5" name="Freeform 351"/>
            <p:cNvSpPr>
              <a:spLocks/>
            </p:cNvSpPr>
            <p:nvPr/>
          </p:nvSpPr>
          <p:spPr bwMode="auto">
            <a:xfrm>
              <a:off x="2435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7B7B7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6" name="Freeform 352"/>
            <p:cNvSpPr>
              <a:spLocks/>
            </p:cNvSpPr>
            <p:nvPr/>
          </p:nvSpPr>
          <p:spPr bwMode="auto">
            <a:xfrm>
              <a:off x="2436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7272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7" name="Freeform 353"/>
            <p:cNvSpPr>
              <a:spLocks/>
            </p:cNvSpPr>
            <p:nvPr/>
          </p:nvSpPr>
          <p:spPr bwMode="auto">
            <a:xfrm>
              <a:off x="2437" y="1714"/>
              <a:ext cx="2" cy="26"/>
            </a:xfrm>
            <a:custGeom>
              <a:avLst/>
              <a:gdLst/>
              <a:ahLst/>
              <a:cxnLst>
                <a:cxn ang="0">
                  <a:pos x="2" y="26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26"/>
                </a:cxn>
                <a:cxn ang="0">
                  <a:pos x="2" y="26"/>
                </a:cxn>
              </a:cxnLst>
              <a:rect l="0" t="0" r="r" b="b"/>
              <a:pathLst>
                <a:path w="2" h="26">
                  <a:moveTo>
                    <a:pt x="2" y="26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26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69696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8" name="Freeform 354"/>
            <p:cNvSpPr>
              <a:spLocks/>
            </p:cNvSpPr>
            <p:nvPr/>
          </p:nvSpPr>
          <p:spPr bwMode="auto">
            <a:xfrm>
              <a:off x="2439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61616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9" name="Freeform 355"/>
            <p:cNvSpPr>
              <a:spLocks/>
            </p:cNvSpPr>
            <p:nvPr/>
          </p:nvSpPr>
          <p:spPr bwMode="auto">
            <a:xfrm>
              <a:off x="2440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58585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0" name="Freeform 356"/>
            <p:cNvSpPr>
              <a:spLocks/>
            </p:cNvSpPr>
            <p:nvPr/>
          </p:nvSpPr>
          <p:spPr bwMode="auto">
            <a:xfrm>
              <a:off x="2441" y="1714"/>
              <a:ext cx="2" cy="26"/>
            </a:xfrm>
            <a:custGeom>
              <a:avLst/>
              <a:gdLst/>
              <a:ahLst/>
              <a:cxnLst>
                <a:cxn ang="0">
                  <a:pos x="2" y="25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25"/>
                </a:cxn>
                <a:cxn ang="0">
                  <a:pos x="2" y="25"/>
                </a:cxn>
              </a:cxnLst>
              <a:rect l="0" t="0" r="r" b="b"/>
              <a:pathLst>
                <a:path w="2" h="26">
                  <a:moveTo>
                    <a:pt x="2" y="25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25"/>
                  </a:lnTo>
                  <a:lnTo>
                    <a:pt x="2" y="25"/>
                  </a:lnTo>
                  <a:close/>
                </a:path>
              </a:pathLst>
            </a:custGeom>
            <a:solidFill>
              <a:srgbClr val="4F4F4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1" name="Freeform 357"/>
            <p:cNvSpPr>
              <a:spLocks/>
            </p:cNvSpPr>
            <p:nvPr/>
          </p:nvSpPr>
          <p:spPr bwMode="auto">
            <a:xfrm>
              <a:off x="2443" y="1714"/>
              <a:ext cx="1" cy="25"/>
            </a:xfrm>
            <a:custGeom>
              <a:avLst/>
              <a:gdLst/>
              <a:ahLst/>
              <a:cxnLst>
                <a:cxn ang="0">
                  <a:pos x="1" y="25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5"/>
                </a:cxn>
                <a:cxn ang="0">
                  <a:pos x="1" y="25"/>
                </a:cxn>
              </a:cxnLst>
              <a:rect l="0" t="0" r="r" b="b"/>
              <a:pathLst>
                <a:path w="1" h="25">
                  <a:moveTo>
                    <a:pt x="1" y="25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5"/>
                  </a:lnTo>
                  <a:lnTo>
                    <a:pt x="1" y="25"/>
                  </a:lnTo>
                  <a:close/>
                </a:path>
              </a:pathLst>
            </a:custGeom>
            <a:solidFill>
              <a:srgbClr val="46464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2" name="Freeform 358"/>
            <p:cNvSpPr>
              <a:spLocks/>
            </p:cNvSpPr>
            <p:nvPr/>
          </p:nvSpPr>
          <p:spPr bwMode="auto">
            <a:xfrm>
              <a:off x="2444" y="1714"/>
              <a:ext cx="1" cy="25"/>
            </a:xfrm>
            <a:custGeom>
              <a:avLst/>
              <a:gdLst/>
              <a:ahLst/>
              <a:cxnLst>
                <a:cxn ang="0">
                  <a:pos x="1" y="23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4"/>
                </a:cxn>
                <a:cxn ang="0">
                  <a:pos x="1" y="23"/>
                </a:cxn>
                <a:cxn ang="0">
                  <a:pos x="1" y="23"/>
                </a:cxn>
              </a:cxnLst>
              <a:rect l="0" t="0" r="r" b="b"/>
              <a:pathLst>
                <a:path w="1" h="25">
                  <a:moveTo>
                    <a:pt x="1" y="23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4"/>
                  </a:lnTo>
                  <a:lnTo>
                    <a:pt x="1" y="23"/>
                  </a:lnTo>
                  <a:lnTo>
                    <a:pt x="1" y="23"/>
                  </a:lnTo>
                  <a:close/>
                </a:path>
              </a:pathLst>
            </a:custGeom>
            <a:solidFill>
              <a:srgbClr val="3D3D3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3" name="Freeform 359"/>
            <p:cNvSpPr>
              <a:spLocks/>
            </p:cNvSpPr>
            <p:nvPr/>
          </p:nvSpPr>
          <p:spPr bwMode="auto">
            <a:xfrm>
              <a:off x="2612" y="1755"/>
              <a:ext cx="51" cy="28"/>
            </a:xfrm>
            <a:custGeom>
              <a:avLst/>
              <a:gdLst/>
              <a:ahLst/>
              <a:cxnLst>
                <a:cxn ang="0">
                  <a:pos x="51" y="1"/>
                </a:cxn>
                <a:cxn ang="0">
                  <a:pos x="51" y="0"/>
                </a:cxn>
                <a:cxn ang="0">
                  <a:pos x="51" y="0"/>
                </a:cxn>
                <a:cxn ang="0">
                  <a:pos x="43" y="1"/>
                </a:cxn>
                <a:cxn ang="0">
                  <a:pos x="35" y="4"/>
                </a:cxn>
                <a:cxn ang="0">
                  <a:pos x="28" y="7"/>
                </a:cxn>
                <a:cxn ang="0">
                  <a:pos x="28" y="7"/>
                </a:cxn>
                <a:cxn ang="0">
                  <a:pos x="20" y="12"/>
                </a:cxn>
                <a:cxn ang="0">
                  <a:pos x="11" y="18"/>
                </a:cxn>
                <a:cxn ang="0">
                  <a:pos x="3" y="24"/>
                </a:cxn>
                <a:cxn ang="0">
                  <a:pos x="0" y="27"/>
                </a:cxn>
                <a:cxn ang="0">
                  <a:pos x="0" y="28"/>
                </a:cxn>
                <a:cxn ang="0">
                  <a:pos x="51" y="1"/>
                </a:cxn>
              </a:cxnLst>
              <a:rect l="0" t="0" r="r" b="b"/>
              <a:pathLst>
                <a:path w="51" h="28">
                  <a:moveTo>
                    <a:pt x="51" y="1"/>
                  </a:moveTo>
                  <a:lnTo>
                    <a:pt x="51" y="0"/>
                  </a:lnTo>
                  <a:lnTo>
                    <a:pt x="51" y="0"/>
                  </a:lnTo>
                  <a:lnTo>
                    <a:pt x="43" y="1"/>
                  </a:lnTo>
                  <a:lnTo>
                    <a:pt x="35" y="4"/>
                  </a:lnTo>
                  <a:lnTo>
                    <a:pt x="28" y="7"/>
                  </a:lnTo>
                  <a:lnTo>
                    <a:pt x="28" y="7"/>
                  </a:lnTo>
                  <a:lnTo>
                    <a:pt x="20" y="12"/>
                  </a:lnTo>
                  <a:lnTo>
                    <a:pt x="11" y="18"/>
                  </a:lnTo>
                  <a:lnTo>
                    <a:pt x="3" y="24"/>
                  </a:lnTo>
                  <a:lnTo>
                    <a:pt x="0" y="27"/>
                  </a:lnTo>
                  <a:lnTo>
                    <a:pt x="0" y="28"/>
                  </a:lnTo>
                  <a:lnTo>
                    <a:pt x="51" y="1"/>
                  </a:lnTo>
                  <a:close/>
                </a:path>
              </a:pathLst>
            </a:custGeom>
            <a:solidFill>
              <a:srgbClr val="7777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4" name="Freeform 360"/>
            <p:cNvSpPr>
              <a:spLocks/>
            </p:cNvSpPr>
            <p:nvPr/>
          </p:nvSpPr>
          <p:spPr bwMode="auto">
            <a:xfrm>
              <a:off x="2267" y="1429"/>
              <a:ext cx="455" cy="305"/>
            </a:xfrm>
            <a:custGeom>
              <a:avLst/>
              <a:gdLst/>
              <a:ahLst/>
              <a:cxnLst>
                <a:cxn ang="0">
                  <a:pos x="455" y="305"/>
                </a:cxn>
                <a:cxn ang="0">
                  <a:pos x="0" y="252"/>
                </a:cxn>
                <a:cxn ang="0">
                  <a:pos x="0" y="0"/>
                </a:cxn>
                <a:cxn ang="0">
                  <a:pos x="455" y="31"/>
                </a:cxn>
                <a:cxn ang="0">
                  <a:pos x="455" y="305"/>
                </a:cxn>
              </a:cxnLst>
              <a:rect l="0" t="0" r="r" b="b"/>
              <a:pathLst>
                <a:path w="455" h="305">
                  <a:moveTo>
                    <a:pt x="455" y="305"/>
                  </a:moveTo>
                  <a:lnTo>
                    <a:pt x="0" y="252"/>
                  </a:lnTo>
                  <a:lnTo>
                    <a:pt x="0" y="0"/>
                  </a:lnTo>
                  <a:lnTo>
                    <a:pt x="455" y="31"/>
                  </a:lnTo>
                  <a:lnTo>
                    <a:pt x="455" y="305"/>
                  </a:lnTo>
                  <a:close/>
                </a:path>
              </a:pathLst>
            </a:custGeom>
            <a:solidFill>
              <a:srgbClr val="44444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5" name="Freeform 361"/>
            <p:cNvSpPr>
              <a:spLocks/>
            </p:cNvSpPr>
            <p:nvPr/>
          </p:nvSpPr>
          <p:spPr bwMode="auto">
            <a:xfrm>
              <a:off x="2286" y="1450"/>
              <a:ext cx="418" cy="279"/>
            </a:xfrm>
            <a:custGeom>
              <a:avLst/>
              <a:gdLst/>
              <a:ahLst/>
              <a:cxnLst>
                <a:cxn ang="0">
                  <a:pos x="418" y="279"/>
                </a:cxn>
                <a:cxn ang="0">
                  <a:pos x="0" y="231"/>
                </a:cxn>
                <a:cxn ang="0">
                  <a:pos x="0" y="0"/>
                </a:cxn>
                <a:cxn ang="0">
                  <a:pos x="418" y="27"/>
                </a:cxn>
                <a:cxn ang="0">
                  <a:pos x="418" y="279"/>
                </a:cxn>
              </a:cxnLst>
              <a:rect l="0" t="0" r="r" b="b"/>
              <a:pathLst>
                <a:path w="418" h="279">
                  <a:moveTo>
                    <a:pt x="418" y="279"/>
                  </a:moveTo>
                  <a:lnTo>
                    <a:pt x="0" y="231"/>
                  </a:lnTo>
                  <a:lnTo>
                    <a:pt x="0" y="0"/>
                  </a:lnTo>
                  <a:lnTo>
                    <a:pt x="418" y="27"/>
                  </a:lnTo>
                  <a:lnTo>
                    <a:pt x="418" y="2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6" name="Freeform 363"/>
            <p:cNvSpPr>
              <a:spLocks/>
            </p:cNvSpPr>
            <p:nvPr/>
          </p:nvSpPr>
          <p:spPr bwMode="auto">
            <a:xfrm>
              <a:off x="2267" y="1681"/>
              <a:ext cx="455" cy="71"/>
            </a:xfrm>
            <a:custGeom>
              <a:avLst/>
              <a:gdLst/>
              <a:ahLst/>
              <a:cxnLst>
                <a:cxn ang="0">
                  <a:pos x="455" y="71"/>
                </a:cxn>
                <a:cxn ang="0">
                  <a:pos x="0" y="17"/>
                </a:cxn>
                <a:cxn ang="0">
                  <a:pos x="0" y="0"/>
                </a:cxn>
                <a:cxn ang="0">
                  <a:pos x="455" y="53"/>
                </a:cxn>
                <a:cxn ang="0">
                  <a:pos x="455" y="71"/>
                </a:cxn>
              </a:cxnLst>
              <a:rect l="0" t="0" r="r" b="b"/>
              <a:pathLst>
                <a:path w="455" h="71">
                  <a:moveTo>
                    <a:pt x="455" y="71"/>
                  </a:moveTo>
                  <a:lnTo>
                    <a:pt x="0" y="17"/>
                  </a:lnTo>
                  <a:lnTo>
                    <a:pt x="0" y="0"/>
                  </a:lnTo>
                  <a:lnTo>
                    <a:pt x="455" y="53"/>
                  </a:lnTo>
                  <a:lnTo>
                    <a:pt x="455" y="71"/>
                  </a:lnTo>
                  <a:close/>
                </a:path>
              </a:pathLst>
            </a:custGeom>
            <a:solidFill>
              <a:srgbClr val="AAA9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7" name="Freeform 364"/>
            <p:cNvSpPr>
              <a:spLocks/>
            </p:cNvSpPr>
            <p:nvPr/>
          </p:nvSpPr>
          <p:spPr bwMode="auto">
            <a:xfrm>
              <a:off x="2722" y="1723"/>
              <a:ext cx="10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0" y="17"/>
                </a:cxn>
                <a:cxn ang="0">
                  <a:pos x="10" y="0"/>
                </a:cxn>
                <a:cxn ang="0">
                  <a:pos x="0" y="11"/>
                </a:cxn>
                <a:cxn ang="0">
                  <a:pos x="0" y="29"/>
                </a:cxn>
              </a:cxnLst>
              <a:rect l="0" t="0" r="r" b="b"/>
              <a:pathLst>
                <a:path w="10" h="29">
                  <a:moveTo>
                    <a:pt x="0" y="29"/>
                  </a:moveTo>
                  <a:lnTo>
                    <a:pt x="10" y="17"/>
                  </a:lnTo>
                  <a:lnTo>
                    <a:pt x="10" y="0"/>
                  </a:lnTo>
                  <a:lnTo>
                    <a:pt x="0" y="11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7777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8" name="Freeform 365"/>
            <p:cNvSpPr>
              <a:spLocks/>
            </p:cNvSpPr>
            <p:nvPr/>
          </p:nvSpPr>
          <p:spPr bwMode="auto">
            <a:xfrm>
              <a:off x="2722" y="1457"/>
              <a:ext cx="10" cy="277"/>
            </a:xfrm>
            <a:custGeom>
              <a:avLst/>
              <a:gdLst/>
              <a:ahLst/>
              <a:cxnLst>
                <a:cxn ang="0">
                  <a:pos x="10" y="266"/>
                </a:cxn>
                <a:cxn ang="0">
                  <a:pos x="0" y="277"/>
                </a:cxn>
                <a:cxn ang="0">
                  <a:pos x="0" y="3"/>
                </a:cxn>
                <a:cxn ang="0">
                  <a:pos x="10" y="0"/>
                </a:cxn>
                <a:cxn ang="0">
                  <a:pos x="10" y="266"/>
                </a:cxn>
              </a:cxnLst>
              <a:rect l="0" t="0" r="r" b="b"/>
              <a:pathLst>
                <a:path w="10" h="277">
                  <a:moveTo>
                    <a:pt x="10" y="266"/>
                  </a:moveTo>
                  <a:lnTo>
                    <a:pt x="0" y="277"/>
                  </a:lnTo>
                  <a:lnTo>
                    <a:pt x="0" y="3"/>
                  </a:lnTo>
                  <a:lnTo>
                    <a:pt x="10" y="0"/>
                  </a:lnTo>
                  <a:lnTo>
                    <a:pt x="10" y="266"/>
                  </a:lnTo>
                  <a:close/>
                </a:path>
              </a:pathLst>
            </a:custGeom>
            <a:solidFill>
              <a:srgbClr val="22222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9" name="Freeform 366"/>
            <p:cNvSpPr>
              <a:spLocks/>
            </p:cNvSpPr>
            <p:nvPr/>
          </p:nvSpPr>
          <p:spPr bwMode="auto">
            <a:xfrm>
              <a:off x="2267" y="1428"/>
              <a:ext cx="465" cy="32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1"/>
                </a:cxn>
                <a:cxn ang="0">
                  <a:pos x="455" y="32"/>
                </a:cxn>
                <a:cxn ang="0">
                  <a:pos x="465" y="29"/>
                </a:cxn>
                <a:cxn ang="0">
                  <a:pos x="18" y="0"/>
                </a:cxn>
              </a:cxnLst>
              <a:rect l="0" t="0" r="r" b="b"/>
              <a:pathLst>
                <a:path w="465" h="32">
                  <a:moveTo>
                    <a:pt x="18" y="0"/>
                  </a:moveTo>
                  <a:lnTo>
                    <a:pt x="0" y="1"/>
                  </a:lnTo>
                  <a:lnTo>
                    <a:pt x="455" y="32"/>
                  </a:lnTo>
                  <a:lnTo>
                    <a:pt x="465" y="29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807F8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0" name="Freeform 367"/>
            <p:cNvSpPr>
              <a:spLocks/>
            </p:cNvSpPr>
            <p:nvPr/>
          </p:nvSpPr>
          <p:spPr bwMode="auto">
            <a:xfrm>
              <a:off x="2267" y="1429"/>
              <a:ext cx="455" cy="49"/>
            </a:xfrm>
            <a:custGeom>
              <a:avLst/>
              <a:gdLst/>
              <a:ahLst/>
              <a:cxnLst>
                <a:cxn ang="0">
                  <a:pos x="455" y="49"/>
                </a:cxn>
                <a:cxn ang="0">
                  <a:pos x="0" y="20"/>
                </a:cxn>
                <a:cxn ang="0">
                  <a:pos x="0" y="0"/>
                </a:cxn>
                <a:cxn ang="0">
                  <a:pos x="455" y="31"/>
                </a:cxn>
                <a:cxn ang="0">
                  <a:pos x="455" y="49"/>
                </a:cxn>
              </a:cxnLst>
              <a:rect l="0" t="0" r="r" b="b"/>
              <a:pathLst>
                <a:path w="455" h="49">
                  <a:moveTo>
                    <a:pt x="455" y="49"/>
                  </a:moveTo>
                  <a:lnTo>
                    <a:pt x="0" y="20"/>
                  </a:lnTo>
                  <a:lnTo>
                    <a:pt x="0" y="0"/>
                  </a:lnTo>
                  <a:lnTo>
                    <a:pt x="455" y="31"/>
                  </a:lnTo>
                  <a:lnTo>
                    <a:pt x="455" y="49"/>
                  </a:lnTo>
                  <a:close/>
                </a:path>
              </a:pathLst>
            </a:custGeom>
            <a:solidFill>
              <a:srgbClr val="AAA9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1" name="Freeform 368"/>
            <p:cNvSpPr>
              <a:spLocks/>
            </p:cNvSpPr>
            <p:nvPr/>
          </p:nvSpPr>
          <p:spPr bwMode="auto">
            <a:xfrm>
              <a:off x="2722" y="1457"/>
              <a:ext cx="10" cy="21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10" y="18"/>
                </a:cxn>
                <a:cxn ang="0">
                  <a:pos x="10" y="0"/>
                </a:cxn>
                <a:cxn ang="0">
                  <a:pos x="0" y="3"/>
                </a:cxn>
                <a:cxn ang="0">
                  <a:pos x="0" y="21"/>
                </a:cxn>
              </a:cxnLst>
              <a:rect l="0" t="0" r="r" b="b"/>
              <a:pathLst>
                <a:path w="10" h="21">
                  <a:moveTo>
                    <a:pt x="0" y="21"/>
                  </a:moveTo>
                  <a:lnTo>
                    <a:pt x="10" y="18"/>
                  </a:lnTo>
                  <a:lnTo>
                    <a:pt x="10" y="0"/>
                  </a:lnTo>
                  <a:lnTo>
                    <a:pt x="0" y="3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7777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22" name="Rectangle 371"/>
          <p:cNvSpPr>
            <a:spLocks noChangeArrowheads="1"/>
          </p:cNvSpPr>
          <p:nvPr/>
        </p:nvSpPr>
        <p:spPr bwMode="auto">
          <a:xfrm>
            <a:off x="4197796" y="3510136"/>
            <a:ext cx="369888" cy="1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5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</a:rPr>
              <a:t>Projector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grpSp>
        <p:nvGrpSpPr>
          <p:cNvPr id="323" name="Group 380"/>
          <p:cNvGrpSpPr>
            <a:grpSpLocks/>
          </p:cNvGrpSpPr>
          <p:nvPr/>
        </p:nvGrpSpPr>
        <p:grpSpPr bwMode="auto">
          <a:xfrm>
            <a:off x="2667670" y="4830093"/>
            <a:ext cx="685800" cy="685800"/>
            <a:chOff x="2406" y="2175"/>
            <a:chExt cx="432" cy="432"/>
          </a:xfrm>
        </p:grpSpPr>
        <p:pic>
          <p:nvPicPr>
            <p:cNvPr id="324" name="Picture 378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2406" y="2175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5" name="Picture 379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406" y="2175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26" name="Group 383"/>
          <p:cNvGrpSpPr>
            <a:grpSpLocks/>
          </p:cNvGrpSpPr>
          <p:nvPr/>
        </p:nvGrpSpPr>
        <p:grpSpPr bwMode="auto">
          <a:xfrm>
            <a:off x="2099345" y="4785643"/>
            <a:ext cx="685800" cy="684213"/>
            <a:chOff x="2048" y="2147"/>
            <a:chExt cx="432" cy="431"/>
          </a:xfrm>
        </p:grpSpPr>
        <p:pic>
          <p:nvPicPr>
            <p:cNvPr id="327" name="Picture 381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2048" y="2147"/>
              <a:ext cx="432" cy="4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8" name="Picture 38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048" y="2147"/>
              <a:ext cx="432" cy="4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29" name="グループ化 328"/>
          <p:cNvGrpSpPr/>
          <p:nvPr/>
        </p:nvGrpSpPr>
        <p:grpSpPr>
          <a:xfrm>
            <a:off x="3203848" y="3942184"/>
            <a:ext cx="164704" cy="862509"/>
            <a:chOff x="3039145" y="3810943"/>
            <a:chExt cx="139700" cy="336550"/>
          </a:xfrm>
        </p:grpSpPr>
        <p:grpSp>
          <p:nvGrpSpPr>
            <p:cNvPr id="330" name="Group 76"/>
            <p:cNvGrpSpPr>
              <a:grpSpLocks/>
            </p:cNvGrpSpPr>
            <p:nvPr/>
          </p:nvGrpSpPr>
          <p:grpSpPr bwMode="auto">
            <a:xfrm>
              <a:off x="3039145" y="3810943"/>
              <a:ext cx="139700" cy="336550"/>
              <a:chOff x="2640" y="1947"/>
              <a:chExt cx="88" cy="212"/>
            </a:xfrm>
          </p:grpSpPr>
          <p:sp>
            <p:nvSpPr>
              <p:cNvPr id="349" name="Freeform 67"/>
              <p:cNvSpPr>
                <a:spLocks/>
              </p:cNvSpPr>
              <p:nvPr/>
            </p:nvSpPr>
            <p:spPr bwMode="auto">
              <a:xfrm>
                <a:off x="2644" y="2078"/>
                <a:ext cx="35" cy="20"/>
              </a:xfrm>
              <a:custGeom>
                <a:avLst/>
                <a:gdLst/>
                <a:ahLst/>
                <a:cxnLst>
                  <a:cxn ang="0">
                    <a:pos x="35" y="20"/>
                  </a:cxn>
                  <a:cxn ang="0">
                    <a:pos x="33" y="13"/>
                  </a:cxn>
                  <a:cxn ang="0">
                    <a:pos x="31" y="8"/>
                  </a:cxn>
                  <a:cxn ang="0">
                    <a:pos x="27" y="4"/>
                  </a:cxn>
                  <a:cxn ang="0">
                    <a:pos x="23" y="1"/>
                  </a:cxn>
                  <a:cxn ang="0">
                    <a:pos x="18" y="0"/>
                  </a:cxn>
                  <a:cxn ang="0">
                    <a:pos x="13" y="1"/>
                  </a:cxn>
                  <a:cxn ang="0">
                    <a:pos x="8" y="3"/>
                  </a:cxn>
                  <a:cxn ang="0">
                    <a:pos x="3" y="7"/>
                  </a:cxn>
                  <a:cxn ang="0">
                    <a:pos x="0" y="12"/>
                  </a:cxn>
                </a:cxnLst>
                <a:rect l="0" t="0" r="r" b="b"/>
                <a:pathLst>
                  <a:path w="35" h="20">
                    <a:moveTo>
                      <a:pt x="35" y="20"/>
                    </a:moveTo>
                    <a:lnTo>
                      <a:pt x="33" y="13"/>
                    </a:lnTo>
                    <a:lnTo>
                      <a:pt x="31" y="8"/>
                    </a:lnTo>
                    <a:lnTo>
                      <a:pt x="27" y="4"/>
                    </a:lnTo>
                    <a:lnTo>
                      <a:pt x="23" y="1"/>
                    </a:lnTo>
                    <a:lnTo>
                      <a:pt x="18" y="0"/>
                    </a:lnTo>
                    <a:lnTo>
                      <a:pt x="13" y="1"/>
                    </a:lnTo>
                    <a:lnTo>
                      <a:pt x="8" y="3"/>
                    </a:lnTo>
                    <a:lnTo>
                      <a:pt x="3" y="7"/>
                    </a:lnTo>
                    <a:lnTo>
                      <a:pt x="0" y="12"/>
                    </a:lnTo>
                  </a:path>
                </a:pathLst>
              </a:custGeom>
              <a:noFill/>
              <a:ln w="12700" cap="flat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0" name="Freeform 68"/>
              <p:cNvSpPr>
                <a:spLocks/>
              </p:cNvSpPr>
              <p:nvPr/>
            </p:nvSpPr>
            <p:spPr bwMode="auto">
              <a:xfrm>
                <a:off x="2644" y="2104"/>
                <a:ext cx="26" cy="13"/>
              </a:xfrm>
              <a:custGeom>
                <a:avLst/>
                <a:gdLst/>
                <a:ahLst/>
                <a:cxnLst>
                  <a:cxn ang="0">
                    <a:pos x="26" y="13"/>
                  </a:cxn>
                  <a:cxn ang="0">
                    <a:pos x="25" y="9"/>
                  </a:cxn>
                  <a:cxn ang="0">
                    <a:pos x="23" y="5"/>
                  </a:cxn>
                  <a:cxn ang="0">
                    <a:pos x="19" y="2"/>
                  </a:cxn>
                  <a:cxn ang="0">
                    <a:pos x="15" y="0"/>
                  </a:cxn>
                  <a:cxn ang="0">
                    <a:pos x="11" y="0"/>
                  </a:cxn>
                  <a:cxn ang="0">
                    <a:pos x="7" y="1"/>
                  </a:cxn>
                  <a:cxn ang="0">
                    <a:pos x="3" y="4"/>
                  </a:cxn>
                  <a:cxn ang="0">
                    <a:pos x="0" y="8"/>
                  </a:cxn>
                </a:cxnLst>
                <a:rect l="0" t="0" r="r" b="b"/>
                <a:pathLst>
                  <a:path w="26" h="13">
                    <a:moveTo>
                      <a:pt x="26" y="13"/>
                    </a:moveTo>
                    <a:lnTo>
                      <a:pt x="25" y="9"/>
                    </a:lnTo>
                    <a:lnTo>
                      <a:pt x="23" y="5"/>
                    </a:lnTo>
                    <a:lnTo>
                      <a:pt x="19" y="2"/>
                    </a:lnTo>
                    <a:lnTo>
                      <a:pt x="15" y="0"/>
                    </a:lnTo>
                    <a:lnTo>
                      <a:pt x="11" y="0"/>
                    </a:lnTo>
                    <a:lnTo>
                      <a:pt x="7" y="1"/>
                    </a:lnTo>
                    <a:lnTo>
                      <a:pt x="3" y="4"/>
                    </a:lnTo>
                    <a:lnTo>
                      <a:pt x="0" y="8"/>
                    </a:lnTo>
                  </a:path>
                </a:pathLst>
              </a:custGeom>
              <a:noFill/>
              <a:ln w="12700" cap="flat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1" name="Freeform 69"/>
              <p:cNvSpPr>
                <a:spLocks/>
              </p:cNvSpPr>
              <p:nvPr/>
            </p:nvSpPr>
            <p:spPr bwMode="auto">
              <a:xfrm>
                <a:off x="2644" y="2053"/>
                <a:ext cx="44" cy="23"/>
              </a:xfrm>
              <a:custGeom>
                <a:avLst/>
                <a:gdLst/>
                <a:ahLst/>
                <a:cxnLst>
                  <a:cxn ang="0">
                    <a:pos x="44" y="23"/>
                  </a:cxn>
                  <a:cxn ang="0">
                    <a:pos x="43" y="17"/>
                  </a:cxn>
                  <a:cxn ang="0">
                    <a:pos x="40" y="11"/>
                  </a:cxn>
                  <a:cxn ang="0">
                    <a:pos x="36" y="6"/>
                  </a:cxn>
                  <a:cxn ang="0">
                    <a:pos x="31" y="2"/>
                  </a:cxn>
                  <a:cxn ang="0">
                    <a:pos x="26" y="0"/>
                  </a:cxn>
                  <a:cxn ang="0">
                    <a:pos x="20" y="0"/>
                  </a:cxn>
                  <a:cxn ang="0">
                    <a:pos x="15" y="1"/>
                  </a:cxn>
                  <a:cxn ang="0">
                    <a:pos x="9" y="4"/>
                  </a:cxn>
                  <a:cxn ang="0">
                    <a:pos x="4" y="8"/>
                  </a:cxn>
                  <a:cxn ang="0">
                    <a:pos x="0" y="13"/>
                  </a:cxn>
                </a:cxnLst>
                <a:rect l="0" t="0" r="r" b="b"/>
                <a:pathLst>
                  <a:path w="44" h="23">
                    <a:moveTo>
                      <a:pt x="44" y="23"/>
                    </a:moveTo>
                    <a:lnTo>
                      <a:pt x="43" y="17"/>
                    </a:lnTo>
                    <a:lnTo>
                      <a:pt x="40" y="11"/>
                    </a:lnTo>
                    <a:lnTo>
                      <a:pt x="36" y="6"/>
                    </a:lnTo>
                    <a:lnTo>
                      <a:pt x="31" y="2"/>
                    </a:lnTo>
                    <a:lnTo>
                      <a:pt x="26" y="0"/>
                    </a:lnTo>
                    <a:lnTo>
                      <a:pt x="20" y="0"/>
                    </a:lnTo>
                    <a:lnTo>
                      <a:pt x="15" y="1"/>
                    </a:lnTo>
                    <a:lnTo>
                      <a:pt x="9" y="4"/>
                    </a:lnTo>
                    <a:lnTo>
                      <a:pt x="4" y="8"/>
                    </a:lnTo>
                    <a:lnTo>
                      <a:pt x="0" y="13"/>
                    </a:lnTo>
                  </a:path>
                </a:pathLst>
              </a:custGeom>
              <a:noFill/>
              <a:ln w="12700" cap="flat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2" name="Freeform 70"/>
              <p:cNvSpPr>
                <a:spLocks/>
              </p:cNvSpPr>
              <p:nvPr/>
            </p:nvSpPr>
            <p:spPr bwMode="auto">
              <a:xfrm>
                <a:off x="2643" y="2130"/>
                <a:ext cx="17" cy="8"/>
              </a:xfrm>
              <a:custGeom>
                <a:avLst/>
                <a:gdLst/>
                <a:ahLst/>
                <a:cxnLst>
                  <a:cxn ang="0">
                    <a:pos x="17" y="8"/>
                  </a:cxn>
                  <a:cxn ang="0">
                    <a:pos x="16" y="5"/>
                  </a:cxn>
                  <a:cxn ang="0">
                    <a:pos x="13" y="2"/>
                  </a:cxn>
                  <a:cxn ang="0">
                    <a:pos x="10" y="0"/>
                  </a:cxn>
                  <a:cxn ang="0">
                    <a:pos x="6" y="0"/>
                  </a:cxn>
                  <a:cxn ang="0">
                    <a:pos x="3" y="2"/>
                  </a:cxn>
                  <a:cxn ang="0">
                    <a:pos x="0" y="5"/>
                  </a:cxn>
                </a:cxnLst>
                <a:rect l="0" t="0" r="r" b="b"/>
                <a:pathLst>
                  <a:path w="17" h="8">
                    <a:moveTo>
                      <a:pt x="17" y="8"/>
                    </a:moveTo>
                    <a:lnTo>
                      <a:pt x="16" y="5"/>
                    </a:lnTo>
                    <a:lnTo>
                      <a:pt x="13" y="2"/>
                    </a:lnTo>
                    <a:lnTo>
                      <a:pt x="10" y="0"/>
                    </a:lnTo>
                    <a:lnTo>
                      <a:pt x="6" y="0"/>
                    </a:lnTo>
                    <a:lnTo>
                      <a:pt x="3" y="2"/>
                    </a:lnTo>
                    <a:lnTo>
                      <a:pt x="0" y="5"/>
                    </a:lnTo>
                  </a:path>
                </a:pathLst>
              </a:custGeom>
              <a:noFill/>
              <a:ln w="12700" cap="flat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3" name="Freeform 71"/>
              <p:cNvSpPr>
                <a:spLocks/>
              </p:cNvSpPr>
              <p:nvPr/>
            </p:nvSpPr>
            <p:spPr bwMode="auto">
              <a:xfrm>
                <a:off x="2644" y="2002"/>
                <a:ext cx="62" cy="33"/>
              </a:xfrm>
              <a:custGeom>
                <a:avLst/>
                <a:gdLst/>
                <a:ahLst/>
                <a:cxnLst>
                  <a:cxn ang="0">
                    <a:pos x="62" y="33"/>
                  </a:cxn>
                  <a:cxn ang="0">
                    <a:pos x="60" y="24"/>
                  </a:cxn>
                  <a:cxn ang="0">
                    <a:pos x="57" y="17"/>
                  </a:cxn>
                  <a:cxn ang="0">
                    <a:pos x="54" y="11"/>
                  </a:cxn>
                  <a:cxn ang="0">
                    <a:pos x="49" y="6"/>
                  </a:cxn>
                  <a:cxn ang="0">
                    <a:pos x="43" y="3"/>
                  </a:cxn>
                  <a:cxn ang="0">
                    <a:pos x="36" y="0"/>
                  </a:cxn>
                  <a:cxn ang="0">
                    <a:pos x="30" y="0"/>
                  </a:cxn>
                  <a:cxn ang="0">
                    <a:pos x="23" y="1"/>
                  </a:cxn>
                  <a:cxn ang="0">
                    <a:pos x="17" y="3"/>
                  </a:cxn>
                  <a:cxn ang="0">
                    <a:pos x="10" y="7"/>
                  </a:cxn>
                  <a:cxn ang="0">
                    <a:pos x="5" y="13"/>
                  </a:cxn>
                  <a:cxn ang="0">
                    <a:pos x="0" y="20"/>
                  </a:cxn>
                </a:cxnLst>
                <a:rect l="0" t="0" r="r" b="b"/>
                <a:pathLst>
                  <a:path w="62" h="33">
                    <a:moveTo>
                      <a:pt x="62" y="33"/>
                    </a:moveTo>
                    <a:lnTo>
                      <a:pt x="60" y="24"/>
                    </a:lnTo>
                    <a:lnTo>
                      <a:pt x="57" y="17"/>
                    </a:lnTo>
                    <a:lnTo>
                      <a:pt x="54" y="11"/>
                    </a:lnTo>
                    <a:lnTo>
                      <a:pt x="49" y="6"/>
                    </a:lnTo>
                    <a:lnTo>
                      <a:pt x="43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23" y="1"/>
                    </a:lnTo>
                    <a:lnTo>
                      <a:pt x="17" y="3"/>
                    </a:lnTo>
                    <a:lnTo>
                      <a:pt x="10" y="7"/>
                    </a:lnTo>
                    <a:lnTo>
                      <a:pt x="5" y="13"/>
                    </a:lnTo>
                    <a:lnTo>
                      <a:pt x="0" y="20"/>
                    </a:lnTo>
                  </a:path>
                </a:pathLst>
              </a:custGeom>
              <a:noFill/>
              <a:ln w="12700" cap="flat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4" name="Freeform 72"/>
              <p:cNvSpPr>
                <a:spLocks/>
              </p:cNvSpPr>
              <p:nvPr/>
            </p:nvSpPr>
            <p:spPr bwMode="auto">
              <a:xfrm>
                <a:off x="2644" y="2028"/>
                <a:ext cx="53" cy="27"/>
              </a:xfrm>
              <a:custGeom>
                <a:avLst/>
                <a:gdLst/>
                <a:ahLst/>
                <a:cxnLst>
                  <a:cxn ang="0">
                    <a:pos x="53" y="27"/>
                  </a:cxn>
                  <a:cxn ang="0">
                    <a:pos x="51" y="20"/>
                  </a:cxn>
                  <a:cxn ang="0">
                    <a:pos x="48" y="14"/>
                  </a:cxn>
                  <a:cxn ang="0">
                    <a:pos x="44" y="8"/>
                  </a:cxn>
                  <a:cxn ang="0">
                    <a:pos x="39" y="4"/>
                  </a:cxn>
                  <a:cxn ang="0">
                    <a:pos x="34" y="1"/>
                  </a:cxn>
                  <a:cxn ang="0">
                    <a:pos x="28" y="0"/>
                  </a:cxn>
                  <a:cxn ang="0">
                    <a:pos x="22" y="0"/>
                  </a:cxn>
                  <a:cxn ang="0">
                    <a:pos x="16" y="2"/>
                  </a:cxn>
                  <a:cxn ang="0">
                    <a:pos x="9" y="5"/>
                  </a:cxn>
                  <a:cxn ang="0">
                    <a:pos x="4" y="10"/>
                  </a:cxn>
                  <a:cxn ang="0">
                    <a:pos x="0" y="16"/>
                  </a:cxn>
                </a:cxnLst>
                <a:rect l="0" t="0" r="r" b="b"/>
                <a:pathLst>
                  <a:path w="53" h="27">
                    <a:moveTo>
                      <a:pt x="53" y="27"/>
                    </a:moveTo>
                    <a:lnTo>
                      <a:pt x="51" y="20"/>
                    </a:lnTo>
                    <a:lnTo>
                      <a:pt x="48" y="14"/>
                    </a:lnTo>
                    <a:lnTo>
                      <a:pt x="44" y="8"/>
                    </a:lnTo>
                    <a:lnTo>
                      <a:pt x="39" y="4"/>
                    </a:lnTo>
                    <a:lnTo>
                      <a:pt x="34" y="1"/>
                    </a:lnTo>
                    <a:lnTo>
                      <a:pt x="28" y="0"/>
                    </a:lnTo>
                    <a:lnTo>
                      <a:pt x="22" y="0"/>
                    </a:lnTo>
                    <a:lnTo>
                      <a:pt x="16" y="2"/>
                    </a:lnTo>
                    <a:lnTo>
                      <a:pt x="9" y="5"/>
                    </a:lnTo>
                    <a:lnTo>
                      <a:pt x="4" y="10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5" name="Freeform 73"/>
              <p:cNvSpPr>
                <a:spLocks/>
              </p:cNvSpPr>
              <p:nvPr/>
            </p:nvSpPr>
            <p:spPr bwMode="auto">
              <a:xfrm>
                <a:off x="2640" y="1973"/>
                <a:ext cx="79" cy="41"/>
              </a:xfrm>
              <a:custGeom>
                <a:avLst/>
                <a:gdLst/>
                <a:ahLst/>
                <a:cxnLst>
                  <a:cxn ang="0">
                    <a:pos x="79" y="41"/>
                  </a:cxn>
                  <a:cxn ang="0">
                    <a:pos x="78" y="32"/>
                  </a:cxn>
                  <a:cxn ang="0">
                    <a:pos x="74" y="24"/>
                  </a:cxn>
                  <a:cxn ang="0">
                    <a:pos x="69" y="16"/>
                  </a:cxn>
                  <a:cxn ang="0">
                    <a:pos x="64" y="10"/>
                  </a:cxn>
                  <a:cxn ang="0">
                    <a:pos x="57" y="5"/>
                  </a:cxn>
                  <a:cxn ang="0">
                    <a:pos x="50" y="1"/>
                  </a:cxn>
                  <a:cxn ang="0">
                    <a:pos x="42" y="0"/>
                  </a:cxn>
                  <a:cxn ang="0">
                    <a:pos x="34" y="0"/>
                  </a:cxn>
                  <a:cxn ang="0">
                    <a:pos x="26" y="2"/>
                  </a:cxn>
                  <a:cxn ang="0">
                    <a:pos x="18" y="6"/>
                  </a:cxn>
                  <a:cxn ang="0">
                    <a:pos x="11" y="11"/>
                  </a:cxn>
                  <a:cxn ang="0">
                    <a:pos x="5" y="17"/>
                  </a:cxn>
                  <a:cxn ang="0">
                    <a:pos x="0" y="24"/>
                  </a:cxn>
                </a:cxnLst>
                <a:rect l="0" t="0" r="r" b="b"/>
                <a:pathLst>
                  <a:path w="79" h="41">
                    <a:moveTo>
                      <a:pt x="79" y="41"/>
                    </a:moveTo>
                    <a:lnTo>
                      <a:pt x="78" y="32"/>
                    </a:lnTo>
                    <a:lnTo>
                      <a:pt x="74" y="24"/>
                    </a:lnTo>
                    <a:lnTo>
                      <a:pt x="69" y="16"/>
                    </a:lnTo>
                    <a:lnTo>
                      <a:pt x="64" y="10"/>
                    </a:lnTo>
                    <a:lnTo>
                      <a:pt x="57" y="5"/>
                    </a:lnTo>
                    <a:lnTo>
                      <a:pt x="50" y="1"/>
                    </a:lnTo>
                    <a:lnTo>
                      <a:pt x="42" y="0"/>
                    </a:lnTo>
                    <a:lnTo>
                      <a:pt x="34" y="0"/>
                    </a:lnTo>
                    <a:lnTo>
                      <a:pt x="26" y="2"/>
                    </a:lnTo>
                    <a:lnTo>
                      <a:pt x="18" y="6"/>
                    </a:lnTo>
                    <a:lnTo>
                      <a:pt x="11" y="11"/>
                    </a:lnTo>
                    <a:lnTo>
                      <a:pt x="5" y="17"/>
                    </a:lnTo>
                    <a:lnTo>
                      <a:pt x="0" y="24"/>
                    </a:lnTo>
                  </a:path>
                </a:pathLst>
              </a:custGeom>
              <a:noFill/>
              <a:ln w="12700" cap="flat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6" name="Freeform 74"/>
              <p:cNvSpPr>
                <a:spLocks/>
              </p:cNvSpPr>
              <p:nvPr/>
            </p:nvSpPr>
            <p:spPr bwMode="auto">
              <a:xfrm>
                <a:off x="2640" y="1947"/>
                <a:ext cx="88" cy="47"/>
              </a:xfrm>
              <a:custGeom>
                <a:avLst/>
                <a:gdLst/>
                <a:ahLst/>
                <a:cxnLst>
                  <a:cxn ang="0">
                    <a:pos x="88" y="47"/>
                  </a:cxn>
                  <a:cxn ang="0">
                    <a:pos x="86" y="37"/>
                  </a:cxn>
                  <a:cxn ang="0">
                    <a:pos x="83" y="28"/>
                  </a:cxn>
                  <a:cxn ang="0">
                    <a:pos x="79" y="20"/>
                  </a:cxn>
                  <a:cxn ang="0">
                    <a:pos x="73" y="13"/>
                  </a:cxn>
                  <a:cxn ang="0">
                    <a:pos x="67" y="8"/>
                  </a:cxn>
                  <a:cxn ang="0">
                    <a:pos x="60" y="3"/>
                  </a:cxn>
                  <a:cxn ang="0">
                    <a:pos x="52" y="2"/>
                  </a:cxn>
                  <a:cxn ang="0">
                    <a:pos x="44" y="0"/>
                  </a:cxn>
                  <a:cxn ang="0">
                    <a:pos x="35" y="1"/>
                  </a:cxn>
                  <a:cxn ang="0">
                    <a:pos x="28" y="3"/>
                  </a:cxn>
                  <a:cxn ang="0">
                    <a:pos x="20" y="7"/>
                  </a:cxn>
                  <a:cxn ang="0">
                    <a:pos x="13" y="13"/>
                  </a:cxn>
                  <a:cxn ang="0">
                    <a:pos x="6" y="20"/>
                  </a:cxn>
                  <a:cxn ang="0">
                    <a:pos x="0" y="28"/>
                  </a:cxn>
                </a:cxnLst>
                <a:rect l="0" t="0" r="r" b="b"/>
                <a:pathLst>
                  <a:path w="88" h="47">
                    <a:moveTo>
                      <a:pt x="88" y="47"/>
                    </a:moveTo>
                    <a:lnTo>
                      <a:pt x="86" y="37"/>
                    </a:lnTo>
                    <a:lnTo>
                      <a:pt x="83" y="28"/>
                    </a:lnTo>
                    <a:lnTo>
                      <a:pt x="79" y="20"/>
                    </a:lnTo>
                    <a:lnTo>
                      <a:pt x="73" y="13"/>
                    </a:lnTo>
                    <a:lnTo>
                      <a:pt x="67" y="8"/>
                    </a:lnTo>
                    <a:lnTo>
                      <a:pt x="60" y="3"/>
                    </a:lnTo>
                    <a:lnTo>
                      <a:pt x="52" y="2"/>
                    </a:lnTo>
                    <a:lnTo>
                      <a:pt x="44" y="0"/>
                    </a:lnTo>
                    <a:lnTo>
                      <a:pt x="35" y="1"/>
                    </a:lnTo>
                    <a:lnTo>
                      <a:pt x="28" y="3"/>
                    </a:lnTo>
                    <a:lnTo>
                      <a:pt x="20" y="7"/>
                    </a:lnTo>
                    <a:lnTo>
                      <a:pt x="13" y="13"/>
                    </a:lnTo>
                    <a:lnTo>
                      <a:pt x="6" y="20"/>
                    </a:lnTo>
                    <a:lnTo>
                      <a:pt x="0" y="28"/>
                    </a:lnTo>
                  </a:path>
                </a:pathLst>
              </a:custGeom>
              <a:noFill/>
              <a:ln w="12700" cap="flat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7" name="Freeform 75"/>
              <p:cNvSpPr>
                <a:spLocks/>
              </p:cNvSpPr>
              <p:nvPr/>
            </p:nvSpPr>
            <p:spPr bwMode="auto">
              <a:xfrm>
                <a:off x="2643" y="2154"/>
                <a:ext cx="9" cy="5"/>
              </a:xfrm>
              <a:custGeom>
                <a:avLst/>
                <a:gdLst/>
                <a:ahLst/>
                <a:cxnLst>
                  <a:cxn ang="0">
                    <a:pos x="9" y="5"/>
                  </a:cxn>
                  <a:cxn ang="0">
                    <a:pos x="7" y="3"/>
                  </a:cxn>
                  <a:cxn ang="0">
                    <a:pos x="6" y="1"/>
                  </a:cxn>
                  <a:cxn ang="0">
                    <a:pos x="4" y="0"/>
                  </a:cxn>
                  <a:cxn ang="0">
                    <a:pos x="2" y="1"/>
                  </a:cxn>
                  <a:cxn ang="0">
                    <a:pos x="0" y="3"/>
                  </a:cxn>
                </a:cxnLst>
                <a:rect l="0" t="0" r="r" b="b"/>
                <a:pathLst>
                  <a:path w="9" h="5">
                    <a:moveTo>
                      <a:pt x="9" y="5"/>
                    </a:moveTo>
                    <a:lnTo>
                      <a:pt x="7" y="3"/>
                    </a:lnTo>
                    <a:lnTo>
                      <a:pt x="6" y="1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0" y="3"/>
                    </a:lnTo>
                  </a:path>
                </a:pathLst>
              </a:custGeom>
              <a:noFill/>
              <a:ln w="12700" cap="flat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331" name="Freeform 384"/>
            <p:cNvSpPr>
              <a:spLocks/>
            </p:cNvSpPr>
            <p:nvPr/>
          </p:nvSpPr>
          <p:spPr bwMode="auto">
            <a:xfrm>
              <a:off x="3045495" y="4018905"/>
              <a:ext cx="55563" cy="31750"/>
            </a:xfrm>
            <a:custGeom>
              <a:avLst/>
              <a:gdLst/>
              <a:ahLst/>
              <a:cxnLst>
                <a:cxn ang="0">
                  <a:pos x="35" y="20"/>
                </a:cxn>
                <a:cxn ang="0">
                  <a:pos x="33" y="13"/>
                </a:cxn>
                <a:cxn ang="0">
                  <a:pos x="31" y="8"/>
                </a:cxn>
                <a:cxn ang="0">
                  <a:pos x="27" y="4"/>
                </a:cxn>
                <a:cxn ang="0">
                  <a:pos x="23" y="1"/>
                </a:cxn>
                <a:cxn ang="0">
                  <a:pos x="18" y="0"/>
                </a:cxn>
                <a:cxn ang="0">
                  <a:pos x="13" y="1"/>
                </a:cxn>
                <a:cxn ang="0">
                  <a:pos x="8" y="3"/>
                </a:cxn>
                <a:cxn ang="0">
                  <a:pos x="3" y="7"/>
                </a:cxn>
                <a:cxn ang="0">
                  <a:pos x="0" y="12"/>
                </a:cxn>
              </a:cxnLst>
              <a:rect l="0" t="0" r="r" b="b"/>
              <a:pathLst>
                <a:path w="35" h="20">
                  <a:moveTo>
                    <a:pt x="35" y="20"/>
                  </a:moveTo>
                  <a:lnTo>
                    <a:pt x="33" y="13"/>
                  </a:lnTo>
                  <a:lnTo>
                    <a:pt x="31" y="8"/>
                  </a:lnTo>
                  <a:lnTo>
                    <a:pt x="27" y="4"/>
                  </a:lnTo>
                  <a:lnTo>
                    <a:pt x="23" y="1"/>
                  </a:lnTo>
                  <a:lnTo>
                    <a:pt x="18" y="0"/>
                  </a:lnTo>
                  <a:lnTo>
                    <a:pt x="13" y="1"/>
                  </a:lnTo>
                  <a:lnTo>
                    <a:pt x="8" y="3"/>
                  </a:lnTo>
                  <a:lnTo>
                    <a:pt x="3" y="7"/>
                  </a:lnTo>
                  <a:lnTo>
                    <a:pt x="0" y="12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2" name="Freeform 385"/>
            <p:cNvSpPr>
              <a:spLocks/>
            </p:cNvSpPr>
            <p:nvPr/>
          </p:nvSpPr>
          <p:spPr bwMode="auto">
            <a:xfrm>
              <a:off x="3045495" y="4060180"/>
              <a:ext cx="41275" cy="20638"/>
            </a:xfrm>
            <a:custGeom>
              <a:avLst/>
              <a:gdLst/>
              <a:ahLst/>
              <a:cxnLst>
                <a:cxn ang="0">
                  <a:pos x="26" y="13"/>
                </a:cxn>
                <a:cxn ang="0">
                  <a:pos x="25" y="9"/>
                </a:cxn>
                <a:cxn ang="0">
                  <a:pos x="23" y="5"/>
                </a:cxn>
                <a:cxn ang="0">
                  <a:pos x="19" y="2"/>
                </a:cxn>
                <a:cxn ang="0">
                  <a:pos x="15" y="0"/>
                </a:cxn>
                <a:cxn ang="0">
                  <a:pos x="11" y="0"/>
                </a:cxn>
                <a:cxn ang="0">
                  <a:pos x="7" y="1"/>
                </a:cxn>
                <a:cxn ang="0">
                  <a:pos x="3" y="4"/>
                </a:cxn>
                <a:cxn ang="0">
                  <a:pos x="0" y="8"/>
                </a:cxn>
              </a:cxnLst>
              <a:rect l="0" t="0" r="r" b="b"/>
              <a:pathLst>
                <a:path w="26" h="13">
                  <a:moveTo>
                    <a:pt x="26" y="13"/>
                  </a:moveTo>
                  <a:lnTo>
                    <a:pt x="25" y="9"/>
                  </a:lnTo>
                  <a:lnTo>
                    <a:pt x="23" y="5"/>
                  </a:lnTo>
                  <a:lnTo>
                    <a:pt x="19" y="2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7" y="1"/>
                  </a:lnTo>
                  <a:lnTo>
                    <a:pt x="3" y="4"/>
                  </a:lnTo>
                  <a:lnTo>
                    <a:pt x="0" y="8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3" name="Freeform 386"/>
            <p:cNvSpPr>
              <a:spLocks/>
            </p:cNvSpPr>
            <p:nvPr/>
          </p:nvSpPr>
          <p:spPr bwMode="auto">
            <a:xfrm>
              <a:off x="3045495" y="3979218"/>
              <a:ext cx="69850" cy="36513"/>
            </a:xfrm>
            <a:custGeom>
              <a:avLst/>
              <a:gdLst/>
              <a:ahLst/>
              <a:cxnLst>
                <a:cxn ang="0">
                  <a:pos x="44" y="23"/>
                </a:cxn>
                <a:cxn ang="0">
                  <a:pos x="43" y="17"/>
                </a:cxn>
                <a:cxn ang="0">
                  <a:pos x="40" y="11"/>
                </a:cxn>
                <a:cxn ang="0">
                  <a:pos x="36" y="6"/>
                </a:cxn>
                <a:cxn ang="0">
                  <a:pos x="31" y="2"/>
                </a:cxn>
                <a:cxn ang="0">
                  <a:pos x="26" y="0"/>
                </a:cxn>
                <a:cxn ang="0">
                  <a:pos x="20" y="0"/>
                </a:cxn>
                <a:cxn ang="0">
                  <a:pos x="15" y="1"/>
                </a:cxn>
                <a:cxn ang="0">
                  <a:pos x="9" y="4"/>
                </a:cxn>
                <a:cxn ang="0">
                  <a:pos x="4" y="8"/>
                </a:cxn>
                <a:cxn ang="0">
                  <a:pos x="0" y="13"/>
                </a:cxn>
              </a:cxnLst>
              <a:rect l="0" t="0" r="r" b="b"/>
              <a:pathLst>
                <a:path w="44" h="23">
                  <a:moveTo>
                    <a:pt x="44" y="23"/>
                  </a:moveTo>
                  <a:lnTo>
                    <a:pt x="43" y="17"/>
                  </a:lnTo>
                  <a:lnTo>
                    <a:pt x="40" y="11"/>
                  </a:lnTo>
                  <a:lnTo>
                    <a:pt x="36" y="6"/>
                  </a:lnTo>
                  <a:lnTo>
                    <a:pt x="31" y="2"/>
                  </a:lnTo>
                  <a:lnTo>
                    <a:pt x="26" y="0"/>
                  </a:lnTo>
                  <a:lnTo>
                    <a:pt x="20" y="0"/>
                  </a:lnTo>
                  <a:lnTo>
                    <a:pt x="15" y="1"/>
                  </a:lnTo>
                  <a:lnTo>
                    <a:pt x="9" y="4"/>
                  </a:lnTo>
                  <a:lnTo>
                    <a:pt x="4" y="8"/>
                  </a:lnTo>
                  <a:lnTo>
                    <a:pt x="0" y="13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4" name="Freeform 387"/>
            <p:cNvSpPr>
              <a:spLocks/>
            </p:cNvSpPr>
            <p:nvPr/>
          </p:nvSpPr>
          <p:spPr bwMode="auto">
            <a:xfrm>
              <a:off x="3043908" y="4101455"/>
              <a:ext cx="26988" cy="12700"/>
            </a:xfrm>
            <a:custGeom>
              <a:avLst/>
              <a:gdLst/>
              <a:ahLst/>
              <a:cxnLst>
                <a:cxn ang="0">
                  <a:pos x="17" y="8"/>
                </a:cxn>
                <a:cxn ang="0">
                  <a:pos x="16" y="5"/>
                </a:cxn>
                <a:cxn ang="0">
                  <a:pos x="13" y="2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3" y="2"/>
                </a:cxn>
                <a:cxn ang="0">
                  <a:pos x="0" y="5"/>
                </a:cxn>
              </a:cxnLst>
              <a:rect l="0" t="0" r="r" b="b"/>
              <a:pathLst>
                <a:path w="17" h="8">
                  <a:moveTo>
                    <a:pt x="17" y="8"/>
                  </a:moveTo>
                  <a:lnTo>
                    <a:pt x="16" y="5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0" y="5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5" name="Freeform 388"/>
            <p:cNvSpPr>
              <a:spLocks/>
            </p:cNvSpPr>
            <p:nvPr/>
          </p:nvSpPr>
          <p:spPr bwMode="auto">
            <a:xfrm>
              <a:off x="3045495" y="3898255"/>
              <a:ext cx="98425" cy="52388"/>
            </a:xfrm>
            <a:custGeom>
              <a:avLst/>
              <a:gdLst/>
              <a:ahLst/>
              <a:cxnLst>
                <a:cxn ang="0">
                  <a:pos x="62" y="33"/>
                </a:cxn>
                <a:cxn ang="0">
                  <a:pos x="60" y="24"/>
                </a:cxn>
                <a:cxn ang="0">
                  <a:pos x="57" y="17"/>
                </a:cxn>
                <a:cxn ang="0">
                  <a:pos x="54" y="11"/>
                </a:cxn>
                <a:cxn ang="0">
                  <a:pos x="49" y="6"/>
                </a:cxn>
                <a:cxn ang="0">
                  <a:pos x="43" y="3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23" y="1"/>
                </a:cxn>
                <a:cxn ang="0">
                  <a:pos x="17" y="3"/>
                </a:cxn>
                <a:cxn ang="0">
                  <a:pos x="10" y="7"/>
                </a:cxn>
                <a:cxn ang="0">
                  <a:pos x="5" y="13"/>
                </a:cxn>
                <a:cxn ang="0">
                  <a:pos x="0" y="20"/>
                </a:cxn>
              </a:cxnLst>
              <a:rect l="0" t="0" r="r" b="b"/>
              <a:pathLst>
                <a:path w="62" h="33">
                  <a:moveTo>
                    <a:pt x="62" y="33"/>
                  </a:moveTo>
                  <a:lnTo>
                    <a:pt x="60" y="24"/>
                  </a:lnTo>
                  <a:lnTo>
                    <a:pt x="57" y="17"/>
                  </a:lnTo>
                  <a:lnTo>
                    <a:pt x="54" y="11"/>
                  </a:lnTo>
                  <a:lnTo>
                    <a:pt x="49" y="6"/>
                  </a:lnTo>
                  <a:lnTo>
                    <a:pt x="43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23" y="1"/>
                  </a:lnTo>
                  <a:lnTo>
                    <a:pt x="17" y="3"/>
                  </a:lnTo>
                  <a:lnTo>
                    <a:pt x="10" y="7"/>
                  </a:lnTo>
                  <a:lnTo>
                    <a:pt x="5" y="13"/>
                  </a:lnTo>
                  <a:lnTo>
                    <a:pt x="0" y="20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6" name="Freeform 389"/>
            <p:cNvSpPr>
              <a:spLocks/>
            </p:cNvSpPr>
            <p:nvPr/>
          </p:nvSpPr>
          <p:spPr bwMode="auto">
            <a:xfrm>
              <a:off x="3045495" y="3939530"/>
              <a:ext cx="84138" cy="42863"/>
            </a:xfrm>
            <a:custGeom>
              <a:avLst/>
              <a:gdLst/>
              <a:ahLst/>
              <a:cxnLst>
                <a:cxn ang="0">
                  <a:pos x="53" y="27"/>
                </a:cxn>
                <a:cxn ang="0">
                  <a:pos x="51" y="20"/>
                </a:cxn>
                <a:cxn ang="0">
                  <a:pos x="48" y="14"/>
                </a:cxn>
                <a:cxn ang="0">
                  <a:pos x="44" y="8"/>
                </a:cxn>
                <a:cxn ang="0">
                  <a:pos x="39" y="4"/>
                </a:cxn>
                <a:cxn ang="0">
                  <a:pos x="34" y="1"/>
                </a:cxn>
                <a:cxn ang="0">
                  <a:pos x="28" y="0"/>
                </a:cxn>
                <a:cxn ang="0">
                  <a:pos x="22" y="0"/>
                </a:cxn>
                <a:cxn ang="0">
                  <a:pos x="16" y="2"/>
                </a:cxn>
                <a:cxn ang="0">
                  <a:pos x="9" y="5"/>
                </a:cxn>
                <a:cxn ang="0">
                  <a:pos x="4" y="10"/>
                </a:cxn>
                <a:cxn ang="0">
                  <a:pos x="0" y="16"/>
                </a:cxn>
              </a:cxnLst>
              <a:rect l="0" t="0" r="r" b="b"/>
              <a:pathLst>
                <a:path w="53" h="27">
                  <a:moveTo>
                    <a:pt x="53" y="27"/>
                  </a:moveTo>
                  <a:lnTo>
                    <a:pt x="51" y="20"/>
                  </a:lnTo>
                  <a:lnTo>
                    <a:pt x="48" y="14"/>
                  </a:lnTo>
                  <a:lnTo>
                    <a:pt x="44" y="8"/>
                  </a:lnTo>
                  <a:lnTo>
                    <a:pt x="39" y="4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22" y="0"/>
                  </a:lnTo>
                  <a:lnTo>
                    <a:pt x="16" y="2"/>
                  </a:lnTo>
                  <a:lnTo>
                    <a:pt x="9" y="5"/>
                  </a:lnTo>
                  <a:lnTo>
                    <a:pt x="4" y="10"/>
                  </a:lnTo>
                  <a:lnTo>
                    <a:pt x="0" y="16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7" name="Freeform 390"/>
            <p:cNvSpPr>
              <a:spLocks/>
            </p:cNvSpPr>
            <p:nvPr/>
          </p:nvSpPr>
          <p:spPr bwMode="auto">
            <a:xfrm>
              <a:off x="3039145" y="3852218"/>
              <a:ext cx="125413" cy="65088"/>
            </a:xfrm>
            <a:custGeom>
              <a:avLst/>
              <a:gdLst/>
              <a:ahLst/>
              <a:cxnLst>
                <a:cxn ang="0">
                  <a:pos x="79" y="41"/>
                </a:cxn>
                <a:cxn ang="0">
                  <a:pos x="78" y="32"/>
                </a:cxn>
                <a:cxn ang="0">
                  <a:pos x="74" y="24"/>
                </a:cxn>
                <a:cxn ang="0">
                  <a:pos x="69" y="16"/>
                </a:cxn>
                <a:cxn ang="0">
                  <a:pos x="64" y="10"/>
                </a:cxn>
                <a:cxn ang="0">
                  <a:pos x="57" y="5"/>
                </a:cxn>
                <a:cxn ang="0">
                  <a:pos x="50" y="1"/>
                </a:cxn>
                <a:cxn ang="0">
                  <a:pos x="42" y="0"/>
                </a:cxn>
                <a:cxn ang="0">
                  <a:pos x="34" y="0"/>
                </a:cxn>
                <a:cxn ang="0">
                  <a:pos x="26" y="2"/>
                </a:cxn>
                <a:cxn ang="0">
                  <a:pos x="18" y="6"/>
                </a:cxn>
                <a:cxn ang="0">
                  <a:pos x="11" y="11"/>
                </a:cxn>
                <a:cxn ang="0">
                  <a:pos x="5" y="17"/>
                </a:cxn>
                <a:cxn ang="0">
                  <a:pos x="0" y="24"/>
                </a:cxn>
              </a:cxnLst>
              <a:rect l="0" t="0" r="r" b="b"/>
              <a:pathLst>
                <a:path w="79" h="41">
                  <a:moveTo>
                    <a:pt x="79" y="41"/>
                  </a:moveTo>
                  <a:lnTo>
                    <a:pt x="78" y="32"/>
                  </a:lnTo>
                  <a:lnTo>
                    <a:pt x="74" y="24"/>
                  </a:lnTo>
                  <a:lnTo>
                    <a:pt x="69" y="16"/>
                  </a:lnTo>
                  <a:lnTo>
                    <a:pt x="64" y="10"/>
                  </a:lnTo>
                  <a:lnTo>
                    <a:pt x="57" y="5"/>
                  </a:lnTo>
                  <a:lnTo>
                    <a:pt x="50" y="1"/>
                  </a:lnTo>
                  <a:lnTo>
                    <a:pt x="42" y="0"/>
                  </a:lnTo>
                  <a:lnTo>
                    <a:pt x="34" y="0"/>
                  </a:lnTo>
                  <a:lnTo>
                    <a:pt x="26" y="2"/>
                  </a:lnTo>
                  <a:lnTo>
                    <a:pt x="18" y="6"/>
                  </a:lnTo>
                  <a:lnTo>
                    <a:pt x="11" y="11"/>
                  </a:lnTo>
                  <a:lnTo>
                    <a:pt x="5" y="17"/>
                  </a:lnTo>
                  <a:lnTo>
                    <a:pt x="0" y="24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8" name="Freeform 391"/>
            <p:cNvSpPr>
              <a:spLocks/>
            </p:cNvSpPr>
            <p:nvPr/>
          </p:nvSpPr>
          <p:spPr bwMode="auto">
            <a:xfrm>
              <a:off x="3039145" y="3810943"/>
              <a:ext cx="139700" cy="74613"/>
            </a:xfrm>
            <a:custGeom>
              <a:avLst/>
              <a:gdLst/>
              <a:ahLst/>
              <a:cxnLst>
                <a:cxn ang="0">
                  <a:pos x="88" y="47"/>
                </a:cxn>
                <a:cxn ang="0">
                  <a:pos x="86" y="37"/>
                </a:cxn>
                <a:cxn ang="0">
                  <a:pos x="83" y="28"/>
                </a:cxn>
                <a:cxn ang="0">
                  <a:pos x="79" y="20"/>
                </a:cxn>
                <a:cxn ang="0">
                  <a:pos x="73" y="13"/>
                </a:cxn>
                <a:cxn ang="0">
                  <a:pos x="67" y="8"/>
                </a:cxn>
                <a:cxn ang="0">
                  <a:pos x="60" y="3"/>
                </a:cxn>
                <a:cxn ang="0">
                  <a:pos x="52" y="2"/>
                </a:cxn>
                <a:cxn ang="0">
                  <a:pos x="44" y="0"/>
                </a:cxn>
                <a:cxn ang="0">
                  <a:pos x="35" y="1"/>
                </a:cxn>
                <a:cxn ang="0">
                  <a:pos x="28" y="3"/>
                </a:cxn>
                <a:cxn ang="0">
                  <a:pos x="20" y="7"/>
                </a:cxn>
                <a:cxn ang="0">
                  <a:pos x="13" y="13"/>
                </a:cxn>
                <a:cxn ang="0">
                  <a:pos x="6" y="20"/>
                </a:cxn>
                <a:cxn ang="0">
                  <a:pos x="0" y="28"/>
                </a:cxn>
              </a:cxnLst>
              <a:rect l="0" t="0" r="r" b="b"/>
              <a:pathLst>
                <a:path w="88" h="47">
                  <a:moveTo>
                    <a:pt x="88" y="47"/>
                  </a:moveTo>
                  <a:lnTo>
                    <a:pt x="86" y="37"/>
                  </a:lnTo>
                  <a:lnTo>
                    <a:pt x="83" y="28"/>
                  </a:lnTo>
                  <a:lnTo>
                    <a:pt x="79" y="20"/>
                  </a:lnTo>
                  <a:lnTo>
                    <a:pt x="73" y="13"/>
                  </a:lnTo>
                  <a:lnTo>
                    <a:pt x="67" y="8"/>
                  </a:lnTo>
                  <a:lnTo>
                    <a:pt x="60" y="3"/>
                  </a:lnTo>
                  <a:lnTo>
                    <a:pt x="52" y="2"/>
                  </a:lnTo>
                  <a:lnTo>
                    <a:pt x="44" y="0"/>
                  </a:lnTo>
                  <a:lnTo>
                    <a:pt x="35" y="1"/>
                  </a:lnTo>
                  <a:lnTo>
                    <a:pt x="28" y="3"/>
                  </a:lnTo>
                  <a:lnTo>
                    <a:pt x="20" y="7"/>
                  </a:lnTo>
                  <a:lnTo>
                    <a:pt x="13" y="13"/>
                  </a:lnTo>
                  <a:lnTo>
                    <a:pt x="6" y="20"/>
                  </a:lnTo>
                  <a:lnTo>
                    <a:pt x="0" y="28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9" name="Freeform 392"/>
            <p:cNvSpPr>
              <a:spLocks/>
            </p:cNvSpPr>
            <p:nvPr/>
          </p:nvSpPr>
          <p:spPr bwMode="auto">
            <a:xfrm>
              <a:off x="3043908" y="4139555"/>
              <a:ext cx="14288" cy="7938"/>
            </a:xfrm>
            <a:custGeom>
              <a:avLst/>
              <a:gdLst/>
              <a:ahLst/>
              <a:cxnLst>
                <a:cxn ang="0">
                  <a:pos x="9" y="5"/>
                </a:cxn>
                <a:cxn ang="0">
                  <a:pos x="7" y="3"/>
                </a:cxn>
                <a:cxn ang="0">
                  <a:pos x="6" y="1"/>
                </a:cxn>
                <a:cxn ang="0">
                  <a:pos x="4" y="0"/>
                </a:cxn>
                <a:cxn ang="0">
                  <a:pos x="2" y="1"/>
                </a:cxn>
                <a:cxn ang="0">
                  <a:pos x="0" y="3"/>
                </a:cxn>
              </a:cxnLst>
              <a:rect l="0" t="0" r="r" b="b"/>
              <a:pathLst>
                <a:path w="9" h="5">
                  <a:moveTo>
                    <a:pt x="9" y="5"/>
                  </a:moveTo>
                  <a:lnTo>
                    <a:pt x="7" y="3"/>
                  </a:lnTo>
                  <a:lnTo>
                    <a:pt x="6" y="1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3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0" name="Freeform 393"/>
            <p:cNvSpPr>
              <a:spLocks/>
            </p:cNvSpPr>
            <p:nvPr/>
          </p:nvSpPr>
          <p:spPr bwMode="auto">
            <a:xfrm>
              <a:off x="3045495" y="4018905"/>
              <a:ext cx="55563" cy="31750"/>
            </a:xfrm>
            <a:custGeom>
              <a:avLst/>
              <a:gdLst/>
              <a:ahLst/>
              <a:cxnLst>
                <a:cxn ang="0">
                  <a:pos x="35" y="20"/>
                </a:cxn>
                <a:cxn ang="0">
                  <a:pos x="33" y="13"/>
                </a:cxn>
                <a:cxn ang="0">
                  <a:pos x="31" y="8"/>
                </a:cxn>
                <a:cxn ang="0">
                  <a:pos x="27" y="4"/>
                </a:cxn>
                <a:cxn ang="0">
                  <a:pos x="23" y="1"/>
                </a:cxn>
                <a:cxn ang="0">
                  <a:pos x="18" y="0"/>
                </a:cxn>
                <a:cxn ang="0">
                  <a:pos x="13" y="1"/>
                </a:cxn>
                <a:cxn ang="0">
                  <a:pos x="8" y="3"/>
                </a:cxn>
                <a:cxn ang="0">
                  <a:pos x="3" y="7"/>
                </a:cxn>
                <a:cxn ang="0">
                  <a:pos x="0" y="12"/>
                </a:cxn>
              </a:cxnLst>
              <a:rect l="0" t="0" r="r" b="b"/>
              <a:pathLst>
                <a:path w="35" h="20">
                  <a:moveTo>
                    <a:pt x="35" y="20"/>
                  </a:moveTo>
                  <a:lnTo>
                    <a:pt x="33" y="13"/>
                  </a:lnTo>
                  <a:lnTo>
                    <a:pt x="31" y="8"/>
                  </a:lnTo>
                  <a:lnTo>
                    <a:pt x="27" y="4"/>
                  </a:lnTo>
                  <a:lnTo>
                    <a:pt x="23" y="1"/>
                  </a:lnTo>
                  <a:lnTo>
                    <a:pt x="18" y="0"/>
                  </a:lnTo>
                  <a:lnTo>
                    <a:pt x="13" y="1"/>
                  </a:lnTo>
                  <a:lnTo>
                    <a:pt x="8" y="3"/>
                  </a:lnTo>
                  <a:lnTo>
                    <a:pt x="3" y="7"/>
                  </a:lnTo>
                  <a:lnTo>
                    <a:pt x="0" y="12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1" name="Freeform 394"/>
            <p:cNvSpPr>
              <a:spLocks/>
            </p:cNvSpPr>
            <p:nvPr/>
          </p:nvSpPr>
          <p:spPr bwMode="auto">
            <a:xfrm>
              <a:off x="3045495" y="4060180"/>
              <a:ext cx="41275" cy="20638"/>
            </a:xfrm>
            <a:custGeom>
              <a:avLst/>
              <a:gdLst/>
              <a:ahLst/>
              <a:cxnLst>
                <a:cxn ang="0">
                  <a:pos x="26" y="13"/>
                </a:cxn>
                <a:cxn ang="0">
                  <a:pos x="25" y="9"/>
                </a:cxn>
                <a:cxn ang="0">
                  <a:pos x="23" y="5"/>
                </a:cxn>
                <a:cxn ang="0">
                  <a:pos x="19" y="2"/>
                </a:cxn>
                <a:cxn ang="0">
                  <a:pos x="15" y="0"/>
                </a:cxn>
                <a:cxn ang="0">
                  <a:pos x="11" y="0"/>
                </a:cxn>
                <a:cxn ang="0">
                  <a:pos x="7" y="1"/>
                </a:cxn>
                <a:cxn ang="0">
                  <a:pos x="3" y="4"/>
                </a:cxn>
                <a:cxn ang="0">
                  <a:pos x="0" y="8"/>
                </a:cxn>
              </a:cxnLst>
              <a:rect l="0" t="0" r="r" b="b"/>
              <a:pathLst>
                <a:path w="26" h="13">
                  <a:moveTo>
                    <a:pt x="26" y="13"/>
                  </a:moveTo>
                  <a:lnTo>
                    <a:pt x="25" y="9"/>
                  </a:lnTo>
                  <a:lnTo>
                    <a:pt x="23" y="5"/>
                  </a:lnTo>
                  <a:lnTo>
                    <a:pt x="19" y="2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7" y="1"/>
                  </a:lnTo>
                  <a:lnTo>
                    <a:pt x="3" y="4"/>
                  </a:lnTo>
                  <a:lnTo>
                    <a:pt x="0" y="8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2" name="Freeform 395"/>
            <p:cNvSpPr>
              <a:spLocks/>
            </p:cNvSpPr>
            <p:nvPr/>
          </p:nvSpPr>
          <p:spPr bwMode="auto">
            <a:xfrm>
              <a:off x="3045495" y="3979218"/>
              <a:ext cx="69850" cy="36513"/>
            </a:xfrm>
            <a:custGeom>
              <a:avLst/>
              <a:gdLst/>
              <a:ahLst/>
              <a:cxnLst>
                <a:cxn ang="0">
                  <a:pos x="44" y="23"/>
                </a:cxn>
                <a:cxn ang="0">
                  <a:pos x="43" y="17"/>
                </a:cxn>
                <a:cxn ang="0">
                  <a:pos x="40" y="11"/>
                </a:cxn>
                <a:cxn ang="0">
                  <a:pos x="36" y="6"/>
                </a:cxn>
                <a:cxn ang="0">
                  <a:pos x="31" y="2"/>
                </a:cxn>
                <a:cxn ang="0">
                  <a:pos x="26" y="0"/>
                </a:cxn>
                <a:cxn ang="0">
                  <a:pos x="20" y="0"/>
                </a:cxn>
                <a:cxn ang="0">
                  <a:pos x="15" y="1"/>
                </a:cxn>
                <a:cxn ang="0">
                  <a:pos x="9" y="4"/>
                </a:cxn>
                <a:cxn ang="0">
                  <a:pos x="4" y="8"/>
                </a:cxn>
                <a:cxn ang="0">
                  <a:pos x="0" y="13"/>
                </a:cxn>
              </a:cxnLst>
              <a:rect l="0" t="0" r="r" b="b"/>
              <a:pathLst>
                <a:path w="44" h="23">
                  <a:moveTo>
                    <a:pt x="44" y="23"/>
                  </a:moveTo>
                  <a:lnTo>
                    <a:pt x="43" y="17"/>
                  </a:lnTo>
                  <a:lnTo>
                    <a:pt x="40" y="11"/>
                  </a:lnTo>
                  <a:lnTo>
                    <a:pt x="36" y="6"/>
                  </a:lnTo>
                  <a:lnTo>
                    <a:pt x="31" y="2"/>
                  </a:lnTo>
                  <a:lnTo>
                    <a:pt x="26" y="0"/>
                  </a:lnTo>
                  <a:lnTo>
                    <a:pt x="20" y="0"/>
                  </a:lnTo>
                  <a:lnTo>
                    <a:pt x="15" y="1"/>
                  </a:lnTo>
                  <a:lnTo>
                    <a:pt x="9" y="4"/>
                  </a:lnTo>
                  <a:lnTo>
                    <a:pt x="4" y="8"/>
                  </a:lnTo>
                  <a:lnTo>
                    <a:pt x="0" y="13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3" name="Freeform 396"/>
            <p:cNvSpPr>
              <a:spLocks/>
            </p:cNvSpPr>
            <p:nvPr/>
          </p:nvSpPr>
          <p:spPr bwMode="auto">
            <a:xfrm>
              <a:off x="3043908" y="4101455"/>
              <a:ext cx="26988" cy="12700"/>
            </a:xfrm>
            <a:custGeom>
              <a:avLst/>
              <a:gdLst/>
              <a:ahLst/>
              <a:cxnLst>
                <a:cxn ang="0">
                  <a:pos x="17" y="8"/>
                </a:cxn>
                <a:cxn ang="0">
                  <a:pos x="16" y="5"/>
                </a:cxn>
                <a:cxn ang="0">
                  <a:pos x="13" y="2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3" y="2"/>
                </a:cxn>
                <a:cxn ang="0">
                  <a:pos x="0" y="5"/>
                </a:cxn>
              </a:cxnLst>
              <a:rect l="0" t="0" r="r" b="b"/>
              <a:pathLst>
                <a:path w="17" h="8">
                  <a:moveTo>
                    <a:pt x="17" y="8"/>
                  </a:moveTo>
                  <a:lnTo>
                    <a:pt x="16" y="5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0" y="5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4" name="Freeform 397"/>
            <p:cNvSpPr>
              <a:spLocks/>
            </p:cNvSpPr>
            <p:nvPr/>
          </p:nvSpPr>
          <p:spPr bwMode="auto">
            <a:xfrm>
              <a:off x="3045495" y="3898255"/>
              <a:ext cx="98425" cy="52388"/>
            </a:xfrm>
            <a:custGeom>
              <a:avLst/>
              <a:gdLst/>
              <a:ahLst/>
              <a:cxnLst>
                <a:cxn ang="0">
                  <a:pos x="62" y="33"/>
                </a:cxn>
                <a:cxn ang="0">
                  <a:pos x="60" y="24"/>
                </a:cxn>
                <a:cxn ang="0">
                  <a:pos x="57" y="17"/>
                </a:cxn>
                <a:cxn ang="0">
                  <a:pos x="54" y="11"/>
                </a:cxn>
                <a:cxn ang="0">
                  <a:pos x="49" y="6"/>
                </a:cxn>
                <a:cxn ang="0">
                  <a:pos x="43" y="3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23" y="1"/>
                </a:cxn>
                <a:cxn ang="0">
                  <a:pos x="17" y="3"/>
                </a:cxn>
                <a:cxn ang="0">
                  <a:pos x="10" y="7"/>
                </a:cxn>
                <a:cxn ang="0">
                  <a:pos x="5" y="13"/>
                </a:cxn>
                <a:cxn ang="0">
                  <a:pos x="0" y="20"/>
                </a:cxn>
              </a:cxnLst>
              <a:rect l="0" t="0" r="r" b="b"/>
              <a:pathLst>
                <a:path w="62" h="33">
                  <a:moveTo>
                    <a:pt x="62" y="33"/>
                  </a:moveTo>
                  <a:lnTo>
                    <a:pt x="60" y="24"/>
                  </a:lnTo>
                  <a:lnTo>
                    <a:pt x="57" y="17"/>
                  </a:lnTo>
                  <a:lnTo>
                    <a:pt x="54" y="11"/>
                  </a:lnTo>
                  <a:lnTo>
                    <a:pt x="49" y="6"/>
                  </a:lnTo>
                  <a:lnTo>
                    <a:pt x="43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23" y="1"/>
                  </a:lnTo>
                  <a:lnTo>
                    <a:pt x="17" y="3"/>
                  </a:lnTo>
                  <a:lnTo>
                    <a:pt x="10" y="7"/>
                  </a:lnTo>
                  <a:lnTo>
                    <a:pt x="5" y="13"/>
                  </a:lnTo>
                  <a:lnTo>
                    <a:pt x="0" y="20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5" name="Freeform 398"/>
            <p:cNvSpPr>
              <a:spLocks/>
            </p:cNvSpPr>
            <p:nvPr/>
          </p:nvSpPr>
          <p:spPr bwMode="auto">
            <a:xfrm>
              <a:off x="3045495" y="3939530"/>
              <a:ext cx="84138" cy="42863"/>
            </a:xfrm>
            <a:custGeom>
              <a:avLst/>
              <a:gdLst/>
              <a:ahLst/>
              <a:cxnLst>
                <a:cxn ang="0">
                  <a:pos x="53" y="27"/>
                </a:cxn>
                <a:cxn ang="0">
                  <a:pos x="51" y="20"/>
                </a:cxn>
                <a:cxn ang="0">
                  <a:pos x="48" y="14"/>
                </a:cxn>
                <a:cxn ang="0">
                  <a:pos x="44" y="8"/>
                </a:cxn>
                <a:cxn ang="0">
                  <a:pos x="39" y="4"/>
                </a:cxn>
                <a:cxn ang="0">
                  <a:pos x="34" y="1"/>
                </a:cxn>
                <a:cxn ang="0">
                  <a:pos x="28" y="0"/>
                </a:cxn>
                <a:cxn ang="0">
                  <a:pos x="22" y="0"/>
                </a:cxn>
                <a:cxn ang="0">
                  <a:pos x="16" y="2"/>
                </a:cxn>
                <a:cxn ang="0">
                  <a:pos x="9" y="5"/>
                </a:cxn>
                <a:cxn ang="0">
                  <a:pos x="4" y="10"/>
                </a:cxn>
                <a:cxn ang="0">
                  <a:pos x="0" y="16"/>
                </a:cxn>
              </a:cxnLst>
              <a:rect l="0" t="0" r="r" b="b"/>
              <a:pathLst>
                <a:path w="53" h="27">
                  <a:moveTo>
                    <a:pt x="53" y="27"/>
                  </a:moveTo>
                  <a:lnTo>
                    <a:pt x="51" y="20"/>
                  </a:lnTo>
                  <a:lnTo>
                    <a:pt x="48" y="14"/>
                  </a:lnTo>
                  <a:lnTo>
                    <a:pt x="44" y="8"/>
                  </a:lnTo>
                  <a:lnTo>
                    <a:pt x="39" y="4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22" y="0"/>
                  </a:lnTo>
                  <a:lnTo>
                    <a:pt x="16" y="2"/>
                  </a:lnTo>
                  <a:lnTo>
                    <a:pt x="9" y="5"/>
                  </a:lnTo>
                  <a:lnTo>
                    <a:pt x="4" y="10"/>
                  </a:lnTo>
                  <a:lnTo>
                    <a:pt x="0" y="16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6" name="Freeform 399"/>
            <p:cNvSpPr>
              <a:spLocks/>
            </p:cNvSpPr>
            <p:nvPr/>
          </p:nvSpPr>
          <p:spPr bwMode="auto">
            <a:xfrm>
              <a:off x="3039145" y="3852218"/>
              <a:ext cx="125413" cy="65088"/>
            </a:xfrm>
            <a:custGeom>
              <a:avLst/>
              <a:gdLst/>
              <a:ahLst/>
              <a:cxnLst>
                <a:cxn ang="0">
                  <a:pos x="79" y="41"/>
                </a:cxn>
                <a:cxn ang="0">
                  <a:pos x="78" y="32"/>
                </a:cxn>
                <a:cxn ang="0">
                  <a:pos x="74" y="24"/>
                </a:cxn>
                <a:cxn ang="0">
                  <a:pos x="69" y="16"/>
                </a:cxn>
                <a:cxn ang="0">
                  <a:pos x="64" y="10"/>
                </a:cxn>
                <a:cxn ang="0">
                  <a:pos x="57" y="5"/>
                </a:cxn>
                <a:cxn ang="0">
                  <a:pos x="50" y="1"/>
                </a:cxn>
                <a:cxn ang="0">
                  <a:pos x="42" y="0"/>
                </a:cxn>
                <a:cxn ang="0">
                  <a:pos x="34" y="0"/>
                </a:cxn>
                <a:cxn ang="0">
                  <a:pos x="26" y="2"/>
                </a:cxn>
                <a:cxn ang="0">
                  <a:pos x="18" y="6"/>
                </a:cxn>
                <a:cxn ang="0">
                  <a:pos x="11" y="11"/>
                </a:cxn>
                <a:cxn ang="0">
                  <a:pos x="5" y="17"/>
                </a:cxn>
                <a:cxn ang="0">
                  <a:pos x="0" y="24"/>
                </a:cxn>
              </a:cxnLst>
              <a:rect l="0" t="0" r="r" b="b"/>
              <a:pathLst>
                <a:path w="79" h="41">
                  <a:moveTo>
                    <a:pt x="79" y="41"/>
                  </a:moveTo>
                  <a:lnTo>
                    <a:pt x="78" y="32"/>
                  </a:lnTo>
                  <a:lnTo>
                    <a:pt x="74" y="24"/>
                  </a:lnTo>
                  <a:lnTo>
                    <a:pt x="69" y="16"/>
                  </a:lnTo>
                  <a:lnTo>
                    <a:pt x="64" y="10"/>
                  </a:lnTo>
                  <a:lnTo>
                    <a:pt x="57" y="5"/>
                  </a:lnTo>
                  <a:lnTo>
                    <a:pt x="50" y="1"/>
                  </a:lnTo>
                  <a:lnTo>
                    <a:pt x="42" y="0"/>
                  </a:lnTo>
                  <a:lnTo>
                    <a:pt x="34" y="0"/>
                  </a:lnTo>
                  <a:lnTo>
                    <a:pt x="26" y="2"/>
                  </a:lnTo>
                  <a:lnTo>
                    <a:pt x="18" y="6"/>
                  </a:lnTo>
                  <a:lnTo>
                    <a:pt x="11" y="11"/>
                  </a:lnTo>
                  <a:lnTo>
                    <a:pt x="5" y="17"/>
                  </a:lnTo>
                  <a:lnTo>
                    <a:pt x="0" y="24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7" name="Freeform 400"/>
            <p:cNvSpPr>
              <a:spLocks/>
            </p:cNvSpPr>
            <p:nvPr/>
          </p:nvSpPr>
          <p:spPr bwMode="auto">
            <a:xfrm>
              <a:off x="3039145" y="3810943"/>
              <a:ext cx="139700" cy="74613"/>
            </a:xfrm>
            <a:custGeom>
              <a:avLst/>
              <a:gdLst/>
              <a:ahLst/>
              <a:cxnLst>
                <a:cxn ang="0">
                  <a:pos x="88" y="47"/>
                </a:cxn>
                <a:cxn ang="0">
                  <a:pos x="86" y="37"/>
                </a:cxn>
                <a:cxn ang="0">
                  <a:pos x="83" y="28"/>
                </a:cxn>
                <a:cxn ang="0">
                  <a:pos x="79" y="20"/>
                </a:cxn>
                <a:cxn ang="0">
                  <a:pos x="73" y="13"/>
                </a:cxn>
                <a:cxn ang="0">
                  <a:pos x="67" y="8"/>
                </a:cxn>
                <a:cxn ang="0">
                  <a:pos x="60" y="3"/>
                </a:cxn>
                <a:cxn ang="0">
                  <a:pos x="52" y="2"/>
                </a:cxn>
                <a:cxn ang="0">
                  <a:pos x="44" y="0"/>
                </a:cxn>
                <a:cxn ang="0">
                  <a:pos x="35" y="1"/>
                </a:cxn>
                <a:cxn ang="0">
                  <a:pos x="28" y="3"/>
                </a:cxn>
                <a:cxn ang="0">
                  <a:pos x="20" y="7"/>
                </a:cxn>
                <a:cxn ang="0">
                  <a:pos x="13" y="13"/>
                </a:cxn>
                <a:cxn ang="0">
                  <a:pos x="6" y="20"/>
                </a:cxn>
                <a:cxn ang="0">
                  <a:pos x="0" y="28"/>
                </a:cxn>
              </a:cxnLst>
              <a:rect l="0" t="0" r="r" b="b"/>
              <a:pathLst>
                <a:path w="88" h="47">
                  <a:moveTo>
                    <a:pt x="88" y="47"/>
                  </a:moveTo>
                  <a:lnTo>
                    <a:pt x="86" y="37"/>
                  </a:lnTo>
                  <a:lnTo>
                    <a:pt x="83" y="28"/>
                  </a:lnTo>
                  <a:lnTo>
                    <a:pt x="79" y="20"/>
                  </a:lnTo>
                  <a:lnTo>
                    <a:pt x="73" y="13"/>
                  </a:lnTo>
                  <a:lnTo>
                    <a:pt x="67" y="8"/>
                  </a:lnTo>
                  <a:lnTo>
                    <a:pt x="60" y="3"/>
                  </a:lnTo>
                  <a:lnTo>
                    <a:pt x="52" y="2"/>
                  </a:lnTo>
                  <a:lnTo>
                    <a:pt x="44" y="0"/>
                  </a:lnTo>
                  <a:lnTo>
                    <a:pt x="35" y="1"/>
                  </a:lnTo>
                  <a:lnTo>
                    <a:pt x="28" y="3"/>
                  </a:lnTo>
                  <a:lnTo>
                    <a:pt x="20" y="7"/>
                  </a:lnTo>
                  <a:lnTo>
                    <a:pt x="13" y="13"/>
                  </a:lnTo>
                  <a:lnTo>
                    <a:pt x="6" y="20"/>
                  </a:lnTo>
                  <a:lnTo>
                    <a:pt x="0" y="28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8" name="Freeform 401"/>
            <p:cNvSpPr>
              <a:spLocks/>
            </p:cNvSpPr>
            <p:nvPr/>
          </p:nvSpPr>
          <p:spPr bwMode="auto">
            <a:xfrm>
              <a:off x="3043908" y="4139555"/>
              <a:ext cx="14288" cy="7938"/>
            </a:xfrm>
            <a:custGeom>
              <a:avLst/>
              <a:gdLst/>
              <a:ahLst/>
              <a:cxnLst>
                <a:cxn ang="0">
                  <a:pos x="9" y="5"/>
                </a:cxn>
                <a:cxn ang="0">
                  <a:pos x="7" y="3"/>
                </a:cxn>
                <a:cxn ang="0">
                  <a:pos x="6" y="1"/>
                </a:cxn>
                <a:cxn ang="0">
                  <a:pos x="4" y="0"/>
                </a:cxn>
                <a:cxn ang="0">
                  <a:pos x="2" y="1"/>
                </a:cxn>
                <a:cxn ang="0">
                  <a:pos x="0" y="3"/>
                </a:cxn>
              </a:cxnLst>
              <a:rect l="0" t="0" r="r" b="b"/>
              <a:pathLst>
                <a:path w="9" h="5">
                  <a:moveTo>
                    <a:pt x="9" y="5"/>
                  </a:moveTo>
                  <a:lnTo>
                    <a:pt x="7" y="3"/>
                  </a:lnTo>
                  <a:lnTo>
                    <a:pt x="6" y="1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3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8" name="Group 578"/>
          <p:cNvGrpSpPr>
            <a:grpSpLocks/>
          </p:cNvGrpSpPr>
          <p:nvPr/>
        </p:nvGrpSpPr>
        <p:grpSpPr bwMode="auto">
          <a:xfrm>
            <a:off x="5351760" y="4209380"/>
            <a:ext cx="550863" cy="358775"/>
            <a:chOff x="3634" y="1784"/>
            <a:chExt cx="347" cy="226"/>
          </a:xfrm>
        </p:grpSpPr>
        <p:sp>
          <p:nvSpPr>
            <p:cNvPr id="359" name="Freeform 402"/>
            <p:cNvSpPr>
              <a:spLocks/>
            </p:cNvSpPr>
            <p:nvPr/>
          </p:nvSpPr>
          <p:spPr bwMode="auto">
            <a:xfrm>
              <a:off x="3670" y="1875"/>
              <a:ext cx="311" cy="133"/>
            </a:xfrm>
            <a:custGeom>
              <a:avLst/>
              <a:gdLst/>
              <a:ahLst/>
              <a:cxnLst>
                <a:cxn ang="0">
                  <a:pos x="86" y="12"/>
                </a:cxn>
                <a:cxn ang="0">
                  <a:pos x="99" y="8"/>
                </a:cxn>
                <a:cxn ang="0">
                  <a:pos x="134" y="0"/>
                </a:cxn>
                <a:cxn ang="0">
                  <a:pos x="307" y="20"/>
                </a:cxn>
                <a:cxn ang="0">
                  <a:pos x="309" y="23"/>
                </a:cxn>
                <a:cxn ang="0">
                  <a:pos x="310" y="27"/>
                </a:cxn>
                <a:cxn ang="0">
                  <a:pos x="311" y="30"/>
                </a:cxn>
                <a:cxn ang="0">
                  <a:pos x="311" y="34"/>
                </a:cxn>
                <a:cxn ang="0">
                  <a:pos x="310" y="38"/>
                </a:cxn>
                <a:cxn ang="0">
                  <a:pos x="307" y="43"/>
                </a:cxn>
                <a:cxn ang="0">
                  <a:pos x="304" y="48"/>
                </a:cxn>
                <a:cxn ang="0">
                  <a:pos x="298" y="54"/>
                </a:cxn>
                <a:cxn ang="0">
                  <a:pos x="297" y="57"/>
                </a:cxn>
                <a:cxn ang="0">
                  <a:pos x="295" y="60"/>
                </a:cxn>
                <a:cxn ang="0">
                  <a:pos x="294" y="63"/>
                </a:cxn>
                <a:cxn ang="0">
                  <a:pos x="292" y="66"/>
                </a:cxn>
                <a:cxn ang="0">
                  <a:pos x="290" y="70"/>
                </a:cxn>
                <a:cxn ang="0">
                  <a:pos x="287" y="73"/>
                </a:cxn>
                <a:cxn ang="0">
                  <a:pos x="284" y="77"/>
                </a:cxn>
                <a:cxn ang="0">
                  <a:pos x="282" y="80"/>
                </a:cxn>
                <a:cxn ang="0">
                  <a:pos x="279" y="84"/>
                </a:cxn>
                <a:cxn ang="0">
                  <a:pos x="275" y="87"/>
                </a:cxn>
                <a:cxn ang="0">
                  <a:pos x="272" y="91"/>
                </a:cxn>
                <a:cxn ang="0">
                  <a:pos x="268" y="95"/>
                </a:cxn>
                <a:cxn ang="0">
                  <a:pos x="264" y="98"/>
                </a:cxn>
                <a:cxn ang="0">
                  <a:pos x="260" y="101"/>
                </a:cxn>
                <a:cxn ang="0">
                  <a:pos x="256" y="105"/>
                </a:cxn>
                <a:cxn ang="0">
                  <a:pos x="251" y="108"/>
                </a:cxn>
                <a:cxn ang="0">
                  <a:pos x="247" y="111"/>
                </a:cxn>
                <a:cxn ang="0">
                  <a:pos x="243" y="113"/>
                </a:cxn>
                <a:cxn ang="0">
                  <a:pos x="239" y="116"/>
                </a:cxn>
                <a:cxn ang="0">
                  <a:pos x="234" y="118"/>
                </a:cxn>
                <a:cxn ang="0">
                  <a:pos x="230" y="120"/>
                </a:cxn>
                <a:cxn ang="0">
                  <a:pos x="227" y="122"/>
                </a:cxn>
                <a:cxn ang="0">
                  <a:pos x="223" y="124"/>
                </a:cxn>
                <a:cxn ang="0">
                  <a:pos x="219" y="126"/>
                </a:cxn>
                <a:cxn ang="0">
                  <a:pos x="216" y="127"/>
                </a:cxn>
                <a:cxn ang="0">
                  <a:pos x="213" y="129"/>
                </a:cxn>
                <a:cxn ang="0">
                  <a:pos x="209" y="130"/>
                </a:cxn>
                <a:cxn ang="0">
                  <a:pos x="206" y="130"/>
                </a:cxn>
                <a:cxn ang="0">
                  <a:pos x="203" y="131"/>
                </a:cxn>
                <a:cxn ang="0">
                  <a:pos x="200" y="132"/>
                </a:cxn>
                <a:cxn ang="0">
                  <a:pos x="198" y="132"/>
                </a:cxn>
                <a:cxn ang="0">
                  <a:pos x="195" y="133"/>
                </a:cxn>
                <a:cxn ang="0">
                  <a:pos x="182" y="130"/>
                </a:cxn>
                <a:cxn ang="0">
                  <a:pos x="165" y="130"/>
                </a:cxn>
                <a:cxn ang="0">
                  <a:pos x="8" y="98"/>
                </a:cxn>
                <a:cxn ang="0">
                  <a:pos x="0" y="92"/>
                </a:cxn>
                <a:cxn ang="0">
                  <a:pos x="9" y="78"/>
                </a:cxn>
                <a:cxn ang="0">
                  <a:pos x="34" y="49"/>
                </a:cxn>
                <a:cxn ang="0">
                  <a:pos x="64" y="25"/>
                </a:cxn>
                <a:cxn ang="0">
                  <a:pos x="86" y="12"/>
                </a:cxn>
              </a:cxnLst>
              <a:rect l="0" t="0" r="r" b="b"/>
              <a:pathLst>
                <a:path w="311" h="133">
                  <a:moveTo>
                    <a:pt x="86" y="12"/>
                  </a:moveTo>
                  <a:lnTo>
                    <a:pt x="99" y="8"/>
                  </a:lnTo>
                  <a:lnTo>
                    <a:pt x="134" y="0"/>
                  </a:lnTo>
                  <a:lnTo>
                    <a:pt x="307" y="20"/>
                  </a:lnTo>
                  <a:lnTo>
                    <a:pt x="309" y="23"/>
                  </a:lnTo>
                  <a:lnTo>
                    <a:pt x="310" y="27"/>
                  </a:lnTo>
                  <a:lnTo>
                    <a:pt x="311" y="30"/>
                  </a:lnTo>
                  <a:lnTo>
                    <a:pt x="311" y="34"/>
                  </a:lnTo>
                  <a:lnTo>
                    <a:pt x="310" y="38"/>
                  </a:lnTo>
                  <a:lnTo>
                    <a:pt x="307" y="43"/>
                  </a:lnTo>
                  <a:lnTo>
                    <a:pt x="304" y="48"/>
                  </a:lnTo>
                  <a:lnTo>
                    <a:pt x="298" y="54"/>
                  </a:lnTo>
                  <a:lnTo>
                    <a:pt x="297" y="57"/>
                  </a:lnTo>
                  <a:lnTo>
                    <a:pt x="295" y="60"/>
                  </a:lnTo>
                  <a:lnTo>
                    <a:pt x="294" y="63"/>
                  </a:lnTo>
                  <a:lnTo>
                    <a:pt x="292" y="66"/>
                  </a:lnTo>
                  <a:lnTo>
                    <a:pt x="290" y="70"/>
                  </a:lnTo>
                  <a:lnTo>
                    <a:pt x="287" y="73"/>
                  </a:lnTo>
                  <a:lnTo>
                    <a:pt x="284" y="77"/>
                  </a:lnTo>
                  <a:lnTo>
                    <a:pt x="282" y="80"/>
                  </a:lnTo>
                  <a:lnTo>
                    <a:pt x="279" y="84"/>
                  </a:lnTo>
                  <a:lnTo>
                    <a:pt x="275" y="87"/>
                  </a:lnTo>
                  <a:lnTo>
                    <a:pt x="272" y="91"/>
                  </a:lnTo>
                  <a:lnTo>
                    <a:pt x="268" y="95"/>
                  </a:lnTo>
                  <a:lnTo>
                    <a:pt x="264" y="98"/>
                  </a:lnTo>
                  <a:lnTo>
                    <a:pt x="260" y="101"/>
                  </a:lnTo>
                  <a:lnTo>
                    <a:pt x="256" y="105"/>
                  </a:lnTo>
                  <a:lnTo>
                    <a:pt x="251" y="108"/>
                  </a:lnTo>
                  <a:lnTo>
                    <a:pt x="247" y="111"/>
                  </a:lnTo>
                  <a:lnTo>
                    <a:pt x="243" y="113"/>
                  </a:lnTo>
                  <a:lnTo>
                    <a:pt x="239" y="116"/>
                  </a:lnTo>
                  <a:lnTo>
                    <a:pt x="234" y="118"/>
                  </a:lnTo>
                  <a:lnTo>
                    <a:pt x="230" y="120"/>
                  </a:lnTo>
                  <a:lnTo>
                    <a:pt x="227" y="122"/>
                  </a:lnTo>
                  <a:lnTo>
                    <a:pt x="223" y="124"/>
                  </a:lnTo>
                  <a:lnTo>
                    <a:pt x="219" y="126"/>
                  </a:lnTo>
                  <a:lnTo>
                    <a:pt x="216" y="127"/>
                  </a:lnTo>
                  <a:lnTo>
                    <a:pt x="213" y="129"/>
                  </a:lnTo>
                  <a:lnTo>
                    <a:pt x="209" y="130"/>
                  </a:lnTo>
                  <a:lnTo>
                    <a:pt x="206" y="130"/>
                  </a:lnTo>
                  <a:lnTo>
                    <a:pt x="203" y="131"/>
                  </a:lnTo>
                  <a:lnTo>
                    <a:pt x="200" y="132"/>
                  </a:lnTo>
                  <a:lnTo>
                    <a:pt x="198" y="132"/>
                  </a:lnTo>
                  <a:lnTo>
                    <a:pt x="195" y="133"/>
                  </a:lnTo>
                  <a:lnTo>
                    <a:pt x="182" y="130"/>
                  </a:lnTo>
                  <a:lnTo>
                    <a:pt x="165" y="130"/>
                  </a:lnTo>
                  <a:lnTo>
                    <a:pt x="8" y="98"/>
                  </a:lnTo>
                  <a:lnTo>
                    <a:pt x="0" y="92"/>
                  </a:lnTo>
                  <a:lnTo>
                    <a:pt x="9" y="78"/>
                  </a:lnTo>
                  <a:lnTo>
                    <a:pt x="34" y="49"/>
                  </a:lnTo>
                  <a:lnTo>
                    <a:pt x="64" y="25"/>
                  </a:lnTo>
                  <a:lnTo>
                    <a:pt x="86" y="12"/>
                  </a:lnTo>
                  <a:close/>
                </a:path>
              </a:pathLst>
            </a:custGeom>
            <a:solidFill>
              <a:srgbClr val="D8D8D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0" name="Freeform 403"/>
            <p:cNvSpPr>
              <a:spLocks/>
            </p:cNvSpPr>
            <p:nvPr/>
          </p:nvSpPr>
          <p:spPr bwMode="auto">
            <a:xfrm>
              <a:off x="3634" y="1788"/>
              <a:ext cx="275" cy="222"/>
            </a:xfrm>
            <a:custGeom>
              <a:avLst/>
              <a:gdLst/>
              <a:ahLst/>
              <a:cxnLst>
                <a:cxn ang="0">
                  <a:pos x="10" y="20"/>
                </a:cxn>
                <a:cxn ang="0">
                  <a:pos x="18" y="13"/>
                </a:cxn>
                <a:cxn ang="0">
                  <a:pos x="42" y="0"/>
                </a:cxn>
                <a:cxn ang="0">
                  <a:pos x="254" y="27"/>
                </a:cxn>
                <a:cxn ang="0">
                  <a:pos x="259" y="32"/>
                </a:cxn>
                <a:cxn ang="0">
                  <a:pos x="263" y="36"/>
                </a:cxn>
                <a:cxn ang="0">
                  <a:pos x="266" y="41"/>
                </a:cxn>
                <a:cxn ang="0">
                  <a:pos x="269" y="45"/>
                </a:cxn>
                <a:cxn ang="0">
                  <a:pos x="270" y="51"/>
                </a:cxn>
                <a:cxn ang="0">
                  <a:pos x="271" y="59"/>
                </a:cxn>
                <a:cxn ang="0">
                  <a:pos x="272" y="68"/>
                </a:cxn>
                <a:cxn ang="0">
                  <a:pos x="272" y="79"/>
                </a:cxn>
                <a:cxn ang="0">
                  <a:pos x="273" y="91"/>
                </a:cxn>
                <a:cxn ang="0">
                  <a:pos x="274" y="105"/>
                </a:cxn>
                <a:cxn ang="0">
                  <a:pos x="275" y="122"/>
                </a:cxn>
                <a:cxn ang="0">
                  <a:pos x="275" y="140"/>
                </a:cxn>
                <a:cxn ang="0">
                  <a:pos x="273" y="158"/>
                </a:cxn>
                <a:cxn ang="0">
                  <a:pos x="271" y="175"/>
                </a:cxn>
                <a:cxn ang="0">
                  <a:pos x="268" y="190"/>
                </a:cxn>
                <a:cxn ang="0">
                  <a:pos x="264" y="202"/>
                </a:cxn>
                <a:cxn ang="0">
                  <a:pos x="263" y="204"/>
                </a:cxn>
                <a:cxn ang="0">
                  <a:pos x="261" y="206"/>
                </a:cxn>
                <a:cxn ang="0">
                  <a:pos x="259" y="208"/>
                </a:cxn>
                <a:cxn ang="0">
                  <a:pos x="256" y="210"/>
                </a:cxn>
                <a:cxn ang="0">
                  <a:pos x="253" y="212"/>
                </a:cxn>
                <a:cxn ang="0">
                  <a:pos x="250" y="214"/>
                </a:cxn>
                <a:cxn ang="0">
                  <a:pos x="247" y="216"/>
                </a:cxn>
                <a:cxn ang="0">
                  <a:pos x="243" y="217"/>
                </a:cxn>
                <a:cxn ang="0">
                  <a:pos x="240" y="219"/>
                </a:cxn>
                <a:cxn ang="0">
                  <a:pos x="236" y="220"/>
                </a:cxn>
                <a:cxn ang="0">
                  <a:pos x="233" y="221"/>
                </a:cxn>
                <a:cxn ang="0">
                  <a:pos x="230" y="222"/>
                </a:cxn>
                <a:cxn ang="0">
                  <a:pos x="228" y="222"/>
                </a:cxn>
                <a:cxn ang="0">
                  <a:pos x="226" y="222"/>
                </a:cxn>
                <a:cxn ang="0">
                  <a:pos x="225" y="222"/>
                </a:cxn>
                <a:cxn ang="0">
                  <a:pos x="224" y="221"/>
                </a:cxn>
                <a:cxn ang="0">
                  <a:pos x="214" y="221"/>
                </a:cxn>
                <a:cxn ang="0">
                  <a:pos x="207" y="222"/>
                </a:cxn>
                <a:cxn ang="0">
                  <a:pos x="24" y="182"/>
                </a:cxn>
                <a:cxn ang="0">
                  <a:pos x="11" y="174"/>
                </a:cxn>
                <a:cxn ang="0">
                  <a:pos x="4" y="149"/>
                </a:cxn>
                <a:cxn ang="0">
                  <a:pos x="0" y="83"/>
                </a:cxn>
                <a:cxn ang="0">
                  <a:pos x="3" y="42"/>
                </a:cxn>
                <a:cxn ang="0">
                  <a:pos x="10" y="20"/>
                </a:cxn>
              </a:cxnLst>
              <a:rect l="0" t="0" r="r" b="b"/>
              <a:pathLst>
                <a:path w="275" h="222">
                  <a:moveTo>
                    <a:pt x="10" y="20"/>
                  </a:moveTo>
                  <a:lnTo>
                    <a:pt x="18" y="13"/>
                  </a:lnTo>
                  <a:lnTo>
                    <a:pt x="42" y="0"/>
                  </a:lnTo>
                  <a:lnTo>
                    <a:pt x="254" y="27"/>
                  </a:lnTo>
                  <a:lnTo>
                    <a:pt x="259" y="32"/>
                  </a:lnTo>
                  <a:lnTo>
                    <a:pt x="263" y="36"/>
                  </a:lnTo>
                  <a:lnTo>
                    <a:pt x="266" y="41"/>
                  </a:lnTo>
                  <a:lnTo>
                    <a:pt x="269" y="45"/>
                  </a:lnTo>
                  <a:lnTo>
                    <a:pt x="270" y="51"/>
                  </a:lnTo>
                  <a:lnTo>
                    <a:pt x="271" y="59"/>
                  </a:lnTo>
                  <a:lnTo>
                    <a:pt x="272" y="68"/>
                  </a:lnTo>
                  <a:lnTo>
                    <a:pt x="272" y="79"/>
                  </a:lnTo>
                  <a:lnTo>
                    <a:pt x="273" y="91"/>
                  </a:lnTo>
                  <a:lnTo>
                    <a:pt x="274" y="105"/>
                  </a:lnTo>
                  <a:lnTo>
                    <a:pt x="275" y="122"/>
                  </a:lnTo>
                  <a:lnTo>
                    <a:pt x="275" y="140"/>
                  </a:lnTo>
                  <a:lnTo>
                    <a:pt x="273" y="158"/>
                  </a:lnTo>
                  <a:lnTo>
                    <a:pt x="271" y="175"/>
                  </a:lnTo>
                  <a:lnTo>
                    <a:pt x="268" y="190"/>
                  </a:lnTo>
                  <a:lnTo>
                    <a:pt x="264" y="202"/>
                  </a:lnTo>
                  <a:lnTo>
                    <a:pt x="263" y="204"/>
                  </a:lnTo>
                  <a:lnTo>
                    <a:pt x="261" y="206"/>
                  </a:lnTo>
                  <a:lnTo>
                    <a:pt x="259" y="208"/>
                  </a:lnTo>
                  <a:lnTo>
                    <a:pt x="256" y="210"/>
                  </a:lnTo>
                  <a:lnTo>
                    <a:pt x="253" y="212"/>
                  </a:lnTo>
                  <a:lnTo>
                    <a:pt x="250" y="214"/>
                  </a:lnTo>
                  <a:lnTo>
                    <a:pt x="247" y="216"/>
                  </a:lnTo>
                  <a:lnTo>
                    <a:pt x="243" y="217"/>
                  </a:lnTo>
                  <a:lnTo>
                    <a:pt x="240" y="219"/>
                  </a:lnTo>
                  <a:lnTo>
                    <a:pt x="236" y="220"/>
                  </a:lnTo>
                  <a:lnTo>
                    <a:pt x="233" y="221"/>
                  </a:lnTo>
                  <a:lnTo>
                    <a:pt x="230" y="222"/>
                  </a:lnTo>
                  <a:lnTo>
                    <a:pt x="228" y="222"/>
                  </a:lnTo>
                  <a:lnTo>
                    <a:pt x="226" y="222"/>
                  </a:lnTo>
                  <a:lnTo>
                    <a:pt x="225" y="222"/>
                  </a:lnTo>
                  <a:lnTo>
                    <a:pt x="224" y="221"/>
                  </a:lnTo>
                  <a:lnTo>
                    <a:pt x="214" y="221"/>
                  </a:lnTo>
                  <a:lnTo>
                    <a:pt x="207" y="222"/>
                  </a:lnTo>
                  <a:lnTo>
                    <a:pt x="24" y="182"/>
                  </a:lnTo>
                  <a:lnTo>
                    <a:pt x="11" y="174"/>
                  </a:lnTo>
                  <a:lnTo>
                    <a:pt x="4" y="149"/>
                  </a:lnTo>
                  <a:lnTo>
                    <a:pt x="0" y="83"/>
                  </a:lnTo>
                  <a:lnTo>
                    <a:pt x="3" y="42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44445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1" name="Freeform 404"/>
            <p:cNvSpPr>
              <a:spLocks/>
            </p:cNvSpPr>
            <p:nvPr/>
          </p:nvSpPr>
          <p:spPr bwMode="auto">
            <a:xfrm>
              <a:off x="3635" y="1808"/>
              <a:ext cx="251" cy="202"/>
            </a:xfrm>
            <a:custGeom>
              <a:avLst/>
              <a:gdLst/>
              <a:ahLst/>
              <a:cxnLst>
                <a:cxn ang="0">
                  <a:pos x="3" y="11"/>
                </a:cxn>
                <a:cxn ang="0">
                  <a:pos x="10" y="0"/>
                </a:cxn>
                <a:cxn ang="0">
                  <a:pos x="24" y="0"/>
                </a:cxn>
                <a:cxn ang="0">
                  <a:pos x="218" y="29"/>
                </a:cxn>
                <a:cxn ang="0">
                  <a:pos x="237" y="37"/>
                </a:cxn>
                <a:cxn ang="0">
                  <a:pos x="244" y="49"/>
                </a:cxn>
                <a:cxn ang="0">
                  <a:pos x="247" y="61"/>
                </a:cxn>
                <a:cxn ang="0">
                  <a:pos x="249" y="74"/>
                </a:cxn>
                <a:cxn ang="0">
                  <a:pos x="250" y="87"/>
                </a:cxn>
                <a:cxn ang="0">
                  <a:pos x="251" y="101"/>
                </a:cxn>
                <a:cxn ang="0">
                  <a:pos x="250" y="115"/>
                </a:cxn>
                <a:cxn ang="0">
                  <a:pos x="250" y="129"/>
                </a:cxn>
                <a:cxn ang="0">
                  <a:pos x="249" y="142"/>
                </a:cxn>
                <a:cxn ang="0">
                  <a:pos x="249" y="156"/>
                </a:cxn>
                <a:cxn ang="0">
                  <a:pos x="248" y="163"/>
                </a:cxn>
                <a:cxn ang="0">
                  <a:pos x="247" y="171"/>
                </a:cxn>
                <a:cxn ang="0">
                  <a:pos x="245" y="178"/>
                </a:cxn>
                <a:cxn ang="0">
                  <a:pos x="242" y="185"/>
                </a:cxn>
                <a:cxn ang="0">
                  <a:pos x="238" y="192"/>
                </a:cxn>
                <a:cxn ang="0">
                  <a:pos x="234" y="196"/>
                </a:cxn>
                <a:cxn ang="0">
                  <a:pos x="229" y="200"/>
                </a:cxn>
                <a:cxn ang="0">
                  <a:pos x="223" y="201"/>
                </a:cxn>
                <a:cxn ang="0">
                  <a:pos x="206" y="202"/>
                </a:cxn>
                <a:cxn ang="0">
                  <a:pos x="29" y="165"/>
                </a:cxn>
                <a:cxn ang="0">
                  <a:pos x="25" y="164"/>
                </a:cxn>
                <a:cxn ang="0">
                  <a:pos x="21" y="164"/>
                </a:cxn>
                <a:cxn ang="0">
                  <a:pos x="17" y="162"/>
                </a:cxn>
                <a:cxn ang="0">
                  <a:pos x="13" y="161"/>
                </a:cxn>
                <a:cxn ang="0">
                  <a:pos x="10" y="158"/>
                </a:cxn>
                <a:cxn ang="0">
                  <a:pos x="7" y="153"/>
                </a:cxn>
                <a:cxn ang="0">
                  <a:pos x="4" y="147"/>
                </a:cxn>
                <a:cxn ang="0">
                  <a:pos x="1" y="139"/>
                </a:cxn>
                <a:cxn ang="0">
                  <a:pos x="0" y="109"/>
                </a:cxn>
                <a:cxn ang="0">
                  <a:pos x="0" y="76"/>
                </a:cxn>
                <a:cxn ang="0">
                  <a:pos x="1" y="42"/>
                </a:cxn>
                <a:cxn ang="0">
                  <a:pos x="3" y="11"/>
                </a:cxn>
              </a:cxnLst>
              <a:rect l="0" t="0" r="r" b="b"/>
              <a:pathLst>
                <a:path w="251" h="202">
                  <a:moveTo>
                    <a:pt x="3" y="11"/>
                  </a:moveTo>
                  <a:lnTo>
                    <a:pt x="10" y="0"/>
                  </a:lnTo>
                  <a:lnTo>
                    <a:pt x="24" y="0"/>
                  </a:lnTo>
                  <a:lnTo>
                    <a:pt x="218" y="29"/>
                  </a:lnTo>
                  <a:lnTo>
                    <a:pt x="237" y="37"/>
                  </a:lnTo>
                  <a:lnTo>
                    <a:pt x="244" y="49"/>
                  </a:lnTo>
                  <a:lnTo>
                    <a:pt x="247" y="61"/>
                  </a:lnTo>
                  <a:lnTo>
                    <a:pt x="249" y="74"/>
                  </a:lnTo>
                  <a:lnTo>
                    <a:pt x="250" y="87"/>
                  </a:lnTo>
                  <a:lnTo>
                    <a:pt x="251" y="101"/>
                  </a:lnTo>
                  <a:lnTo>
                    <a:pt x="250" y="115"/>
                  </a:lnTo>
                  <a:lnTo>
                    <a:pt x="250" y="129"/>
                  </a:lnTo>
                  <a:lnTo>
                    <a:pt x="249" y="142"/>
                  </a:lnTo>
                  <a:lnTo>
                    <a:pt x="249" y="156"/>
                  </a:lnTo>
                  <a:lnTo>
                    <a:pt x="248" y="163"/>
                  </a:lnTo>
                  <a:lnTo>
                    <a:pt x="247" y="171"/>
                  </a:lnTo>
                  <a:lnTo>
                    <a:pt x="245" y="178"/>
                  </a:lnTo>
                  <a:lnTo>
                    <a:pt x="242" y="185"/>
                  </a:lnTo>
                  <a:lnTo>
                    <a:pt x="238" y="192"/>
                  </a:lnTo>
                  <a:lnTo>
                    <a:pt x="234" y="196"/>
                  </a:lnTo>
                  <a:lnTo>
                    <a:pt x="229" y="200"/>
                  </a:lnTo>
                  <a:lnTo>
                    <a:pt x="223" y="201"/>
                  </a:lnTo>
                  <a:lnTo>
                    <a:pt x="206" y="202"/>
                  </a:lnTo>
                  <a:lnTo>
                    <a:pt x="29" y="165"/>
                  </a:lnTo>
                  <a:lnTo>
                    <a:pt x="25" y="164"/>
                  </a:lnTo>
                  <a:lnTo>
                    <a:pt x="21" y="164"/>
                  </a:lnTo>
                  <a:lnTo>
                    <a:pt x="17" y="162"/>
                  </a:lnTo>
                  <a:lnTo>
                    <a:pt x="13" y="161"/>
                  </a:lnTo>
                  <a:lnTo>
                    <a:pt x="10" y="158"/>
                  </a:lnTo>
                  <a:lnTo>
                    <a:pt x="7" y="153"/>
                  </a:lnTo>
                  <a:lnTo>
                    <a:pt x="4" y="147"/>
                  </a:lnTo>
                  <a:lnTo>
                    <a:pt x="1" y="139"/>
                  </a:lnTo>
                  <a:lnTo>
                    <a:pt x="0" y="109"/>
                  </a:lnTo>
                  <a:lnTo>
                    <a:pt x="0" y="76"/>
                  </a:lnTo>
                  <a:lnTo>
                    <a:pt x="1" y="42"/>
                  </a:lnTo>
                  <a:lnTo>
                    <a:pt x="3" y="11"/>
                  </a:lnTo>
                  <a:close/>
                </a:path>
              </a:pathLst>
            </a:custGeom>
            <a:solidFill>
              <a:srgbClr val="8982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2" name="Freeform 405"/>
            <p:cNvSpPr>
              <a:spLocks/>
            </p:cNvSpPr>
            <p:nvPr/>
          </p:nvSpPr>
          <p:spPr bwMode="auto">
            <a:xfrm>
              <a:off x="3635" y="1809"/>
              <a:ext cx="235" cy="188"/>
            </a:xfrm>
            <a:custGeom>
              <a:avLst/>
              <a:gdLst/>
              <a:ahLst/>
              <a:cxnLst>
                <a:cxn ang="0">
                  <a:pos x="5" y="7"/>
                </a:cxn>
                <a:cxn ang="0">
                  <a:pos x="7" y="3"/>
                </a:cxn>
                <a:cxn ang="0">
                  <a:pos x="10" y="0"/>
                </a:cxn>
                <a:cxn ang="0">
                  <a:pos x="15" y="0"/>
                </a:cxn>
                <a:cxn ang="0">
                  <a:pos x="20" y="0"/>
                </a:cxn>
                <a:cxn ang="0">
                  <a:pos x="29" y="1"/>
                </a:cxn>
                <a:cxn ang="0">
                  <a:pos x="46" y="3"/>
                </a:cxn>
                <a:cxn ang="0">
                  <a:pos x="63" y="6"/>
                </a:cxn>
                <a:cxn ang="0">
                  <a:pos x="80" y="8"/>
                </a:cxn>
                <a:cxn ang="0">
                  <a:pos x="97" y="10"/>
                </a:cxn>
                <a:cxn ang="0">
                  <a:pos x="114" y="13"/>
                </a:cxn>
                <a:cxn ang="0">
                  <a:pos x="131" y="15"/>
                </a:cxn>
                <a:cxn ang="0">
                  <a:pos x="148" y="18"/>
                </a:cxn>
                <a:cxn ang="0">
                  <a:pos x="165" y="20"/>
                </a:cxn>
                <a:cxn ang="0">
                  <a:pos x="182" y="23"/>
                </a:cxn>
                <a:cxn ang="0">
                  <a:pos x="199" y="25"/>
                </a:cxn>
                <a:cxn ang="0">
                  <a:pos x="209" y="28"/>
                </a:cxn>
                <a:cxn ang="0">
                  <a:pos x="216" y="31"/>
                </a:cxn>
                <a:cxn ang="0">
                  <a:pos x="222" y="34"/>
                </a:cxn>
                <a:cxn ang="0">
                  <a:pos x="225" y="38"/>
                </a:cxn>
                <a:cxn ang="0">
                  <a:pos x="227" y="43"/>
                </a:cxn>
                <a:cxn ang="0">
                  <a:pos x="232" y="57"/>
                </a:cxn>
                <a:cxn ang="0">
                  <a:pos x="235" y="94"/>
                </a:cxn>
                <a:cxn ang="0">
                  <a:pos x="234" y="132"/>
                </a:cxn>
                <a:cxn ang="0">
                  <a:pos x="232" y="159"/>
                </a:cxn>
                <a:cxn ang="0">
                  <a:pos x="223" y="178"/>
                </a:cxn>
                <a:cxn ang="0">
                  <a:pos x="210" y="187"/>
                </a:cxn>
                <a:cxn ang="0">
                  <a:pos x="203" y="188"/>
                </a:cxn>
                <a:cxn ang="0">
                  <a:pos x="197" y="188"/>
                </a:cxn>
                <a:cxn ang="0">
                  <a:pos x="188" y="187"/>
                </a:cxn>
                <a:cxn ang="0">
                  <a:pos x="172" y="184"/>
                </a:cxn>
                <a:cxn ang="0">
                  <a:pos x="157" y="181"/>
                </a:cxn>
                <a:cxn ang="0">
                  <a:pos x="141" y="178"/>
                </a:cxn>
                <a:cxn ang="0">
                  <a:pos x="126" y="174"/>
                </a:cxn>
                <a:cxn ang="0">
                  <a:pos x="110" y="171"/>
                </a:cxn>
                <a:cxn ang="0">
                  <a:pos x="95" y="168"/>
                </a:cxn>
                <a:cxn ang="0">
                  <a:pos x="79" y="165"/>
                </a:cxn>
                <a:cxn ang="0">
                  <a:pos x="64" y="161"/>
                </a:cxn>
                <a:cxn ang="0">
                  <a:pos x="48" y="158"/>
                </a:cxn>
                <a:cxn ang="0">
                  <a:pos x="33" y="155"/>
                </a:cxn>
                <a:cxn ang="0">
                  <a:pos x="20" y="152"/>
                </a:cxn>
                <a:cxn ang="0">
                  <a:pos x="10" y="147"/>
                </a:cxn>
                <a:cxn ang="0">
                  <a:pos x="2" y="129"/>
                </a:cxn>
                <a:cxn ang="0">
                  <a:pos x="1" y="39"/>
                </a:cxn>
              </a:cxnLst>
              <a:rect l="0" t="0" r="r" b="b"/>
              <a:pathLst>
                <a:path w="235" h="188">
                  <a:moveTo>
                    <a:pt x="3" y="10"/>
                  </a:moveTo>
                  <a:lnTo>
                    <a:pt x="4" y="9"/>
                  </a:lnTo>
                  <a:lnTo>
                    <a:pt x="5" y="7"/>
                  </a:lnTo>
                  <a:lnTo>
                    <a:pt x="6" y="6"/>
                  </a:lnTo>
                  <a:lnTo>
                    <a:pt x="7" y="5"/>
                  </a:lnTo>
                  <a:lnTo>
                    <a:pt x="7" y="3"/>
                  </a:lnTo>
                  <a:lnTo>
                    <a:pt x="8" y="2"/>
                  </a:lnTo>
                  <a:lnTo>
                    <a:pt x="9" y="1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3" y="0"/>
                  </a:lnTo>
                  <a:lnTo>
                    <a:pt x="29" y="1"/>
                  </a:lnTo>
                  <a:lnTo>
                    <a:pt x="35" y="1"/>
                  </a:lnTo>
                  <a:lnTo>
                    <a:pt x="40" y="2"/>
                  </a:lnTo>
                  <a:lnTo>
                    <a:pt x="46" y="3"/>
                  </a:lnTo>
                  <a:lnTo>
                    <a:pt x="52" y="4"/>
                  </a:lnTo>
                  <a:lnTo>
                    <a:pt x="57" y="5"/>
                  </a:lnTo>
                  <a:lnTo>
                    <a:pt x="63" y="6"/>
                  </a:lnTo>
                  <a:lnTo>
                    <a:pt x="69" y="6"/>
                  </a:lnTo>
                  <a:lnTo>
                    <a:pt x="74" y="7"/>
                  </a:lnTo>
                  <a:lnTo>
                    <a:pt x="80" y="8"/>
                  </a:lnTo>
                  <a:lnTo>
                    <a:pt x="86" y="9"/>
                  </a:lnTo>
                  <a:lnTo>
                    <a:pt x="91" y="10"/>
                  </a:lnTo>
                  <a:lnTo>
                    <a:pt x="97" y="10"/>
                  </a:lnTo>
                  <a:lnTo>
                    <a:pt x="103" y="11"/>
                  </a:lnTo>
                  <a:lnTo>
                    <a:pt x="108" y="12"/>
                  </a:lnTo>
                  <a:lnTo>
                    <a:pt x="114" y="13"/>
                  </a:lnTo>
                  <a:lnTo>
                    <a:pt x="120" y="14"/>
                  </a:lnTo>
                  <a:lnTo>
                    <a:pt x="125" y="14"/>
                  </a:lnTo>
                  <a:lnTo>
                    <a:pt x="131" y="15"/>
                  </a:lnTo>
                  <a:lnTo>
                    <a:pt x="137" y="16"/>
                  </a:lnTo>
                  <a:lnTo>
                    <a:pt x="142" y="17"/>
                  </a:lnTo>
                  <a:lnTo>
                    <a:pt x="148" y="18"/>
                  </a:lnTo>
                  <a:lnTo>
                    <a:pt x="154" y="19"/>
                  </a:lnTo>
                  <a:lnTo>
                    <a:pt x="159" y="19"/>
                  </a:lnTo>
                  <a:lnTo>
                    <a:pt x="165" y="20"/>
                  </a:lnTo>
                  <a:lnTo>
                    <a:pt x="171" y="21"/>
                  </a:lnTo>
                  <a:lnTo>
                    <a:pt x="176" y="22"/>
                  </a:lnTo>
                  <a:lnTo>
                    <a:pt x="182" y="23"/>
                  </a:lnTo>
                  <a:lnTo>
                    <a:pt x="188" y="24"/>
                  </a:lnTo>
                  <a:lnTo>
                    <a:pt x="193" y="24"/>
                  </a:lnTo>
                  <a:lnTo>
                    <a:pt x="199" y="25"/>
                  </a:lnTo>
                  <a:lnTo>
                    <a:pt x="205" y="26"/>
                  </a:lnTo>
                  <a:lnTo>
                    <a:pt x="207" y="27"/>
                  </a:lnTo>
                  <a:lnTo>
                    <a:pt x="209" y="28"/>
                  </a:lnTo>
                  <a:lnTo>
                    <a:pt x="211" y="29"/>
                  </a:lnTo>
                  <a:lnTo>
                    <a:pt x="213" y="30"/>
                  </a:lnTo>
                  <a:lnTo>
                    <a:pt x="216" y="31"/>
                  </a:lnTo>
                  <a:lnTo>
                    <a:pt x="218" y="32"/>
                  </a:lnTo>
                  <a:lnTo>
                    <a:pt x="220" y="33"/>
                  </a:lnTo>
                  <a:lnTo>
                    <a:pt x="222" y="34"/>
                  </a:lnTo>
                  <a:lnTo>
                    <a:pt x="223" y="36"/>
                  </a:lnTo>
                  <a:lnTo>
                    <a:pt x="224" y="37"/>
                  </a:lnTo>
                  <a:lnTo>
                    <a:pt x="225" y="38"/>
                  </a:lnTo>
                  <a:lnTo>
                    <a:pt x="225" y="40"/>
                  </a:lnTo>
                  <a:lnTo>
                    <a:pt x="226" y="41"/>
                  </a:lnTo>
                  <a:lnTo>
                    <a:pt x="227" y="43"/>
                  </a:lnTo>
                  <a:lnTo>
                    <a:pt x="228" y="44"/>
                  </a:lnTo>
                  <a:lnTo>
                    <a:pt x="229" y="46"/>
                  </a:lnTo>
                  <a:lnTo>
                    <a:pt x="232" y="57"/>
                  </a:lnTo>
                  <a:lnTo>
                    <a:pt x="233" y="69"/>
                  </a:lnTo>
                  <a:lnTo>
                    <a:pt x="235" y="81"/>
                  </a:lnTo>
                  <a:lnTo>
                    <a:pt x="235" y="94"/>
                  </a:lnTo>
                  <a:lnTo>
                    <a:pt x="235" y="107"/>
                  </a:lnTo>
                  <a:lnTo>
                    <a:pt x="234" y="120"/>
                  </a:lnTo>
                  <a:lnTo>
                    <a:pt x="234" y="132"/>
                  </a:lnTo>
                  <a:lnTo>
                    <a:pt x="233" y="145"/>
                  </a:lnTo>
                  <a:lnTo>
                    <a:pt x="233" y="152"/>
                  </a:lnTo>
                  <a:lnTo>
                    <a:pt x="232" y="159"/>
                  </a:lnTo>
                  <a:lnTo>
                    <a:pt x="229" y="166"/>
                  </a:lnTo>
                  <a:lnTo>
                    <a:pt x="227" y="172"/>
                  </a:lnTo>
                  <a:lnTo>
                    <a:pt x="223" y="178"/>
                  </a:lnTo>
                  <a:lnTo>
                    <a:pt x="219" y="183"/>
                  </a:lnTo>
                  <a:lnTo>
                    <a:pt x="215" y="186"/>
                  </a:lnTo>
                  <a:lnTo>
                    <a:pt x="210" y="187"/>
                  </a:lnTo>
                  <a:lnTo>
                    <a:pt x="208" y="188"/>
                  </a:lnTo>
                  <a:lnTo>
                    <a:pt x="206" y="188"/>
                  </a:lnTo>
                  <a:lnTo>
                    <a:pt x="203" y="188"/>
                  </a:lnTo>
                  <a:lnTo>
                    <a:pt x="201" y="188"/>
                  </a:lnTo>
                  <a:lnTo>
                    <a:pt x="199" y="188"/>
                  </a:lnTo>
                  <a:lnTo>
                    <a:pt x="197" y="188"/>
                  </a:lnTo>
                  <a:lnTo>
                    <a:pt x="195" y="188"/>
                  </a:lnTo>
                  <a:lnTo>
                    <a:pt x="193" y="188"/>
                  </a:lnTo>
                  <a:lnTo>
                    <a:pt x="188" y="187"/>
                  </a:lnTo>
                  <a:lnTo>
                    <a:pt x="183" y="186"/>
                  </a:lnTo>
                  <a:lnTo>
                    <a:pt x="177" y="185"/>
                  </a:lnTo>
                  <a:lnTo>
                    <a:pt x="172" y="184"/>
                  </a:lnTo>
                  <a:lnTo>
                    <a:pt x="167" y="183"/>
                  </a:lnTo>
                  <a:lnTo>
                    <a:pt x="162" y="182"/>
                  </a:lnTo>
                  <a:lnTo>
                    <a:pt x="157" y="181"/>
                  </a:lnTo>
                  <a:lnTo>
                    <a:pt x="152" y="180"/>
                  </a:lnTo>
                  <a:lnTo>
                    <a:pt x="146" y="179"/>
                  </a:lnTo>
                  <a:lnTo>
                    <a:pt x="141" y="178"/>
                  </a:lnTo>
                  <a:lnTo>
                    <a:pt x="136" y="177"/>
                  </a:lnTo>
                  <a:lnTo>
                    <a:pt x="131" y="175"/>
                  </a:lnTo>
                  <a:lnTo>
                    <a:pt x="126" y="174"/>
                  </a:lnTo>
                  <a:lnTo>
                    <a:pt x="121" y="173"/>
                  </a:lnTo>
                  <a:lnTo>
                    <a:pt x="116" y="172"/>
                  </a:lnTo>
                  <a:lnTo>
                    <a:pt x="110" y="171"/>
                  </a:lnTo>
                  <a:lnTo>
                    <a:pt x="105" y="170"/>
                  </a:lnTo>
                  <a:lnTo>
                    <a:pt x="100" y="169"/>
                  </a:lnTo>
                  <a:lnTo>
                    <a:pt x="95" y="168"/>
                  </a:lnTo>
                  <a:lnTo>
                    <a:pt x="90" y="167"/>
                  </a:lnTo>
                  <a:lnTo>
                    <a:pt x="85" y="166"/>
                  </a:lnTo>
                  <a:lnTo>
                    <a:pt x="79" y="165"/>
                  </a:lnTo>
                  <a:lnTo>
                    <a:pt x="74" y="164"/>
                  </a:lnTo>
                  <a:lnTo>
                    <a:pt x="69" y="162"/>
                  </a:lnTo>
                  <a:lnTo>
                    <a:pt x="64" y="161"/>
                  </a:lnTo>
                  <a:lnTo>
                    <a:pt x="59" y="160"/>
                  </a:lnTo>
                  <a:lnTo>
                    <a:pt x="54" y="159"/>
                  </a:lnTo>
                  <a:lnTo>
                    <a:pt x="48" y="158"/>
                  </a:lnTo>
                  <a:lnTo>
                    <a:pt x="43" y="157"/>
                  </a:lnTo>
                  <a:lnTo>
                    <a:pt x="38" y="156"/>
                  </a:lnTo>
                  <a:lnTo>
                    <a:pt x="33" y="155"/>
                  </a:lnTo>
                  <a:lnTo>
                    <a:pt x="28" y="154"/>
                  </a:lnTo>
                  <a:lnTo>
                    <a:pt x="24" y="153"/>
                  </a:lnTo>
                  <a:lnTo>
                    <a:pt x="20" y="152"/>
                  </a:lnTo>
                  <a:lnTo>
                    <a:pt x="17" y="151"/>
                  </a:lnTo>
                  <a:lnTo>
                    <a:pt x="13" y="149"/>
                  </a:lnTo>
                  <a:lnTo>
                    <a:pt x="10" y="147"/>
                  </a:lnTo>
                  <a:lnTo>
                    <a:pt x="7" y="143"/>
                  </a:lnTo>
                  <a:lnTo>
                    <a:pt x="4" y="137"/>
                  </a:lnTo>
                  <a:lnTo>
                    <a:pt x="2" y="129"/>
                  </a:lnTo>
                  <a:lnTo>
                    <a:pt x="1" y="102"/>
                  </a:lnTo>
                  <a:lnTo>
                    <a:pt x="0" y="70"/>
                  </a:lnTo>
                  <a:lnTo>
                    <a:pt x="1" y="39"/>
                  </a:lnTo>
                  <a:lnTo>
                    <a:pt x="3" y="10"/>
                  </a:lnTo>
                  <a:close/>
                </a:path>
              </a:pathLst>
            </a:custGeom>
            <a:solidFill>
              <a:srgbClr val="8E878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3" name="Freeform 406"/>
            <p:cNvSpPr>
              <a:spLocks/>
            </p:cNvSpPr>
            <p:nvPr/>
          </p:nvSpPr>
          <p:spPr bwMode="auto">
            <a:xfrm>
              <a:off x="3636" y="1809"/>
              <a:ext cx="218" cy="175"/>
            </a:xfrm>
            <a:custGeom>
              <a:avLst/>
              <a:gdLst/>
              <a:ahLst/>
              <a:cxnLst>
                <a:cxn ang="0">
                  <a:pos x="4" y="7"/>
                </a:cxn>
                <a:cxn ang="0">
                  <a:pos x="7" y="3"/>
                </a:cxn>
                <a:cxn ang="0">
                  <a:pos x="9" y="0"/>
                </a:cxn>
                <a:cxn ang="0">
                  <a:pos x="14" y="0"/>
                </a:cxn>
                <a:cxn ang="0">
                  <a:pos x="18" y="0"/>
                </a:cxn>
                <a:cxn ang="0">
                  <a:pos x="27" y="1"/>
                </a:cxn>
                <a:cxn ang="0">
                  <a:pos x="42" y="3"/>
                </a:cxn>
                <a:cxn ang="0">
                  <a:pos x="58" y="5"/>
                </a:cxn>
                <a:cxn ang="0">
                  <a:pos x="74" y="8"/>
                </a:cxn>
                <a:cxn ang="0">
                  <a:pos x="90" y="10"/>
                </a:cxn>
                <a:cxn ang="0">
                  <a:pos x="106" y="12"/>
                </a:cxn>
                <a:cxn ang="0">
                  <a:pos x="122" y="15"/>
                </a:cxn>
                <a:cxn ang="0">
                  <a:pos x="138" y="17"/>
                </a:cxn>
                <a:cxn ang="0">
                  <a:pos x="154" y="19"/>
                </a:cxn>
                <a:cxn ang="0">
                  <a:pos x="169" y="21"/>
                </a:cxn>
                <a:cxn ang="0">
                  <a:pos x="185" y="24"/>
                </a:cxn>
                <a:cxn ang="0">
                  <a:pos x="194" y="26"/>
                </a:cxn>
                <a:cxn ang="0">
                  <a:pos x="200" y="29"/>
                </a:cxn>
                <a:cxn ang="0">
                  <a:pos x="206" y="32"/>
                </a:cxn>
                <a:cxn ang="0">
                  <a:pos x="209" y="36"/>
                </a:cxn>
                <a:cxn ang="0">
                  <a:pos x="211" y="40"/>
                </a:cxn>
                <a:cxn ang="0">
                  <a:pos x="215" y="54"/>
                </a:cxn>
                <a:cxn ang="0">
                  <a:pos x="218" y="88"/>
                </a:cxn>
                <a:cxn ang="0">
                  <a:pos x="217" y="123"/>
                </a:cxn>
                <a:cxn ang="0">
                  <a:pos x="215" y="148"/>
                </a:cxn>
                <a:cxn ang="0">
                  <a:pos x="208" y="166"/>
                </a:cxn>
                <a:cxn ang="0">
                  <a:pos x="195" y="175"/>
                </a:cxn>
                <a:cxn ang="0">
                  <a:pos x="189" y="175"/>
                </a:cxn>
                <a:cxn ang="0">
                  <a:pos x="183" y="175"/>
                </a:cxn>
                <a:cxn ang="0">
                  <a:pos x="175" y="174"/>
                </a:cxn>
                <a:cxn ang="0">
                  <a:pos x="160" y="171"/>
                </a:cxn>
                <a:cxn ang="0">
                  <a:pos x="146" y="168"/>
                </a:cxn>
                <a:cxn ang="0">
                  <a:pos x="131" y="165"/>
                </a:cxn>
                <a:cxn ang="0">
                  <a:pos x="117" y="162"/>
                </a:cxn>
                <a:cxn ang="0">
                  <a:pos x="102" y="159"/>
                </a:cxn>
                <a:cxn ang="0">
                  <a:pos x="88" y="156"/>
                </a:cxn>
                <a:cxn ang="0">
                  <a:pos x="74" y="153"/>
                </a:cxn>
                <a:cxn ang="0">
                  <a:pos x="59" y="150"/>
                </a:cxn>
                <a:cxn ang="0">
                  <a:pos x="45" y="147"/>
                </a:cxn>
                <a:cxn ang="0">
                  <a:pos x="30" y="144"/>
                </a:cxn>
                <a:cxn ang="0">
                  <a:pos x="19" y="142"/>
                </a:cxn>
                <a:cxn ang="0">
                  <a:pos x="9" y="137"/>
                </a:cxn>
                <a:cxn ang="0">
                  <a:pos x="2" y="120"/>
                </a:cxn>
                <a:cxn ang="0">
                  <a:pos x="1" y="36"/>
                </a:cxn>
              </a:cxnLst>
              <a:rect l="0" t="0" r="r" b="b"/>
              <a:pathLst>
                <a:path w="218" h="175">
                  <a:moveTo>
                    <a:pt x="3" y="9"/>
                  </a:moveTo>
                  <a:lnTo>
                    <a:pt x="3" y="8"/>
                  </a:lnTo>
                  <a:lnTo>
                    <a:pt x="4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1" y="0"/>
                  </a:lnTo>
                  <a:lnTo>
                    <a:pt x="27" y="1"/>
                  </a:lnTo>
                  <a:lnTo>
                    <a:pt x="32" y="2"/>
                  </a:lnTo>
                  <a:lnTo>
                    <a:pt x="37" y="2"/>
                  </a:lnTo>
                  <a:lnTo>
                    <a:pt x="42" y="3"/>
                  </a:lnTo>
                  <a:lnTo>
                    <a:pt x="48" y="4"/>
                  </a:lnTo>
                  <a:lnTo>
                    <a:pt x="53" y="5"/>
                  </a:lnTo>
                  <a:lnTo>
                    <a:pt x="58" y="5"/>
                  </a:lnTo>
                  <a:lnTo>
                    <a:pt x="64" y="6"/>
                  </a:lnTo>
                  <a:lnTo>
                    <a:pt x="69" y="7"/>
                  </a:lnTo>
                  <a:lnTo>
                    <a:pt x="74" y="8"/>
                  </a:lnTo>
                  <a:lnTo>
                    <a:pt x="79" y="8"/>
                  </a:lnTo>
                  <a:lnTo>
                    <a:pt x="85" y="9"/>
                  </a:lnTo>
                  <a:lnTo>
                    <a:pt x="90" y="10"/>
                  </a:lnTo>
                  <a:lnTo>
                    <a:pt x="95" y="11"/>
                  </a:lnTo>
                  <a:lnTo>
                    <a:pt x="101" y="12"/>
                  </a:lnTo>
                  <a:lnTo>
                    <a:pt x="106" y="12"/>
                  </a:lnTo>
                  <a:lnTo>
                    <a:pt x="111" y="13"/>
                  </a:lnTo>
                  <a:lnTo>
                    <a:pt x="116" y="14"/>
                  </a:lnTo>
                  <a:lnTo>
                    <a:pt x="122" y="15"/>
                  </a:lnTo>
                  <a:lnTo>
                    <a:pt x="127" y="15"/>
                  </a:lnTo>
                  <a:lnTo>
                    <a:pt x="132" y="16"/>
                  </a:lnTo>
                  <a:lnTo>
                    <a:pt x="138" y="17"/>
                  </a:lnTo>
                  <a:lnTo>
                    <a:pt x="143" y="18"/>
                  </a:lnTo>
                  <a:lnTo>
                    <a:pt x="148" y="18"/>
                  </a:lnTo>
                  <a:lnTo>
                    <a:pt x="154" y="19"/>
                  </a:lnTo>
                  <a:lnTo>
                    <a:pt x="159" y="20"/>
                  </a:lnTo>
                  <a:lnTo>
                    <a:pt x="164" y="21"/>
                  </a:lnTo>
                  <a:lnTo>
                    <a:pt x="169" y="21"/>
                  </a:lnTo>
                  <a:lnTo>
                    <a:pt x="175" y="22"/>
                  </a:lnTo>
                  <a:lnTo>
                    <a:pt x="180" y="23"/>
                  </a:lnTo>
                  <a:lnTo>
                    <a:pt x="185" y="24"/>
                  </a:lnTo>
                  <a:lnTo>
                    <a:pt x="191" y="24"/>
                  </a:lnTo>
                  <a:lnTo>
                    <a:pt x="192" y="26"/>
                  </a:lnTo>
                  <a:lnTo>
                    <a:pt x="194" y="26"/>
                  </a:lnTo>
                  <a:lnTo>
                    <a:pt x="196" y="27"/>
                  </a:lnTo>
                  <a:lnTo>
                    <a:pt x="198" y="28"/>
                  </a:lnTo>
                  <a:lnTo>
                    <a:pt x="200" y="29"/>
                  </a:lnTo>
                  <a:lnTo>
                    <a:pt x="202" y="30"/>
                  </a:lnTo>
                  <a:lnTo>
                    <a:pt x="204" y="31"/>
                  </a:lnTo>
                  <a:lnTo>
                    <a:pt x="206" y="32"/>
                  </a:lnTo>
                  <a:lnTo>
                    <a:pt x="207" y="33"/>
                  </a:lnTo>
                  <a:lnTo>
                    <a:pt x="208" y="35"/>
                  </a:lnTo>
                  <a:lnTo>
                    <a:pt x="209" y="36"/>
                  </a:lnTo>
                  <a:lnTo>
                    <a:pt x="210" y="37"/>
                  </a:lnTo>
                  <a:lnTo>
                    <a:pt x="210" y="39"/>
                  </a:lnTo>
                  <a:lnTo>
                    <a:pt x="211" y="40"/>
                  </a:lnTo>
                  <a:lnTo>
                    <a:pt x="212" y="42"/>
                  </a:lnTo>
                  <a:lnTo>
                    <a:pt x="213" y="43"/>
                  </a:lnTo>
                  <a:lnTo>
                    <a:pt x="215" y="54"/>
                  </a:lnTo>
                  <a:lnTo>
                    <a:pt x="217" y="65"/>
                  </a:lnTo>
                  <a:lnTo>
                    <a:pt x="218" y="76"/>
                  </a:lnTo>
                  <a:lnTo>
                    <a:pt x="218" y="88"/>
                  </a:lnTo>
                  <a:lnTo>
                    <a:pt x="218" y="99"/>
                  </a:lnTo>
                  <a:lnTo>
                    <a:pt x="218" y="111"/>
                  </a:lnTo>
                  <a:lnTo>
                    <a:pt x="217" y="123"/>
                  </a:lnTo>
                  <a:lnTo>
                    <a:pt x="217" y="135"/>
                  </a:lnTo>
                  <a:lnTo>
                    <a:pt x="216" y="141"/>
                  </a:lnTo>
                  <a:lnTo>
                    <a:pt x="215" y="148"/>
                  </a:lnTo>
                  <a:lnTo>
                    <a:pt x="213" y="154"/>
                  </a:lnTo>
                  <a:lnTo>
                    <a:pt x="211" y="161"/>
                  </a:lnTo>
                  <a:lnTo>
                    <a:pt x="208" y="166"/>
                  </a:lnTo>
                  <a:lnTo>
                    <a:pt x="204" y="170"/>
                  </a:lnTo>
                  <a:lnTo>
                    <a:pt x="200" y="173"/>
                  </a:lnTo>
                  <a:lnTo>
                    <a:pt x="195" y="175"/>
                  </a:lnTo>
                  <a:lnTo>
                    <a:pt x="193" y="175"/>
                  </a:lnTo>
                  <a:lnTo>
                    <a:pt x="191" y="175"/>
                  </a:lnTo>
                  <a:lnTo>
                    <a:pt x="189" y="175"/>
                  </a:lnTo>
                  <a:lnTo>
                    <a:pt x="187" y="175"/>
                  </a:lnTo>
                  <a:lnTo>
                    <a:pt x="185" y="175"/>
                  </a:lnTo>
                  <a:lnTo>
                    <a:pt x="183" y="175"/>
                  </a:lnTo>
                  <a:lnTo>
                    <a:pt x="181" y="175"/>
                  </a:lnTo>
                  <a:lnTo>
                    <a:pt x="179" y="175"/>
                  </a:lnTo>
                  <a:lnTo>
                    <a:pt x="175" y="174"/>
                  </a:lnTo>
                  <a:lnTo>
                    <a:pt x="170" y="174"/>
                  </a:lnTo>
                  <a:lnTo>
                    <a:pt x="165" y="172"/>
                  </a:lnTo>
                  <a:lnTo>
                    <a:pt x="160" y="171"/>
                  </a:lnTo>
                  <a:lnTo>
                    <a:pt x="155" y="170"/>
                  </a:lnTo>
                  <a:lnTo>
                    <a:pt x="151" y="170"/>
                  </a:lnTo>
                  <a:lnTo>
                    <a:pt x="146" y="168"/>
                  </a:lnTo>
                  <a:lnTo>
                    <a:pt x="141" y="167"/>
                  </a:lnTo>
                  <a:lnTo>
                    <a:pt x="136" y="167"/>
                  </a:lnTo>
                  <a:lnTo>
                    <a:pt x="131" y="165"/>
                  </a:lnTo>
                  <a:lnTo>
                    <a:pt x="126" y="164"/>
                  </a:lnTo>
                  <a:lnTo>
                    <a:pt x="122" y="163"/>
                  </a:lnTo>
                  <a:lnTo>
                    <a:pt x="117" y="162"/>
                  </a:lnTo>
                  <a:lnTo>
                    <a:pt x="112" y="161"/>
                  </a:lnTo>
                  <a:lnTo>
                    <a:pt x="107" y="160"/>
                  </a:lnTo>
                  <a:lnTo>
                    <a:pt x="102" y="159"/>
                  </a:lnTo>
                  <a:lnTo>
                    <a:pt x="98" y="158"/>
                  </a:lnTo>
                  <a:lnTo>
                    <a:pt x="93" y="157"/>
                  </a:lnTo>
                  <a:lnTo>
                    <a:pt x="88" y="156"/>
                  </a:lnTo>
                  <a:lnTo>
                    <a:pt x="83" y="155"/>
                  </a:lnTo>
                  <a:lnTo>
                    <a:pt x="78" y="154"/>
                  </a:lnTo>
                  <a:lnTo>
                    <a:pt x="74" y="153"/>
                  </a:lnTo>
                  <a:lnTo>
                    <a:pt x="69" y="152"/>
                  </a:lnTo>
                  <a:lnTo>
                    <a:pt x="64" y="151"/>
                  </a:lnTo>
                  <a:lnTo>
                    <a:pt x="59" y="150"/>
                  </a:lnTo>
                  <a:lnTo>
                    <a:pt x="54" y="149"/>
                  </a:lnTo>
                  <a:lnTo>
                    <a:pt x="50" y="148"/>
                  </a:lnTo>
                  <a:lnTo>
                    <a:pt x="45" y="147"/>
                  </a:lnTo>
                  <a:lnTo>
                    <a:pt x="40" y="146"/>
                  </a:lnTo>
                  <a:lnTo>
                    <a:pt x="35" y="145"/>
                  </a:lnTo>
                  <a:lnTo>
                    <a:pt x="30" y="144"/>
                  </a:lnTo>
                  <a:lnTo>
                    <a:pt x="26" y="143"/>
                  </a:lnTo>
                  <a:lnTo>
                    <a:pt x="22" y="143"/>
                  </a:lnTo>
                  <a:lnTo>
                    <a:pt x="19" y="142"/>
                  </a:lnTo>
                  <a:lnTo>
                    <a:pt x="15" y="141"/>
                  </a:lnTo>
                  <a:lnTo>
                    <a:pt x="12" y="139"/>
                  </a:lnTo>
                  <a:lnTo>
                    <a:pt x="9" y="137"/>
                  </a:lnTo>
                  <a:lnTo>
                    <a:pt x="6" y="133"/>
                  </a:lnTo>
                  <a:lnTo>
                    <a:pt x="4" y="128"/>
                  </a:lnTo>
                  <a:lnTo>
                    <a:pt x="2" y="120"/>
                  </a:lnTo>
                  <a:lnTo>
                    <a:pt x="0" y="95"/>
                  </a:lnTo>
                  <a:lnTo>
                    <a:pt x="0" y="66"/>
                  </a:lnTo>
                  <a:lnTo>
                    <a:pt x="1" y="36"/>
                  </a:lnTo>
                  <a:lnTo>
                    <a:pt x="3" y="9"/>
                  </a:lnTo>
                  <a:close/>
                </a:path>
              </a:pathLst>
            </a:custGeom>
            <a:solidFill>
              <a:srgbClr val="938C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4" name="Freeform 407"/>
            <p:cNvSpPr>
              <a:spLocks/>
            </p:cNvSpPr>
            <p:nvPr/>
          </p:nvSpPr>
          <p:spPr bwMode="auto">
            <a:xfrm>
              <a:off x="3637" y="1809"/>
              <a:ext cx="202" cy="163"/>
            </a:xfrm>
            <a:custGeom>
              <a:avLst/>
              <a:gdLst/>
              <a:ahLst/>
              <a:cxnLst>
                <a:cxn ang="0">
                  <a:pos x="3" y="7"/>
                </a:cxn>
                <a:cxn ang="0">
                  <a:pos x="6" y="4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7" y="0"/>
                </a:cxn>
                <a:cxn ang="0">
                  <a:pos x="24" y="1"/>
                </a:cxn>
                <a:cxn ang="0">
                  <a:pos x="39" y="3"/>
                </a:cxn>
                <a:cxn ang="0">
                  <a:pos x="54" y="5"/>
                </a:cxn>
                <a:cxn ang="0">
                  <a:pos x="68" y="7"/>
                </a:cxn>
                <a:cxn ang="0">
                  <a:pos x="83" y="10"/>
                </a:cxn>
                <a:cxn ang="0">
                  <a:pos x="98" y="12"/>
                </a:cxn>
                <a:cxn ang="0">
                  <a:pos x="112" y="14"/>
                </a:cxn>
                <a:cxn ang="0">
                  <a:pos x="127" y="16"/>
                </a:cxn>
                <a:cxn ang="0">
                  <a:pos x="142" y="18"/>
                </a:cxn>
                <a:cxn ang="0">
                  <a:pos x="156" y="20"/>
                </a:cxn>
                <a:cxn ang="0">
                  <a:pos x="171" y="22"/>
                </a:cxn>
                <a:cxn ang="0">
                  <a:pos x="180" y="25"/>
                </a:cxn>
                <a:cxn ang="0">
                  <a:pos x="185" y="27"/>
                </a:cxn>
                <a:cxn ang="0">
                  <a:pos x="190" y="30"/>
                </a:cxn>
                <a:cxn ang="0">
                  <a:pos x="193" y="34"/>
                </a:cxn>
                <a:cxn ang="0">
                  <a:pos x="195" y="38"/>
                </a:cxn>
                <a:cxn ang="0">
                  <a:pos x="199" y="50"/>
                </a:cxn>
                <a:cxn ang="0">
                  <a:pos x="202" y="82"/>
                </a:cxn>
                <a:cxn ang="0">
                  <a:pos x="201" y="114"/>
                </a:cxn>
                <a:cxn ang="0">
                  <a:pos x="199" y="137"/>
                </a:cxn>
                <a:cxn ang="0">
                  <a:pos x="192" y="154"/>
                </a:cxn>
                <a:cxn ang="0">
                  <a:pos x="180" y="162"/>
                </a:cxn>
                <a:cxn ang="0">
                  <a:pos x="174" y="162"/>
                </a:cxn>
                <a:cxn ang="0">
                  <a:pos x="169" y="162"/>
                </a:cxn>
                <a:cxn ang="0">
                  <a:pos x="161" y="162"/>
                </a:cxn>
                <a:cxn ang="0">
                  <a:pos x="148" y="159"/>
                </a:cxn>
                <a:cxn ang="0">
                  <a:pos x="135" y="156"/>
                </a:cxn>
                <a:cxn ang="0">
                  <a:pos x="121" y="153"/>
                </a:cxn>
                <a:cxn ang="0">
                  <a:pos x="108" y="151"/>
                </a:cxn>
                <a:cxn ang="0">
                  <a:pos x="95" y="148"/>
                </a:cxn>
                <a:cxn ang="0">
                  <a:pos x="81" y="145"/>
                </a:cxn>
                <a:cxn ang="0">
                  <a:pos x="68" y="142"/>
                </a:cxn>
                <a:cxn ang="0">
                  <a:pos x="54" y="140"/>
                </a:cxn>
                <a:cxn ang="0">
                  <a:pos x="41" y="137"/>
                </a:cxn>
                <a:cxn ang="0">
                  <a:pos x="28" y="134"/>
                </a:cxn>
                <a:cxn ang="0">
                  <a:pos x="17" y="132"/>
                </a:cxn>
                <a:cxn ang="0">
                  <a:pos x="8" y="127"/>
                </a:cxn>
                <a:cxn ang="0">
                  <a:pos x="1" y="112"/>
                </a:cxn>
                <a:cxn ang="0">
                  <a:pos x="0" y="34"/>
                </a:cxn>
              </a:cxnLst>
              <a:rect l="0" t="0" r="r" b="b"/>
              <a:pathLst>
                <a:path w="202" h="163">
                  <a:moveTo>
                    <a:pt x="2" y="9"/>
                  </a:moveTo>
                  <a:lnTo>
                    <a:pt x="3" y="8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7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19" y="0"/>
                  </a:lnTo>
                  <a:lnTo>
                    <a:pt x="24" y="1"/>
                  </a:lnTo>
                  <a:lnTo>
                    <a:pt x="29" y="2"/>
                  </a:lnTo>
                  <a:lnTo>
                    <a:pt x="34" y="2"/>
                  </a:lnTo>
                  <a:lnTo>
                    <a:pt x="39" y="3"/>
                  </a:lnTo>
                  <a:lnTo>
                    <a:pt x="44" y="4"/>
                  </a:lnTo>
                  <a:lnTo>
                    <a:pt x="49" y="5"/>
                  </a:lnTo>
                  <a:lnTo>
                    <a:pt x="54" y="5"/>
                  </a:lnTo>
                  <a:lnTo>
                    <a:pt x="59" y="6"/>
                  </a:lnTo>
                  <a:lnTo>
                    <a:pt x="64" y="7"/>
                  </a:lnTo>
                  <a:lnTo>
                    <a:pt x="68" y="7"/>
                  </a:lnTo>
                  <a:lnTo>
                    <a:pt x="73" y="8"/>
                  </a:lnTo>
                  <a:lnTo>
                    <a:pt x="78" y="9"/>
                  </a:lnTo>
                  <a:lnTo>
                    <a:pt x="83" y="10"/>
                  </a:lnTo>
                  <a:lnTo>
                    <a:pt x="88" y="10"/>
                  </a:lnTo>
                  <a:lnTo>
                    <a:pt x="93" y="11"/>
                  </a:lnTo>
                  <a:lnTo>
                    <a:pt x="98" y="12"/>
                  </a:lnTo>
                  <a:lnTo>
                    <a:pt x="102" y="12"/>
                  </a:lnTo>
                  <a:lnTo>
                    <a:pt x="107" y="13"/>
                  </a:lnTo>
                  <a:lnTo>
                    <a:pt x="112" y="14"/>
                  </a:lnTo>
                  <a:lnTo>
                    <a:pt x="117" y="14"/>
                  </a:lnTo>
                  <a:lnTo>
                    <a:pt x="122" y="15"/>
                  </a:lnTo>
                  <a:lnTo>
                    <a:pt x="127" y="16"/>
                  </a:lnTo>
                  <a:lnTo>
                    <a:pt x="132" y="17"/>
                  </a:lnTo>
                  <a:lnTo>
                    <a:pt x="137" y="17"/>
                  </a:lnTo>
                  <a:lnTo>
                    <a:pt x="142" y="18"/>
                  </a:lnTo>
                  <a:lnTo>
                    <a:pt x="147" y="19"/>
                  </a:lnTo>
                  <a:lnTo>
                    <a:pt x="151" y="20"/>
                  </a:lnTo>
                  <a:lnTo>
                    <a:pt x="156" y="20"/>
                  </a:lnTo>
                  <a:lnTo>
                    <a:pt x="161" y="21"/>
                  </a:lnTo>
                  <a:lnTo>
                    <a:pt x="166" y="22"/>
                  </a:lnTo>
                  <a:lnTo>
                    <a:pt x="171" y="22"/>
                  </a:lnTo>
                  <a:lnTo>
                    <a:pt x="176" y="23"/>
                  </a:lnTo>
                  <a:lnTo>
                    <a:pt x="178" y="24"/>
                  </a:lnTo>
                  <a:lnTo>
                    <a:pt x="180" y="25"/>
                  </a:lnTo>
                  <a:lnTo>
                    <a:pt x="181" y="26"/>
                  </a:lnTo>
                  <a:lnTo>
                    <a:pt x="183" y="27"/>
                  </a:lnTo>
                  <a:lnTo>
                    <a:pt x="185" y="27"/>
                  </a:lnTo>
                  <a:lnTo>
                    <a:pt x="187" y="28"/>
                  </a:lnTo>
                  <a:lnTo>
                    <a:pt x="189" y="29"/>
                  </a:lnTo>
                  <a:lnTo>
                    <a:pt x="190" y="30"/>
                  </a:lnTo>
                  <a:lnTo>
                    <a:pt x="191" y="31"/>
                  </a:lnTo>
                  <a:lnTo>
                    <a:pt x="192" y="33"/>
                  </a:lnTo>
                  <a:lnTo>
                    <a:pt x="193" y="34"/>
                  </a:lnTo>
                  <a:lnTo>
                    <a:pt x="194" y="35"/>
                  </a:lnTo>
                  <a:lnTo>
                    <a:pt x="194" y="37"/>
                  </a:lnTo>
                  <a:lnTo>
                    <a:pt x="195" y="38"/>
                  </a:lnTo>
                  <a:lnTo>
                    <a:pt x="196" y="39"/>
                  </a:lnTo>
                  <a:lnTo>
                    <a:pt x="197" y="41"/>
                  </a:lnTo>
                  <a:lnTo>
                    <a:pt x="199" y="50"/>
                  </a:lnTo>
                  <a:lnTo>
                    <a:pt x="201" y="61"/>
                  </a:lnTo>
                  <a:lnTo>
                    <a:pt x="202" y="71"/>
                  </a:lnTo>
                  <a:lnTo>
                    <a:pt x="202" y="82"/>
                  </a:lnTo>
                  <a:lnTo>
                    <a:pt x="202" y="92"/>
                  </a:lnTo>
                  <a:lnTo>
                    <a:pt x="202" y="103"/>
                  </a:lnTo>
                  <a:lnTo>
                    <a:pt x="201" y="114"/>
                  </a:lnTo>
                  <a:lnTo>
                    <a:pt x="201" y="125"/>
                  </a:lnTo>
                  <a:lnTo>
                    <a:pt x="200" y="131"/>
                  </a:lnTo>
                  <a:lnTo>
                    <a:pt x="199" y="137"/>
                  </a:lnTo>
                  <a:lnTo>
                    <a:pt x="197" y="143"/>
                  </a:lnTo>
                  <a:lnTo>
                    <a:pt x="195" y="149"/>
                  </a:lnTo>
                  <a:lnTo>
                    <a:pt x="192" y="154"/>
                  </a:lnTo>
                  <a:lnTo>
                    <a:pt x="188" y="158"/>
                  </a:lnTo>
                  <a:lnTo>
                    <a:pt x="184" y="161"/>
                  </a:lnTo>
                  <a:lnTo>
                    <a:pt x="180" y="162"/>
                  </a:lnTo>
                  <a:lnTo>
                    <a:pt x="178" y="162"/>
                  </a:lnTo>
                  <a:lnTo>
                    <a:pt x="176" y="162"/>
                  </a:lnTo>
                  <a:lnTo>
                    <a:pt x="174" y="162"/>
                  </a:lnTo>
                  <a:lnTo>
                    <a:pt x="173" y="162"/>
                  </a:lnTo>
                  <a:lnTo>
                    <a:pt x="171" y="162"/>
                  </a:lnTo>
                  <a:lnTo>
                    <a:pt x="169" y="162"/>
                  </a:lnTo>
                  <a:lnTo>
                    <a:pt x="167" y="162"/>
                  </a:lnTo>
                  <a:lnTo>
                    <a:pt x="166" y="163"/>
                  </a:lnTo>
                  <a:lnTo>
                    <a:pt x="161" y="162"/>
                  </a:lnTo>
                  <a:lnTo>
                    <a:pt x="157" y="161"/>
                  </a:lnTo>
                  <a:lnTo>
                    <a:pt x="152" y="160"/>
                  </a:lnTo>
                  <a:lnTo>
                    <a:pt x="148" y="159"/>
                  </a:lnTo>
                  <a:lnTo>
                    <a:pt x="143" y="158"/>
                  </a:lnTo>
                  <a:lnTo>
                    <a:pt x="139" y="157"/>
                  </a:lnTo>
                  <a:lnTo>
                    <a:pt x="135" y="156"/>
                  </a:lnTo>
                  <a:lnTo>
                    <a:pt x="130" y="155"/>
                  </a:lnTo>
                  <a:lnTo>
                    <a:pt x="126" y="154"/>
                  </a:lnTo>
                  <a:lnTo>
                    <a:pt x="121" y="153"/>
                  </a:lnTo>
                  <a:lnTo>
                    <a:pt x="117" y="153"/>
                  </a:lnTo>
                  <a:lnTo>
                    <a:pt x="112" y="152"/>
                  </a:lnTo>
                  <a:lnTo>
                    <a:pt x="108" y="151"/>
                  </a:lnTo>
                  <a:lnTo>
                    <a:pt x="103" y="150"/>
                  </a:lnTo>
                  <a:lnTo>
                    <a:pt x="99" y="149"/>
                  </a:lnTo>
                  <a:lnTo>
                    <a:pt x="95" y="148"/>
                  </a:lnTo>
                  <a:lnTo>
                    <a:pt x="90" y="147"/>
                  </a:lnTo>
                  <a:lnTo>
                    <a:pt x="86" y="146"/>
                  </a:lnTo>
                  <a:lnTo>
                    <a:pt x="81" y="145"/>
                  </a:lnTo>
                  <a:lnTo>
                    <a:pt x="77" y="144"/>
                  </a:lnTo>
                  <a:lnTo>
                    <a:pt x="72" y="143"/>
                  </a:lnTo>
                  <a:lnTo>
                    <a:pt x="68" y="142"/>
                  </a:lnTo>
                  <a:lnTo>
                    <a:pt x="63" y="141"/>
                  </a:lnTo>
                  <a:lnTo>
                    <a:pt x="59" y="140"/>
                  </a:lnTo>
                  <a:lnTo>
                    <a:pt x="54" y="140"/>
                  </a:lnTo>
                  <a:lnTo>
                    <a:pt x="50" y="139"/>
                  </a:lnTo>
                  <a:lnTo>
                    <a:pt x="46" y="138"/>
                  </a:lnTo>
                  <a:lnTo>
                    <a:pt x="41" y="137"/>
                  </a:lnTo>
                  <a:lnTo>
                    <a:pt x="37" y="136"/>
                  </a:lnTo>
                  <a:lnTo>
                    <a:pt x="32" y="135"/>
                  </a:lnTo>
                  <a:lnTo>
                    <a:pt x="28" y="134"/>
                  </a:lnTo>
                  <a:lnTo>
                    <a:pt x="23" y="133"/>
                  </a:lnTo>
                  <a:lnTo>
                    <a:pt x="20" y="132"/>
                  </a:lnTo>
                  <a:lnTo>
                    <a:pt x="17" y="132"/>
                  </a:lnTo>
                  <a:lnTo>
                    <a:pt x="14" y="131"/>
                  </a:lnTo>
                  <a:lnTo>
                    <a:pt x="11" y="129"/>
                  </a:lnTo>
                  <a:lnTo>
                    <a:pt x="8" y="127"/>
                  </a:lnTo>
                  <a:lnTo>
                    <a:pt x="6" y="123"/>
                  </a:lnTo>
                  <a:lnTo>
                    <a:pt x="3" y="118"/>
                  </a:lnTo>
                  <a:lnTo>
                    <a:pt x="1" y="112"/>
                  </a:lnTo>
                  <a:lnTo>
                    <a:pt x="0" y="88"/>
                  </a:lnTo>
                  <a:lnTo>
                    <a:pt x="0" y="61"/>
                  </a:lnTo>
                  <a:lnTo>
                    <a:pt x="0" y="34"/>
                  </a:lnTo>
                  <a:lnTo>
                    <a:pt x="2" y="9"/>
                  </a:lnTo>
                  <a:close/>
                </a:path>
              </a:pathLst>
            </a:custGeom>
            <a:solidFill>
              <a:srgbClr val="9991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5" name="Freeform 408"/>
            <p:cNvSpPr>
              <a:spLocks/>
            </p:cNvSpPr>
            <p:nvPr/>
          </p:nvSpPr>
          <p:spPr bwMode="auto">
            <a:xfrm>
              <a:off x="3638" y="1810"/>
              <a:ext cx="185" cy="149"/>
            </a:xfrm>
            <a:custGeom>
              <a:avLst/>
              <a:gdLst/>
              <a:ahLst/>
              <a:cxnLst>
                <a:cxn ang="0">
                  <a:pos x="3" y="6"/>
                </a:cxn>
                <a:cxn ang="0">
                  <a:pos x="5" y="3"/>
                </a:cxn>
                <a:cxn ang="0">
                  <a:pos x="7" y="0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22" y="0"/>
                </a:cxn>
                <a:cxn ang="0">
                  <a:pos x="35" y="2"/>
                </a:cxn>
                <a:cxn ang="0">
                  <a:pos x="49" y="4"/>
                </a:cxn>
                <a:cxn ang="0">
                  <a:pos x="63" y="6"/>
                </a:cxn>
                <a:cxn ang="0">
                  <a:pos x="76" y="8"/>
                </a:cxn>
                <a:cxn ang="0">
                  <a:pos x="90" y="10"/>
                </a:cxn>
                <a:cxn ang="0">
                  <a:pos x="103" y="12"/>
                </a:cxn>
                <a:cxn ang="0">
                  <a:pos x="116" y="14"/>
                </a:cxn>
                <a:cxn ang="0">
                  <a:pos x="130" y="16"/>
                </a:cxn>
                <a:cxn ang="0">
                  <a:pos x="143" y="18"/>
                </a:cxn>
                <a:cxn ang="0">
                  <a:pos x="157" y="20"/>
                </a:cxn>
                <a:cxn ang="0">
                  <a:pos x="165" y="22"/>
                </a:cxn>
                <a:cxn ang="0">
                  <a:pos x="170" y="25"/>
                </a:cxn>
                <a:cxn ang="0">
                  <a:pos x="174" y="27"/>
                </a:cxn>
                <a:cxn ang="0">
                  <a:pos x="177" y="31"/>
                </a:cxn>
                <a:cxn ang="0">
                  <a:pos x="179" y="34"/>
                </a:cxn>
                <a:cxn ang="0">
                  <a:pos x="183" y="46"/>
                </a:cxn>
                <a:cxn ang="0">
                  <a:pos x="185" y="74"/>
                </a:cxn>
                <a:cxn ang="0">
                  <a:pos x="185" y="104"/>
                </a:cxn>
                <a:cxn ang="0">
                  <a:pos x="182" y="125"/>
                </a:cxn>
                <a:cxn ang="0">
                  <a:pos x="176" y="140"/>
                </a:cxn>
                <a:cxn ang="0">
                  <a:pos x="165" y="148"/>
                </a:cxn>
                <a:cxn ang="0">
                  <a:pos x="160" y="148"/>
                </a:cxn>
                <a:cxn ang="0">
                  <a:pos x="155" y="149"/>
                </a:cxn>
                <a:cxn ang="0">
                  <a:pos x="148" y="148"/>
                </a:cxn>
                <a:cxn ang="0">
                  <a:pos x="136" y="145"/>
                </a:cxn>
                <a:cxn ang="0">
                  <a:pos x="123" y="143"/>
                </a:cxn>
                <a:cxn ang="0">
                  <a:pos x="111" y="140"/>
                </a:cxn>
                <a:cxn ang="0">
                  <a:pos x="99" y="138"/>
                </a:cxn>
                <a:cxn ang="0">
                  <a:pos x="87" y="135"/>
                </a:cxn>
                <a:cxn ang="0">
                  <a:pos x="74" y="133"/>
                </a:cxn>
                <a:cxn ang="0">
                  <a:pos x="62" y="130"/>
                </a:cxn>
                <a:cxn ang="0">
                  <a:pos x="50" y="128"/>
                </a:cxn>
                <a:cxn ang="0">
                  <a:pos x="38" y="125"/>
                </a:cxn>
                <a:cxn ang="0">
                  <a:pos x="25" y="122"/>
                </a:cxn>
                <a:cxn ang="0">
                  <a:pos x="15" y="120"/>
                </a:cxn>
                <a:cxn ang="0">
                  <a:pos x="7" y="116"/>
                </a:cxn>
                <a:cxn ang="0">
                  <a:pos x="1" y="102"/>
                </a:cxn>
                <a:cxn ang="0">
                  <a:pos x="0" y="30"/>
                </a:cxn>
              </a:cxnLst>
              <a:rect l="0" t="0" r="r" b="b"/>
              <a:pathLst>
                <a:path w="185" h="149">
                  <a:moveTo>
                    <a:pt x="2" y="8"/>
                  </a:moveTo>
                  <a:lnTo>
                    <a:pt x="2" y="7"/>
                  </a:lnTo>
                  <a:lnTo>
                    <a:pt x="3" y="6"/>
                  </a:lnTo>
                  <a:lnTo>
                    <a:pt x="4" y="5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7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7" y="1"/>
                  </a:lnTo>
                  <a:lnTo>
                    <a:pt x="31" y="2"/>
                  </a:lnTo>
                  <a:lnTo>
                    <a:pt x="35" y="2"/>
                  </a:lnTo>
                  <a:lnTo>
                    <a:pt x="40" y="3"/>
                  </a:lnTo>
                  <a:lnTo>
                    <a:pt x="45" y="4"/>
                  </a:lnTo>
                  <a:lnTo>
                    <a:pt x="49" y="4"/>
                  </a:lnTo>
                  <a:lnTo>
                    <a:pt x="54" y="5"/>
                  </a:lnTo>
                  <a:lnTo>
                    <a:pt x="58" y="6"/>
                  </a:lnTo>
                  <a:lnTo>
                    <a:pt x="63" y="6"/>
                  </a:lnTo>
                  <a:lnTo>
                    <a:pt x="67" y="7"/>
                  </a:lnTo>
                  <a:lnTo>
                    <a:pt x="71" y="8"/>
                  </a:lnTo>
                  <a:lnTo>
                    <a:pt x="76" y="8"/>
                  </a:lnTo>
                  <a:lnTo>
                    <a:pt x="80" y="9"/>
                  </a:lnTo>
                  <a:lnTo>
                    <a:pt x="85" y="9"/>
                  </a:lnTo>
                  <a:lnTo>
                    <a:pt x="90" y="10"/>
                  </a:lnTo>
                  <a:lnTo>
                    <a:pt x="94" y="11"/>
                  </a:lnTo>
                  <a:lnTo>
                    <a:pt x="98" y="11"/>
                  </a:lnTo>
                  <a:lnTo>
                    <a:pt x="103" y="12"/>
                  </a:lnTo>
                  <a:lnTo>
                    <a:pt x="107" y="13"/>
                  </a:lnTo>
                  <a:lnTo>
                    <a:pt x="112" y="13"/>
                  </a:lnTo>
                  <a:lnTo>
                    <a:pt x="116" y="14"/>
                  </a:lnTo>
                  <a:lnTo>
                    <a:pt x="121" y="15"/>
                  </a:lnTo>
                  <a:lnTo>
                    <a:pt x="125" y="15"/>
                  </a:lnTo>
                  <a:lnTo>
                    <a:pt x="130" y="16"/>
                  </a:lnTo>
                  <a:lnTo>
                    <a:pt x="134" y="17"/>
                  </a:lnTo>
                  <a:lnTo>
                    <a:pt x="139" y="17"/>
                  </a:lnTo>
                  <a:lnTo>
                    <a:pt x="143" y="18"/>
                  </a:lnTo>
                  <a:lnTo>
                    <a:pt x="148" y="19"/>
                  </a:lnTo>
                  <a:lnTo>
                    <a:pt x="152" y="19"/>
                  </a:lnTo>
                  <a:lnTo>
                    <a:pt x="157" y="20"/>
                  </a:lnTo>
                  <a:lnTo>
                    <a:pt x="161" y="20"/>
                  </a:lnTo>
                  <a:lnTo>
                    <a:pt x="163" y="21"/>
                  </a:lnTo>
                  <a:lnTo>
                    <a:pt x="165" y="22"/>
                  </a:lnTo>
                  <a:lnTo>
                    <a:pt x="166" y="23"/>
                  </a:lnTo>
                  <a:lnTo>
                    <a:pt x="168" y="24"/>
                  </a:lnTo>
                  <a:lnTo>
                    <a:pt x="170" y="25"/>
                  </a:lnTo>
                  <a:lnTo>
                    <a:pt x="171" y="25"/>
                  </a:lnTo>
                  <a:lnTo>
                    <a:pt x="173" y="26"/>
                  </a:lnTo>
                  <a:lnTo>
                    <a:pt x="174" y="27"/>
                  </a:lnTo>
                  <a:lnTo>
                    <a:pt x="175" y="28"/>
                  </a:lnTo>
                  <a:lnTo>
                    <a:pt x="176" y="29"/>
                  </a:lnTo>
                  <a:lnTo>
                    <a:pt x="177" y="31"/>
                  </a:lnTo>
                  <a:lnTo>
                    <a:pt x="177" y="32"/>
                  </a:lnTo>
                  <a:lnTo>
                    <a:pt x="178" y="33"/>
                  </a:lnTo>
                  <a:lnTo>
                    <a:pt x="179" y="34"/>
                  </a:lnTo>
                  <a:lnTo>
                    <a:pt x="180" y="36"/>
                  </a:lnTo>
                  <a:lnTo>
                    <a:pt x="180" y="37"/>
                  </a:lnTo>
                  <a:lnTo>
                    <a:pt x="183" y="46"/>
                  </a:lnTo>
                  <a:lnTo>
                    <a:pt x="184" y="55"/>
                  </a:lnTo>
                  <a:lnTo>
                    <a:pt x="185" y="65"/>
                  </a:lnTo>
                  <a:lnTo>
                    <a:pt x="185" y="74"/>
                  </a:lnTo>
                  <a:lnTo>
                    <a:pt x="185" y="84"/>
                  </a:lnTo>
                  <a:lnTo>
                    <a:pt x="185" y="94"/>
                  </a:lnTo>
                  <a:lnTo>
                    <a:pt x="185" y="104"/>
                  </a:lnTo>
                  <a:lnTo>
                    <a:pt x="184" y="114"/>
                  </a:lnTo>
                  <a:lnTo>
                    <a:pt x="184" y="120"/>
                  </a:lnTo>
                  <a:lnTo>
                    <a:pt x="182" y="125"/>
                  </a:lnTo>
                  <a:lnTo>
                    <a:pt x="181" y="131"/>
                  </a:lnTo>
                  <a:lnTo>
                    <a:pt x="179" y="136"/>
                  </a:lnTo>
                  <a:lnTo>
                    <a:pt x="176" y="140"/>
                  </a:lnTo>
                  <a:lnTo>
                    <a:pt x="173" y="144"/>
                  </a:lnTo>
                  <a:lnTo>
                    <a:pt x="169" y="147"/>
                  </a:lnTo>
                  <a:lnTo>
                    <a:pt x="165" y="148"/>
                  </a:lnTo>
                  <a:lnTo>
                    <a:pt x="163" y="148"/>
                  </a:lnTo>
                  <a:lnTo>
                    <a:pt x="162" y="148"/>
                  </a:lnTo>
                  <a:lnTo>
                    <a:pt x="160" y="148"/>
                  </a:lnTo>
                  <a:lnTo>
                    <a:pt x="158" y="148"/>
                  </a:lnTo>
                  <a:lnTo>
                    <a:pt x="157" y="149"/>
                  </a:lnTo>
                  <a:lnTo>
                    <a:pt x="155" y="149"/>
                  </a:lnTo>
                  <a:lnTo>
                    <a:pt x="154" y="149"/>
                  </a:lnTo>
                  <a:lnTo>
                    <a:pt x="152" y="149"/>
                  </a:lnTo>
                  <a:lnTo>
                    <a:pt x="148" y="148"/>
                  </a:lnTo>
                  <a:lnTo>
                    <a:pt x="144" y="147"/>
                  </a:lnTo>
                  <a:lnTo>
                    <a:pt x="140" y="146"/>
                  </a:lnTo>
                  <a:lnTo>
                    <a:pt x="136" y="145"/>
                  </a:lnTo>
                  <a:lnTo>
                    <a:pt x="131" y="145"/>
                  </a:lnTo>
                  <a:lnTo>
                    <a:pt x="127" y="144"/>
                  </a:lnTo>
                  <a:lnTo>
                    <a:pt x="123" y="143"/>
                  </a:lnTo>
                  <a:lnTo>
                    <a:pt x="119" y="142"/>
                  </a:lnTo>
                  <a:lnTo>
                    <a:pt x="115" y="141"/>
                  </a:lnTo>
                  <a:lnTo>
                    <a:pt x="111" y="140"/>
                  </a:lnTo>
                  <a:lnTo>
                    <a:pt x="107" y="139"/>
                  </a:lnTo>
                  <a:lnTo>
                    <a:pt x="103" y="139"/>
                  </a:lnTo>
                  <a:lnTo>
                    <a:pt x="99" y="138"/>
                  </a:lnTo>
                  <a:lnTo>
                    <a:pt x="95" y="137"/>
                  </a:lnTo>
                  <a:lnTo>
                    <a:pt x="91" y="136"/>
                  </a:lnTo>
                  <a:lnTo>
                    <a:pt x="87" y="135"/>
                  </a:lnTo>
                  <a:lnTo>
                    <a:pt x="83" y="134"/>
                  </a:lnTo>
                  <a:lnTo>
                    <a:pt x="78" y="133"/>
                  </a:lnTo>
                  <a:lnTo>
                    <a:pt x="74" y="133"/>
                  </a:lnTo>
                  <a:lnTo>
                    <a:pt x="70" y="132"/>
                  </a:lnTo>
                  <a:lnTo>
                    <a:pt x="66" y="131"/>
                  </a:lnTo>
                  <a:lnTo>
                    <a:pt x="62" y="130"/>
                  </a:lnTo>
                  <a:lnTo>
                    <a:pt x="58" y="129"/>
                  </a:lnTo>
                  <a:lnTo>
                    <a:pt x="54" y="128"/>
                  </a:lnTo>
                  <a:lnTo>
                    <a:pt x="50" y="128"/>
                  </a:lnTo>
                  <a:lnTo>
                    <a:pt x="46" y="127"/>
                  </a:lnTo>
                  <a:lnTo>
                    <a:pt x="42" y="126"/>
                  </a:lnTo>
                  <a:lnTo>
                    <a:pt x="38" y="125"/>
                  </a:lnTo>
                  <a:lnTo>
                    <a:pt x="34" y="124"/>
                  </a:lnTo>
                  <a:lnTo>
                    <a:pt x="30" y="123"/>
                  </a:lnTo>
                  <a:lnTo>
                    <a:pt x="25" y="122"/>
                  </a:lnTo>
                  <a:lnTo>
                    <a:pt x="21" y="122"/>
                  </a:lnTo>
                  <a:lnTo>
                    <a:pt x="18" y="121"/>
                  </a:lnTo>
                  <a:lnTo>
                    <a:pt x="15" y="120"/>
                  </a:lnTo>
                  <a:lnTo>
                    <a:pt x="12" y="119"/>
                  </a:lnTo>
                  <a:lnTo>
                    <a:pt x="10" y="118"/>
                  </a:lnTo>
                  <a:lnTo>
                    <a:pt x="7" y="116"/>
                  </a:lnTo>
                  <a:lnTo>
                    <a:pt x="5" y="112"/>
                  </a:lnTo>
                  <a:lnTo>
                    <a:pt x="3" y="108"/>
                  </a:lnTo>
                  <a:lnTo>
                    <a:pt x="1" y="102"/>
                  </a:lnTo>
                  <a:lnTo>
                    <a:pt x="0" y="80"/>
                  </a:lnTo>
                  <a:lnTo>
                    <a:pt x="0" y="55"/>
                  </a:lnTo>
                  <a:lnTo>
                    <a:pt x="0" y="30"/>
                  </a:lnTo>
                  <a:lnTo>
                    <a:pt x="2" y="8"/>
                  </a:lnTo>
                  <a:close/>
                </a:path>
              </a:pathLst>
            </a:custGeom>
            <a:solidFill>
              <a:srgbClr val="9E96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6" name="Freeform 409"/>
            <p:cNvSpPr>
              <a:spLocks/>
            </p:cNvSpPr>
            <p:nvPr/>
          </p:nvSpPr>
          <p:spPr bwMode="auto">
            <a:xfrm>
              <a:off x="3638" y="1810"/>
              <a:ext cx="170" cy="136"/>
            </a:xfrm>
            <a:custGeom>
              <a:avLst/>
              <a:gdLst/>
              <a:ahLst/>
              <a:cxnLst>
                <a:cxn ang="0">
                  <a:pos x="5" y="4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25" y="1"/>
                </a:cxn>
                <a:cxn ang="0">
                  <a:pos x="37" y="3"/>
                </a:cxn>
                <a:cxn ang="0">
                  <a:pos x="50" y="5"/>
                </a:cxn>
                <a:cxn ang="0">
                  <a:pos x="62" y="6"/>
                </a:cxn>
                <a:cxn ang="0">
                  <a:pos x="74" y="8"/>
                </a:cxn>
                <a:cxn ang="0">
                  <a:pos x="86" y="10"/>
                </a:cxn>
                <a:cxn ang="0">
                  <a:pos x="99" y="12"/>
                </a:cxn>
                <a:cxn ang="0">
                  <a:pos x="111" y="14"/>
                </a:cxn>
                <a:cxn ang="0">
                  <a:pos x="123" y="15"/>
                </a:cxn>
                <a:cxn ang="0">
                  <a:pos x="136" y="17"/>
                </a:cxn>
                <a:cxn ang="0">
                  <a:pos x="148" y="19"/>
                </a:cxn>
                <a:cxn ang="0">
                  <a:pos x="152" y="21"/>
                </a:cxn>
                <a:cxn ang="0">
                  <a:pos x="157" y="23"/>
                </a:cxn>
                <a:cxn ang="0">
                  <a:pos x="160" y="26"/>
                </a:cxn>
                <a:cxn ang="0">
                  <a:pos x="162" y="30"/>
                </a:cxn>
                <a:cxn ang="0">
                  <a:pos x="164" y="33"/>
                </a:cxn>
                <a:cxn ang="0">
                  <a:pos x="169" y="51"/>
                </a:cxn>
                <a:cxn ang="0">
                  <a:pos x="170" y="77"/>
                </a:cxn>
                <a:cxn ang="0">
                  <a:pos x="169" y="104"/>
                </a:cxn>
                <a:cxn ang="0">
                  <a:pos x="165" y="119"/>
                </a:cxn>
                <a:cxn ang="0">
                  <a:pos x="158" y="132"/>
                </a:cxn>
                <a:cxn ang="0">
                  <a:pos x="149" y="135"/>
                </a:cxn>
                <a:cxn ang="0">
                  <a:pos x="145" y="136"/>
                </a:cxn>
                <a:cxn ang="0">
                  <a:pos x="141" y="136"/>
                </a:cxn>
                <a:cxn ang="0">
                  <a:pos x="132" y="135"/>
                </a:cxn>
                <a:cxn ang="0">
                  <a:pos x="121" y="132"/>
                </a:cxn>
                <a:cxn ang="0">
                  <a:pos x="109" y="130"/>
                </a:cxn>
                <a:cxn ang="0">
                  <a:pos x="98" y="127"/>
                </a:cxn>
                <a:cxn ang="0">
                  <a:pos x="87" y="125"/>
                </a:cxn>
                <a:cxn ang="0">
                  <a:pos x="76" y="123"/>
                </a:cxn>
                <a:cxn ang="0">
                  <a:pos x="65" y="120"/>
                </a:cxn>
                <a:cxn ang="0">
                  <a:pos x="54" y="118"/>
                </a:cxn>
                <a:cxn ang="0">
                  <a:pos x="42" y="116"/>
                </a:cxn>
                <a:cxn ang="0">
                  <a:pos x="31" y="113"/>
                </a:cxn>
                <a:cxn ang="0">
                  <a:pos x="20" y="111"/>
                </a:cxn>
                <a:cxn ang="0">
                  <a:pos x="12" y="109"/>
                </a:cxn>
                <a:cxn ang="0">
                  <a:pos x="5" y="103"/>
                </a:cxn>
                <a:cxn ang="0">
                  <a:pos x="0" y="73"/>
                </a:cxn>
                <a:cxn ang="0">
                  <a:pos x="2" y="7"/>
                </a:cxn>
              </a:cxnLst>
              <a:rect l="0" t="0" r="r" b="b"/>
              <a:pathLst>
                <a:path w="170" h="136">
                  <a:moveTo>
                    <a:pt x="2" y="7"/>
                  </a:moveTo>
                  <a:lnTo>
                    <a:pt x="3" y="5"/>
                  </a:lnTo>
                  <a:lnTo>
                    <a:pt x="5" y="4"/>
                  </a:lnTo>
                  <a:lnTo>
                    <a:pt x="6" y="2"/>
                  </a:lnTo>
                  <a:lnTo>
                    <a:pt x="7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5" y="1"/>
                  </a:lnTo>
                  <a:lnTo>
                    <a:pt x="29" y="2"/>
                  </a:lnTo>
                  <a:lnTo>
                    <a:pt x="33" y="2"/>
                  </a:lnTo>
                  <a:lnTo>
                    <a:pt x="37" y="3"/>
                  </a:lnTo>
                  <a:lnTo>
                    <a:pt x="41" y="4"/>
                  </a:lnTo>
                  <a:lnTo>
                    <a:pt x="45" y="4"/>
                  </a:lnTo>
                  <a:lnTo>
                    <a:pt x="50" y="5"/>
                  </a:lnTo>
                  <a:lnTo>
                    <a:pt x="54" y="5"/>
                  </a:lnTo>
                  <a:lnTo>
                    <a:pt x="58" y="6"/>
                  </a:lnTo>
                  <a:lnTo>
                    <a:pt x="62" y="6"/>
                  </a:lnTo>
                  <a:lnTo>
                    <a:pt x="66" y="7"/>
                  </a:lnTo>
                  <a:lnTo>
                    <a:pt x="70" y="8"/>
                  </a:lnTo>
                  <a:lnTo>
                    <a:pt x="74" y="8"/>
                  </a:lnTo>
                  <a:lnTo>
                    <a:pt x="78" y="9"/>
                  </a:lnTo>
                  <a:lnTo>
                    <a:pt x="82" y="9"/>
                  </a:lnTo>
                  <a:lnTo>
                    <a:pt x="86" y="10"/>
                  </a:lnTo>
                  <a:lnTo>
                    <a:pt x="90" y="11"/>
                  </a:lnTo>
                  <a:lnTo>
                    <a:pt x="95" y="11"/>
                  </a:lnTo>
                  <a:lnTo>
                    <a:pt x="99" y="12"/>
                  </a:lnTo>
                  <a:lnTo>
                    <a:pt x="103" y="12"/>
                  </a:lnTo>
                  <a:lnTo>
                    <a:pt x="107" y="13"/>
                  </a:lnTo>
                  <a:lnTo>
                    <a:pt x="111" y="14"/>
                  </a:lnTo>
                  <a:lnTo>
                    <a:pt x="115" y="14"/>
                  </a:lnTo>
                  <a:lnTo>
                    <a:pt x="119" y="15"/>
                  </a:lnTo>
                  <a:lnTo>
                    <a:pt x="123" y="15"/>
                  </a:lnTo>
                  <a:lnTo>
                    <a:pt x="127" y="16"/>
                  </a:lnTo>
                  <a:lnTo>
                    <a:pt x="131" y="16"/>
                  </a:lnTo>
                  <a:lnTo>
                    <a:pt x="136" y="17"/>
                  </a:lnTo>
                  <a:lnTo>
                    <a:pt x="140" y="18"/>
                  </a:lnTo>
                  <a:lnTo>
                    <a:pt x="144" y="18"/>
                  </a:lnTo>
                  <a:lnTo>
                    <a:pt x="148" y="19"/>
                  </a:lnTo>
                  <a:lnTo>
                    <a:pt x="149" y="20"/>
                  </a:lnTo>
                  <a:lnTo>
                    <a:pt x="151" y="20"/>
                  </a:lnTo>
                  <a:lnTo>
                    <a:pt x="152" y="21"/>
                  </a:lnTo>
                  <a:lnTo>
                    <a:pt x="154" y="22"/>
                  </a:lnTo>
                  <a:lnTo>
                    <a:pt x="155" y="23"/>
                  </a:lnTo>
                  <a:lnTo>
                    <a:pt x="157" y="23"/>
                  </a:lnTo>
                  <a:lnTo>
                    <a:pt x="158" y="24"/>
                  </a:lnTo>
                  <a:lnTo>
                    <a:pt x="160" y="25"/>
                  </a:lnTo>
                  <a:lnTo>
                    <a:pt x="160" y="26"/>
                  </a:lnTo>
                  <a:lnTo>
                    <a:pt x="161" y="27"/>
                  </a:lnTo>
                  <a:lnTo>
                    <a:pt x="162" y="29"/>
                  </a:lnTo>
                  <a:lnTo>
                    <a:pt x="162" y="30"/>
                  </a:lnTo>
                  <a:lnTo>
                    <a:pt x="163" y="31"/>
                  </a:lnTo>
                  <a:lnTo>
                    <a:pt x="164" y="32"/>
                  </a:lnTo>
                  <a:lnTo>
                    <a:pt x="164" y="33"/>
                  </a:lnTo>
                  <a:lnTo>
                    <a:pt x="165" y="35"/>
                  </a:lnTo>
                  <a:lnTo>
                    <a:pt x="167" y="43"/>
                  </a:lnTo>
                  <a:lnTo>
                    <a:pt x="169" y="51"/>
                  </a:lnTo>
                  <a:lnTo>
                    <a:pt x="170" y="60"/>
                  </a:lnTo>
                  <a:lnTo>
                    <a:pt x="170" y="68"/>
                  </a:lnTo>
                  <a:lnTo>
                    <a:pt x="170" y="77"/>
                  </a:lnTo>
                  <a:lnTo>
                    <a:pt x="170" y="86"/>
                  </a:lnTo>
                  <a:lnTo>
                    <a:pt x="169" y="95"/>
                  </a:lnTo>
                  <a:lnTo>
                    <a:pt x="169" y="104"/>
                  </a:lnTo>
                  <a:lnTo>
                    <a:pt x="168" y="109"/>
                  </a:lnTo>
                  <a:lnTo>
                    <a:pt x="167" y="114"/>
                  </a:lnTo>
                  <a:lnTo>
                    <a:pt x="165" y="119"/>
                  </a:lnTo>
                  <a:lnTo>
                    <a:pt x="163" y="124"/>
                  </a:lnTo>
                  <a:lnTo>
                    <a:pt x="161" y="128"/>
                  </a:lnTo>
                  <a:lnTo>
                    <a:pt x="158" y="132"/>
                  </a:lnTo>
                  <a:lnTo>
                    <a:pt x="155" y="134"/>
                  </a:lnTo>
                  <a:lnTo>
                    <a:pt x="151" y="135"/>
                  </a:lnTo>
                  <a:lnTo>
                    <a:pt x="149" y="135"/>
                  </a:lnTo>
                  <a:lnTo>
                    <a:pt x="148" y="135"/>
                  </a:lnTo>
                  <a:lnTo>
                    <a:pt x="146" y="136"/>
                  </a:lnTo>
                  <a:lnTo>
                    <a:pt x="145" y="136"/>
                  </a:lnTo>
                  <a:lnTo>
                    <a:pt x="144" y="136"/>
                  </a:lnTo>
                  <a:lnTo>
                    <a:pt x="142" y="136"/>
                  </a:lnTo>
                  <a:lnTo>
                    <a:pt x="141" y="136"/>
                  </a:lnTo>
                  <a:lnTo>
                    <a:pt x="139" y="136"/>
                  </a:lnTo>
                  <a:lnTo>
                    <a:pt x="136" y="135"/>
                  </a:lnTo>
                  <a:lnTo>
                    <a:pt x="132" y="135"/>
                  </a:lnTo>
                  <a:lnTo>
                    <a:pt x="128" y="134"/>
                  </a:lnTo>
                  <a:lnTo>
                    <a:pt x="124" y="133"/>
                  </a:lnTo>
                  <a:lnTo>
                    <a:pt x="121" y="132"/>
                  </a:lnTo>
                  <a:lnTo>
                    <a:pt x="117" y="131"/>
                  </a:lnTo>
                  <a:lnTo>
                    <a:pt x="113" y="130"/>
                  </a:lnTo>
                  <a:lnTo>
                    <a:pt x="109" y="130"/>
                  </a:lnTo>
                  <a:lnTo>
                    <a:pt x="106" y="129"/>
                  </a:lnTo>
                  <a:lnTo>
                    <a:pt x="102" y="128"/>
                  </a:lnTo>
                  <a:lnTo>
                    <a:pt x="98" y="127"/>
                  </a:lnTo>
                  <a:lnTo>
                    <a:pt x="94" y="127"/>
                  </a:lnTo>
                  <a:lnTo>
                    <a:pt x="91" y="126"/>
                  </a:lnTo>
                  <a:lnTo>
                    <a:pt x="87" y="125"/>
                  </a:lnTo>
                  <a:lnTo>
                    <a:pt x="83" y="124"/>
                  </a:lnTo>
                  <a:lnTo>
                    <a:pt x="80" y="123"/>
                  </a:lnTo>
                  <a:lnTo>
                    <a:pt x="76" y="123"/>
                  </a:lnTo>
                  <a:lnTo>
                    <a:pt x="72" y="122"/>
                  </a:lnTo>
                  <a:lnTo>
                    <a:pt x="68" y="121"/>
                  </a:lnTo>
                  <a:lnTo>
                    <a:pt x="65" y="120"/>
                  </a:lnTo>
                  <a:lnTo>
                    <a:pt x="61" y="120"/>
                  </a:lnTo>
                  <a:lnTo>
                    <a:pt x="57" y="119"/>
                  </a:lnTo>
                  <a:lnTo>
                    <a:pt x="54" y="118"/>
                  </a:lnTo>
                  <a:lnTo>
                    <a:pt x="50" y="117"/>
                  </a:lnTo>
                  <a:lnTo>
                    <a:pt x="46" y="116"/>
                  </a:lnTo>
                  <a:lnTo>
                    <a:pt x="42" y="116"/>
                  </a:lnTo>
                  <a:lnTo>
                    <a:pt x="39" y="115"/>
                  </a:lnTo>
                  <a:lnTo>
                    <a:pt x="35" y="114"/>
                  </a:lnTo>
                  <a:lnTo>
                    <a:pt x="31" y="113"/>
                  </a:lnTo>
                  <a:lnTo>
                    <a:pt x="27" y="113"/>
                  </a:lnTo>
                  <a:lnTo>
                    <a:pt x="24" y="112"/>
                  </a:lnTo>
                  <a:lnTo>
                    <a:pt x="20" y="111"/>
                  </a:lnTo>
                  <a:lnTo>
                    <a:pt x="17" y="111"/>
                  </a:lnTo>
                  <a:lnTo>
                    <a:pt x="15" y="110"/>
                  </a:lnTo>
                  <a:lnTo>
                    <a:pt x="12" y="109"/>
                  </a:lnTo>
                  <a:lnTo>
                    <a:pt x="10" y="108"/>
                  </a:lnTo>
                  <a:lnTo>
                    <a:pt x="7" y="106"/>
                  </a:lnTo>
                  <a:lnTo>
                    <a:pt x="5" y="103"/>
                  </a:lnTo>
                  <a:lnTo>
                    <a:pt x="3" y="99"/>
                  </a:lnTo>
                  <a:lnTo>
                    <a:pt x="1" y="93"/>
                  </a:lnTo>
                  <a:lnTo>
                    <a:pt x="0" y="73"/>
                  </a:lnTo>
                  <a:lnTo>
                    <a:pt x="0" y="50"/>
                  </a:lnTo>
                  <a:lnTo>
                    <a:pt x="1" y="28"/>
                  </a:lnTo>
                  <a:lnTo>
                    <a:pt x="2" y="7"/>
                  </a:lnTo>
                  <a:close/>
                </a:path>
              </a:pathLst>
            </a:custGeom>
            <a:solidFill>
              <a:srgbClr val="A39B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7" name="Freeform 410"/>
            <p:cNvSpPr>
              <a:spLocks/>
            </p:cNvSpPr>
            <p:nvPr/>
          </p:nvSpPr>
          <p:spPr bwMode="auto">
            <a:xfrm>
              <a:off x="3639" y="1810"/>
              <a:ext cx="153" cy="123"/>
            </a:xfrm>
            <a:custGeom>
              <a:avLst/>
              <a:gdLst/>
              <a:ahLst/>
              <a:cxnLst>
                <a:cxn ang="0">
                  <a:pos x="3" y="5"/>
                </a:cxn>
                <a:cxn ang="0">
                  <a:pos x="5" y="2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9" y="1"/>
                </a:cxn>
                <a:cxn ang="0">
                  <a:pos x="26" y="2"/>
                </a:cxn>
                <a:cxn ang="0">
                  <a:pos x="33" y="3"/>
                </a:cxn>
                <a:cxn ang="0">
                  <a:pos x="41" y="4"/>
                </a:cxn>
                <a:cxn ang="0">
                  <a:pos x="48" y="5"/>
                </a:cxn>
                <a:cxn ang="0">
                  <a:pos x="56" y="6"/>
                </a:cxn>
                <a:cxn ang="0">
                  <a:pos x="63" y="7"/>
                </a:cxn>
                <a:cxn ang="0">
                  <a:pos x="70" y="8"/>
                </a:cxn>
                <a:cxn ang="0">
                  <a:pos x="78" y="9"/>
                </a:cxn>
                <a:cxn ang="0">
                  <a:pos x="85" y="10"/>
                </a:cxn>
                <a:cxn ang="0">
                  <a:pos x="93" y="11"/>
                </a:cxn>
                <a:cxn ang="0">
                  <a:pos x="100" y="12"/>
                </a:cxn>
                <a:cxn ang="0">
                  <a:pos x="107" y="13"/>
                </a:cxn>
                <a:cxn ang="0">
                  <a:pos x="115" y="15"/>
                </a:cxn>
                <a:cxn ang="0">
                  <a:pos x="122" y="16"/>
                </a:cxn>
                <a:cxn ang="0">
                  <a:pos x="130" y="17"/>
                </a:cxn>
                <a:cxn ang="0">
                  <a:pos x="135" y="18"/>
                </a:cxn>
                <a:cxn ang="0">
                  <a:pos x="137" y="19"/>
                </a:cxn>
                <a:cxn ang="0">
                  <a:pos x="140" y="21"/>
                </a:cxn>
                <a:cxn ang="0">
                  <a:pos x="142" y="22"/>
                </a:cxn>
                <a:cxn ang="0">
                  <a:pos x="144" y="24"/>
                </a:cxn>
                <a:cxn ang="0">
                  <a:pos x="146" y="26"/>
                </a:cxn>
                <a:cxn ang="0">
                  <a:pos x="147" y="29"/>
                </a:cxn>
                <a:cxn ang="0">
                  <a:pos x="148" y="31"/>
                </a:cxn>
                <a:cxn ang="0">
                  <a:pos x="151" y="39"/>
                </a:cxn>
                <a:cxn ang="0">
                  <a:pos x="153" y="54"/>
                </a:cxn>
                <a:cxn ang="0">
                  <a:pos x="153" y="70"/>
                </a:cxn>
                <a:cxn ang="0">
                  <a:pos x="153" y="86"/>
                </a:cxn>
                <a:cxn ang="0">
                  <a:pos x="152" y="99"/>
                </a:cxn>
                <a:cxn ang="0">
                  <a:pos x="149" y="108"/>
                </a:cxn>
                <a:cxn ang="0">
                  <a:pos x="145" y="116"/>
                </a:cxn>
                <a:cxn ang="0">
                  <a:pos x="139" y="121"/>
                </a:cxn>
                <a:cxn ang="0">
                  <a:pos x="135" y="123"/>
                </a:cxn>
                <a:cxn ang="0">
                  <a:pos x="132" y="123"/>
                </a:cxn>
                <a:cxn ang="0">
                  <a:pos x="129" y="123"/>
                </a:cxn>
                <a:cxn ang="0">
                  <a:pos x="127" y="123"/>
                </a:cxn>
                <a:cxn ang="0">
                  <a:pos x="119" y="122"/>
                </a:cxn>
                <a:cxn ang="0">
                  <a:pos x="105" y="119"/>
                </a:cxn>
                <a:cxn ang="0">
                  <a:pos x="92" y="116"/>
                </a:cxn>
                <a:cxn ang="0">
                  <a:pos x="78" y="113"/>
                </a:cxn>
                <a:cxn ang="0">
                  <a:pos x="65" y="111"/>
                </a:cxn>
                <a:cxn ang="0">
                  <a:pos x="52" y="108"/>
                </a:cxn>
                <a:cxn ang="0">
                  <a:pos x="38" y="105"/>
                </a:cxn>
                <a:cxn ang="0">
                  <a:pos x="24" y="102"/>
                </a:cxn>
                <a:cxn ang="0">
                  <a:pos x="15" y="100"/>
                </a:cxn>
                <a:cxn ang="0">
                  <a:pos x="11" y="99"/>
                </a:cxn>
                <a:cxn ang="0">
                  <a:pos x="6" y="96"/>
                </a:cxn>
                <a:cxn ang="0">
                  <a:pos x="3" y="89"/>
                </a:cxn>
                <a:cxn ang="0">
                  <a:pos x="0" y="66"/>
                </a:cxn>
                <a:cxn ang="0">
                  <a:pos x="0" y="25"/>
                </a:cxn>
              </a:cxnLst>
              <a:rect l="0" t="0" r="r" b="b"/>
              <a:pathLst>
                <a:path w="153" h="123">
                  <a:moveTo>
                    <a:pt x="2" y="7"/>
                  </a:moveTo>
                  <a:lnTo>
                    <a:pt x="3" y="5"/>
                  </a:lnTo>
                  <a:lnTo>
                    <a:pt x="4" y="4"/>
                  </a:lnTo>
                  <a:lnTo>
                    <a:pt x="5" y="2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9" y="1"/>
                  </a:lnTo>
                  <a:lnTo>
                    <a:pt x="22" y="1"/>
                  </a:lnTo>
                  <a:lnTo>
                    <a:pt x="26" y="2"/>
                  </a:lnTo>
                  <a:lnTo>
                    <a:pt x="30" y="2"/>
                  </a:lnTo>
                  <a:lnTo>
                    <a:pt x="33" y="3"/>
                  </a:lnTo>
                  <a:lnTo>
                    <a:pt x="37" y="3"/>
                  </a:lnTo>
                  <a:lnTo>
                    <a:pt x="41" y="4"/>
                  </a:lnTo>
                  <a:lnTo>
                    <a:pt x="44" y="5"/>
                  </a:lnTo>
                  <a:lnTo>
                    <a:pt x="48" y="5"/>
                  </a:lnTo>
                  <a:lnTo>
                    <a:pt x="52" y="6"/>
                  </a:lnTo>
                  <a:lnTo>
                    <a:pt x="56" y="6"/>
                  </a:lnTo>
                  <a:lnTo>
                    <a:pt x="59" y="7"/>
                  </a:lnTo>
                  <a:lnTo>
                    <a:pt x="63" y="7"/>
                  </a:lnTo>
                  <a:lnTo>
                    <a:pt x="67" y="8"/>
                  </a:lnTo>
                  <a:lnTo>
                    <a:pt x="70" y="8"/>
                  </a:lnTo>
                  <a:lnTo>
                    <a:pt x="74" y="9"/>
                  </a:lnTo>
                  <a:lnTo>
                    <a:pt x="78" y="9"/>
                  </a:lnTo>
                  <a:lnTo>
                    <a:pt x="82" y="10"/>
                  </a:lnTo>
                  <a:lnTo>
                    <a:pt x="85" y="10"/>
                  </a:lnTo>
                  <a:lnTo>
                    <a:pt x="89" y="11"/>
                  </a:lnTo>
                  <a:lnTo>
                    <a:pt x="93" y="11"/>
                  </a:lnTo>
                  <a:lnTo>
                    <a:pt x="96" y="12"/>
                  </a:lnTo>
                  <a:lnTo>
                    <a:pt x="100" y="12"/>
                  </a:lnTo>
                  <a:lnTo>
                    <a:pt x="104" y="13"/>
                  </a:lnTo>
                  <a:lnTo>
                    <a:pt x="107" y="13"/>
                  </a:lnTo>
                  <a:lnTo>
                    <a:pt x="111" y="14"/>
                  </a:lnTo>
                  <a:lnTo>
                    <a:pt x="115" y="15"/>
                  </a:lnTo>
                  <a:lnTo>
                    <a:pt x="119" y="15"/>
                  </a:lnTo>
                  <a:lnTo>
                    <a:pt x="122" y="16"/>
                  </a:lnTo>
                  <a:lnTo>
                    <a:pt x="126" y="16"/>
                  </a:lnTo>
                  <a:lnTo>
                    <a:pt x="130" y="17"/>
                  </a:lnTo>
                  <a:lnTo>
                    <a:pt x="133" y="17"/>
                  </a:lnTo>
                  <a:lnTo>
                    <a:pt x="135" y="18"/>
                  </a:lnTo>
                  <a:lnTo>
                    <a:pt x="136" y="19"/>
                  </a:lnTo>
                  <a:lnTo>
                    <a:pt x="137" y="19"/>
                  </a:lnTo>
                  <a:lnTo>
                    <a:pt x="139" y="20"/>
                  </a:lnTo>
                  <a:lnTo>
                    <a:pt x="140" y="21"/>
                  </a:lnTo>
                  <a:lnTo>
                    <a:pt x="141" y="22"/>
                  </a:lnTo>
                  <a:lnTo>
                    <a:pt x="142" y="22"/>
                  </a:lnTo>
                  <a:lnTo>
                    <a:pt x="144" y="23"/>
                  </a:lnTo>
                  <a:lnTo>
                    <a:pt x="144" y="24"/>
                  </a:lnTo>
                  <a:lnTo>
                    <a:pt x="145" y="25"/>
                  </a:lnTo>
                  <a:lnTo>
                    <a:pt x="146" y="26"/>
                  </a:lnTo>
                  <a:lnTo>
                    <a:pt x="146" y="28"/>
                  </a:lnTo>
                  <a:lnTo>
                    <a:pt x="147" y="29"/>
                  </a:lnTo>
                  <a:lnTo>
                    <a:pt x="148" y="30"/>
                  </a:lnTo>
                  <a:lnTo>
                    <a:pt x="148" y="31"/>
                  </a:lnTo>
                  <a:lnTo>
                    <a:pt x="149" y="32"/>
                  </a:lnTo>
                  <a:lnTo>
                    <a:pt x="151" y="39"/>
                  </a:lnTo>
                  <a:lnTo>
                    <a:pt x="152" y="47"/>
                  </a:lnTo>
                  <a:lnTo>
                    <a:pt x="153" y="54"/>
                  </a:lnTo>
                  <a:lnTo>
                    <a:pt x="153" y="62"/>
                  </a:lnTo>
                  <a:lnTo>
                    <a:pt x="153" y="70"/>
                  </a:lnTo>
                  <a:lnTo>
                    <a:pt x="153" y="78"/>
                  </a:lnTo>
                  <a:lnTo>
                    <a:pt x="153" y="86"/>
                  </a:lnTo>
                  <a:lnTo>
                    <a:pt x="152" y="94"/>
                  </a:lnTo>
                  <a:lnTo>
                    <a:pt x="152" y="99"/>
                  </a:lnTo>
                  <a:lnTo>
                    <a:pt x="151" y="104"/>
                  </a:lnTo>
                  <a:lnTo>
                    <a:pt x="149" y="108"/>
                  </a:lnTo>
                  <a:lnTo>
                    <a:pt x="147" y="112"/>
                  </a:lnTo>
                  <a:lnTo>
                    <a:pt x="145" y="116"/>
                  </a:lnTo>
                  <a:lnTo>
                    <a:pt x="142" y="119"/>
                  </a:lnTo>
                  <a:lnTo>
                    <a:pt x="139" y="121"/>
                  </a:lnTo>
                  <a:lnTo>
                    <a:pt x="136" y="122"/>
                  </a:lnTo>
                  <a:lnTo>
                    <a:pt x="135" y="123"/>
                  </a:lnTo>
                  <a:lnTo>
                    <a:pt x="133" y="123"/>
                  </a:lnTo>
                  <a:lnTo>
                    <a:pt x="132" y="123"/>
                  </a:lnTo>
                  <a:lnTo>
                    <a:pt x="131" y="123"/>
                  </a:lnTo>
                  <a:lnTo>
                    <a:pt x="129" y="123"/>
                  </a:lnTo>
                  <a:lnTo>
                    <a:pt x="128" y="123"/>
                  </a:lnTo>
                  <a:lnTo>
                    <a:pt x="127" y="123"/>
                  </a:lnTo>
                  <a:lnTo>
                    <a:pt x="126" y="123"/>
                  </a:lnTo>
                  <a:lnTo>
                    <a:pt x="119" y="122"/>
                  </a:lnTo>
                  <a:lnTo>
                    <a:pt x="112" y="120"/>
                  </a:lnTo>
                  <a:lnTo>
                    <a:pt x="105" y="119"/>
                  </a:lnTo>
                  <a:lnTo>
                    <a:pt x="99" y="118"/>
                  </a:lnTo>
                  <a:lnTo>
                    <a:pt x="92" y="116"/>
                  </a:lnTo>
                  <a:lnTo>
                    <a:pt x="85" y="115"/>
                  </a:lnTo>
                  <a:lnTo>
                    <a:pt x="78" y="113"/>
                  </a:lnTo>
                  <a:lnTo>
                    <a:pt x="72" y="112"/>
                  </a:lnTo>
                  <a:lnTo>
                    <a:pt x="65" y="111"/>
                  </a:lnTo>
                  <a:lnTo>
                    <a:pt x="58" y="109"/>
                  </a:lnTo>
                  <a:lnTo>
                    <a:pt x="52" y="108"/>
                  </a:lnTo>
                  <a:lnTo>
                    <a:pt x="45" y="106"/>
                  </a:lnTo>
                  <a:lnTo>
                    <a:pt x="38" y="105"/>
                  </a:lnTo>
                  <a:lnTo>
                    <a:pt x="31" y="104"/>
                  </a:lnTo>
                  <a:lnTo>
                    <a:pt x="24" y="102"/>
                  </a:lnTo>
                  <a:lnTo>
                    <a:pt x="18" y="101"/>
                  </a:lnTo>
                  <a:lnTo>
                    <a:pt x="15" y="100"/>
                  </a:lnTo>
                  <a:lnTo>
                    <a:pt x="13" y="99"/>
                  </a:lnTo>
                  <a:lnTo>
                    <a:pt x="11" y="99"/>
                  </a:lnTo>
                  <a:lnTo>
                    <a:pt x="9" y="98"/>
                  </a:lnTo>
                  <a:lnTo>
                    <a:pt x="6" y="96"/>
                  </a:lnTo>
                  <a:lnTo>
                    <a:pt x="4" y="93"/>
                  </a:lnTo>
                  <a:lnTo>
                    <a:pt x="3" y="89"/>
                  </a:lnTo>
                  <a:lnTo>
                    <a:pt x="1" y="84"/>
                  </a:lnTo>
                  <a:lnTo>
                    <a:pt x="0" y="66"/>
                  </a:lnTo>
                  <a:lnTo>
                    <a:pt x="0" y="46"/>
                  </a:lnTo>
                  <a:lnTo>
                    <a:pt x="0" y="25"/>
                  </a:lnTo>
                  <a:lnTo>
                    <a:pt x="2" y="7"/>
                  </a:lnTo>
                  <a:close/>
                </a:path>
              </a:pathLst>
            </a:custGeom>
            <a:solidFill>
              <a:srgbClr val="A59E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8" name="Freeform 411"/>
            <p:cNvSpPr>
              <a:spLocks/>
            </p:cNvSpPr>
            <p:nvPr/>
          </p:nvSpPr>
          <p:spPr bwMode="auto">
            <a:xfrm>
              <a:off x="3639" y="1811"/>
              <a:ext cx="138" cy="109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5" y="1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3" y="0"/>
                </a:cxn>
                <a:cxn ang="0">
                  <a:pos x="21" y="0"/>
                </a:cxn>
                <a:cxn ang="0">
                  <a:pos x="34" y="2"/>
                </a:cxn>
                <a:cxn ang="0">
                  <a:pos x="47" y="4"/>
                </a:cxn>
                <a:cxn ang="0">
                  <a:pos x="60" y="6"/>
                </a:cxn>
                <a:cxn ang="0">
                  <a:pos x="73" y="8"/>
                </a:cxn>
                <a:cxn ang="0">
                  <a:pos x="87" y="10"/>
                </a:cxn>
                <a:cxn ang="0">
                  <a:pos x="100" y="12"/>
                </a:cxn>
                <a:cxn ang="0">
                  <a:pos x="113" y="14"/>
                </a:cxn>
                <a:cxn ang="0">
                  <a:pos x="121" y="15"/>
                </a:cxn>
                <a:cxn ang="0">
                  <a:pos x="123" y="17"/>
                </a:cxn>
                <a:cxn ang="0">
                  <a:pos x="125" y="18"/>
                </a:cxn>
                <a:cxn ang="0">
                  <a:pos x="128" y="19"/>
                </a:cxn>
                <a:cxn ang="0">
                  <a:pos x="130" y="22"/>
                </a:cxn>
                <a:cxn ang="0">
                  <a:pos x="132" y="26"/>
                </a:cxn>
                <a:cxn ang="0">
                  <a:pos x="135" y="35"/>
                </a:cxn>
                <a:cxn ang="0">
                  <a:pos x="137" y="48"/>
                </a:cxn>
                <a:cxn ang="0">
                  <a:pos x="138" y="62"/>
                </a:cxn>
                <a:cxn ang="0">
                  <a:pos x="137" y="76"/>
                </a:cxn>
                <a:cxn ang="0">
                  <a:pos x="136" y="87"/>
                </a:cxn>
                <a:cxn ang="0">
                  <a:pos x="134" y="96"/>
                </a:cxn>
                <a:cxn ang="0">
                  <a:pos x="130" y="103"/>
                </a:cxn>
                <a:cxn ang="0">
                  <a:pos x="125" y="107"/>
                </a:cxn>
                <a:cxn ang="0">
                  <a:pos x="121" y="109"/>
                </a:cxn>
                <a:cxn ang="0">
                  <a:pos x="119" y="109"/>
                </a:cxn>
                <a:cxn ang="0">
                  <a:pos x="116" y="109"/>
                </a:cxn>
                <a:cxn ang="0">
                  <a:pos x="114" y="109"/>
                </a:cxn>
                <a:cxn ang="0">
                  <a:pos x="107" y="108"/>
                </a:cxn>
                <a:cxn ang="0">
                  <a:pos x="95" y="106"/>
                </a:cxn>
                <a:cxn ang="0">
                  <a:pos x="83" y="103"/>
                </a:cxn>
                <a:cxn ang="0">
                  <a:pos x="71" y="101"/>
                </a:cxn>
                <a:cxn ang="0">
                  <a:pos x="59" y="98"/>
                </a:cxn>
                <a:cxn ang="0">
                  <a:pos x="47" y="96"/>
                </a:cxn>
                <a:cxn ang="0">
                  <a:pos x="35" y="93"/>
                </a:cxn>
                <a:cxn ang="0">
                  <a:pos x="23" y="90"/>
                </a:cxn>
                <a:cxn ang="0">
                  <a:pos x="14" y="89"/>
                </a:cxn>
                <a:cxn ang="0">
                  <a:pos x="10" y="88"/>
                </a:cxn>
                <a:cxn ang="0">
                  <a:pos x="6" y="85"/>
                </a:cxn>
                <a:cxn ang="0">
                  <a:pos x="3" y="79"/>
                </a:cxn>
                <a:cxn ang="0">
                  <a:pos x="1" y="58"/>
                </a:cxn>
                <a:cxn ang="0">
                  <a:pos x="1" y="22"/>
                </a:cxn>
              </a:cxnLst>
              <a:rect l="0" t="0" r="r" b="b"/>
              <a:pathLst>
                <a:path w="138" h="109">
                  <a:moveTo>
                    <a:pt x="2" y="5"/>
                  </a:moveTo>
                  <a:lnTo>
                    <a:pt x="3" y="4"/>
                  </a:lnTo>
                  <a:lnTo>
                    <a:pt x="4" y="2"/>
                  </a:lnTo>
                  <a:lnTo>
                    <a:pt x="5" y="1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21" y="0"/>
                  </a:lnTo>
                  <a:lnTo>
                    <a:pt x="27" y="1"/>
                  </a:lnTo>
                  <a:lnTo>
                    <a:pt x="34" y="2"/>
                  </a:lnTo>
                  <a:lnTo>
                    <a:pt x="40" y="3"/>
                  </a:lnTo>
                  <a:lnTo>
                    <a:pt x="47" y="4"/>
                  </a:lnTo>
                  <a:lnTo>
                    <a:pt x="54" y="5"/>
                  </a:lnTo>
                  <a:lnTo>
                    <a:pt x="60" y="6"/>
                  </a:lnTo>
                  <a:lnTo>
                    <a:pt x="67" y="7"/>
                  </a:lnTo>
                  <a:lnTo>
                    <a:pt x="73" y="8"/>
                  </a:lnTo>
                  <a:lnTo>
                    <a:pt x="80" y="9"/>
                  </a:lnTo>
                  <a:lnTo>
                    <a:pt x="87" y="10"/>
                  </a:lnTo>
                  <a:lnTo>
                    <a:pt x="93" y="11"/>
                  </a:lnTo>
                  <a:lnTo>
                    <a:pt x="100" y="12"/>
                  </a:lnTo>
                  <a:lnTo>
                    <a:pt x="107" y="13"/>
                  </a:lnTo>
                  <a:lnTo>
                    <a:pt x="113" y="14"/>
                  </a:lnTo>
                  <a:lnTo>
                    <a:pt x="120" y="15"/>
                  </a:lnTo>
                  <a:lnTo>
                    <a:pt x="121" y="15"/>
                  </a:lnTo>
                  <a:lnTo>
                    <a:pt x="122" y="16"/>
                  </a:lnTo>
                  <a:lnTo>
                    <a:pt x="123" y="17"/>
                  </a:lnTo>
                  <a:lnTo>
                    <a:pt x="124" y="17"/>
                  </a:lnTo>
                  <a:lnTo>
                    <a:pt x="125" y="18"/>
                  </a:lnTo>
                  <a:lnTo>
                    <a:pt x="126" y="19"/>
                  </a:lnTo>
                  <a:lnTo>
                    <a:pt x="128" y="19"/>
                  </a:lnTo>
                  <a:lnTo>
                    <a:pt x="129" y="20"/>
                  </a:lnTo>
                  <a:lnTo>
                    <a:pt x="130" y="22"/>
                  </a:lnTo>
                  <a:lnTo>
                    <a:pt x="131" y="24"/>
                  </a:lnTo>
                  <a:lnTo>
                    <a:pt x="132" y="26"/>
                  </a:lnTo>
                  <a:lnTo>
                    <a:pt x="134" y="28"/>
                  </a:lnTo>
                  <a:lnTo>
                    <a:pt x="135" y="35"/>
                  </a:lnTo>
                  <a:lnTo>
                    <a:pt x="137" y="42"/>
                  </a:lnTo>
                  <a:lnTo>
                    <a:pt x="137" y="48"/>
                  </a:lnTo>
                  <a:lnTo>
                    <a:pt x="138" y="55"/>
                  </a:lnTo>
                  <a:lnTo>
                    <a:pt x="138" y="62"/>
                  </a:lnTo>
                  <a:lnTo>
                    <a:pt x="138" y="69"/>
                  </a:lnTo>
                  <a:lnTo>
                    <a:pt x="137" y="76"/>
                  </a:lnTo>
                  <a:lnTo>
                    <a:pt x="137" y="83"/>
                  </a:lnTo>
                  <a:lnTo>
                    <a:pt x="136" y="87"/>
                  </a:lnTo>
                  <a:lnTo>
                    <a:pt x="135" y="92"/>
                  </a:lnTo>
                  <a:lnTo>
                    <a:pt x="134" y="96"/>
                  </a:lnTo>
                  <a:lnTo>
                    <a:pt x="132" y="99"/>
                  </a:lnTo>
                  <a:lnTo>
                    <a:pt x="130" y="103"/>
                  </a:lnTo>
                  <a:lnTo>
                    <a:pt x="128" y="105"/>
                  </a:lnTo>
                  <a:lnTo>
                    <a:pt x="125" y="107"/>
                  </a:lnTo>
                  <a:lnTo>
                    <a:pt x="122" y="109"/>
                  </a:lnTo>
                  <a:lnTo>
                    <a:pt x="121" y="109"/>
                  </a:lnTo>
                  <a:lnTo>
                    <a:pt x="120" y="109"/>
                  </a:lnTo>
                  <a:lnTo>
                    <a:pt x="119" y="109"/>
                  </a:lnTo>
                  <a:lnTo>
                    <a:pt x="118" y="109"/>
                  </a:lnTo>
                  <a:lnTo>
                    <a:pt x="116" y="109"/>
                  </a:lnTo>
                  <a:lnTo>
                    <a:pt x="115" y="109"/>
                  </a:lnTo>
                  <a:lnTo>
                    <a:pt x="114" y="109"/>
                  </a:lnTo>
                  <a:lnTo>
                    <a:pt x="113" y="109"/>
                  </a:lnTo>
                  <a:lnTo>
                    <a:pt x="107" y="108"/>
                  </a:lnTo>
                  <a:lnTo>
                    <a:pt x="101" y="107"/>
                  </a:lnTo>
                  <a:lnTo>
                    <a:pt x="95" y="106"/>
                  </a:lnTo>
                  <a:lnTo>
                    <a:pt x="89" y="104"/>
                  </a:lnTo>
                  <a:lnTo>
                    <a:pt x="83" y="103"/>
                  </a:lnTo>
                  <a:lnTo>
                    <a:pt x="77" y="102"/>
                  </a:lnTo>
                  <a:lnTo>
                    <a:pt x="71" y="101"/>
                  </a:lnTo>
                  <a:lnTo>
                    <a:pt x="65" y="99"/>
                  </a:lnTo>
                  <a:lnTo>
                    <a:pt x="59" y="98"/>
                  </a:lnTo>
                  <a:lnTo>
                    <a:pt x="53" y="97"/>
                  </a:lnTo>
                  <a:lnTo>
                    <a:pt x="47" y="96"/>
                  </a:lnTo>
                  <a:lnTo>
                    <a:pt x="41" y="94"/>
                  </a:lnTo>
                  <a:lnTo>
                    <a:pt x="35" y="93"/>
                  </a:lnTo>
                  <a:lnTo>
                    <a:pt x="29" y="92"/>
                  </a:lnTo>
                  <a:lnTo>
                    <a:pt x="23" y="90"/>
                  </a:lnTo>
                  <a:lnTo>
                    <a:pt x="17" y="89"/>
                  </a:lnTo>
                  <a:lnTo>
                    <a:pt x="14" y="89"/>
                  </a:lnTo>
                  <a:lnTo>
                    <a:pt x="12" y="88"/>
                  </a:lnTo>
                  <a:lnTo>
                    <a:pt x="10" y="88"/>
                  </a:lnTo>
                  <a:lnTo>
                    <a:pt x="8" y="86"/>
                  </a:lnTo>
                  <a:lnTo>
                    <a:pt x="6" y="85"/>
                  </a:lnTo>
                  <a:lnTo>
                    <a:pt x="5" y="82"/>
                  </a:lnTo>
                  <a:lnTo>
                    <a:pt x="3" y="79"/>
                  </a:lnTo>
                  <a:lnTo>
                    <a:pt x="2" y="74"/>
                  </a:lnTo>
                  <a:lnTo>
                    <a:pt x="1" y="58"/>
                  </a:lnTo>
                  <a:lnTo>
                    <a:pt x="0" y="40"/>
                  </a:lnTo>
                  <a:lnTo>
                    <a:pt x="1" y="22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AAA3A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9" name="Freeform 412"/>
            <p:cNvSpPr>
              <a:spLocks/>
            </p:cNvSpPr>
            <p:nvPr/>
          </p:nvSpPr>
          <p:spPr bwMode="auto">
            <a:xfrm>
              <a:off x="3640" y="1811"/>
              <a:ext cx="121" cy="97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4" y="1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8" y="1"/>
                </a:cxn>
                <a:cxn ang="0">
                  <a:pos x="30" y="2"/>
                </a:cxn>
                <a:cxn ang="0">
                  <a:pos x="41" y="4"/>
                </a:cxn>
                <a:cxn ang="0">
                  <a:pos x="53" y="6"/>
                </a:cxn>
                <a:cxn ang="0">
                  <a:pos x="65" y="7"/>
                </a:cxn>
                <a:cxn ang="0">
                  <a:pos x="76" y="9"/>
                </a:cxn>
                <a:cxn ang="0">
                  <a:pos x="88" y="11"/>
                </a:cxn>
                <a:cxn ang="0">
                  <a:pos x="99" y="12"/>
                </a:cxn>
                <a:cxn ang="0">
                  <a:pos x="106" y="14"/>
                </a:cxn>
                <a:cxn ang="0">
                  <a:pos x="108" y="15"/>
                </a:cxn>
                <a:cxn ang="0">
                  <a:pos x="110" y="16"/>
                </a:cxn>
                <a:cxn ang="0">
                  <a:pos x="112" y="17"/>
                </a:cxn>
                <a:cxn ang="0">
                  <a:pos x="114" y="20"/>
                </a:cxn>
                <a:cxn ang="0">
                  <a:pos x="116" y="24"/>
                </a:cxn>
                <a:cxn ang="0">
                  <a:pos x="120" y="38"/>
                </a:cxn>
                <a:cxn ang="0">
                  <a:pos x="121" y="61"/>
                </a:cxn>
                <a:cxn ang="0">
                  <a:pos x="120" y="77"/>
                </a:cxn>
                <a:cxn ang="0">
                  <a:pos x="117" y="84"/>
                </a:cxn>
                <a:cxn ang="0">
                  <a:pos x="114" y="90"/>
                </a:cxn>
                <a:cxn ang="0">
                  <a:pos x="110" y="95"/>
                </a:cxn>
                <a:cxn ang="0">
                  <a:pos x="106" y="96"/>
                </a:cxn>
                <a:cxn ang="0">
                  <a:pos x="104" y="96"/>
                </a:cxn>
                <a:cxn ang="0">
                  <a:pos x="102" y="96"/>
                </a:cxn>
                <a:cxn ang="0">
                  <a:pos x="100" y="97"/>
                </a:cxn>
                <a:cxn ang="0">
                  <a:pos x="94" y="95"/>
                </a:cxn>
                <a:cxn ang="0">
                  <a:pos x="83" y="93"/>
                </a:cxn>
                <a:cxn ang="0">
                  <a:pos x="73" y="91"/>
                </a:cxn>
                <a:cxn ang="0">
                  <a:pos x="62" y="89"/>
                </a:cxn>
                <a:cxn ang="0">
                  <a:pos x="51" y="86"/>
                </a:cxn>
                <a:cxn ang="0">
                  <a:pos x="41" y="84"/>
                </a:cxn>
                <a:cxn ang="0">
                  <a:pos x="30" y="82"/>
                </a:cxn>
                <a:cxn ang="0">
                  <a:pos x="20" y="80"/>
                </a:cxn>
                <a:cxn ang="0">
                  <a:pos x="12" y="79"/>
                </a:cxn>
                <a:cxn ang="0">
                  <a:pos x="9" y="77"/>
                </a:cxn>
                <a:cxn ang="0">
                  <a:pos x="6" y="75"/>
                </a:cxn>
                <a:cxn ang="0">
                  <a:pos x="3" y="70"/>
                </a:cxn>
                <a:cxn ang="0">
                  <a:pos x="0" y="51"/>
                </a:cxn>
                <a:cxn ang="0">
                  <a:pos x="0" y="19"/>
                </a:cxn>
              </a:cxnLst>
              <a:rect l="0" t="0" r="r" b="b"/>
              <a:pathLst>
                <a:path w="121" h="97">
                  <a:moveTo>
                    <a:pt x="2" y="5"/>
                  </a:moveTo>
                  <a:lnTo>
                    <a:pt x="3" y="4"/>
                  </a:lnTo>
                  <a:lnTo>
                    <a:pt x="3" y="2"/>
                  </a:lnTo>
                  <a:lnTo>
                    <a:pt x="4" y="1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8" y="1"/>
                  </a:lnTo>
                  <a:lnTo>
                    <a:pt x="24" y="1"/>
                  </a:lnTo>
                  <a:lnTo>
                    <a:pt x="30" y="2"/>
                  </a:lnTo>
                  <a:lnTo>
                    <a:pt x="35" y="3"/>
                  </a:lnTo>
                  <a:lnTo>
                    <a:pt x="41" y="4"/>
                  </a:lnTo>
                  <a:lnTo>
                    <a:pt x="47" y="5"/>
                  </a:lnTo>
                  <a:lnTo>
                    <a:pt x="53" y="6"/>
                  </a:lnTo>
                  <a:lnTo>
                    <a:pt x="59" y="7"/>
                  </a:lnTo>
                  <a:lnTo>
                    <a:pt x="65" y="7"/>
                  </a:lnTo>
                  <a:lnTo>
                    <a:pt x="70" y="8"/>
                  </a:lnTo>
                  <a:lnTo>
                    <a:pt x="76" y="9"/>
                  </a:lnTo>
                  <a:lnTo>
                    <a:pt x="82" y="10"/>
                  </a:lnTo>
                  <a:lnTo>
                    <a:pt x="88" y="11"/>
                  </a:lnTo>
                  <a:lnTo>
                    <a:pt x="94" y="12"/>
                  </a:lnTo>
                  <a:lnTo>
                    <a:pt x="99" y="12"/>
                  </a:lnTo>
                  <a:lnTo>
                    <a:pt x="105" y="13"/>
                  </a:lnTo>
                  <a:lnTo>
                    <a:pt x="106" y="14"/>
                  </a:lnTo>
                  <a:lnTo>
                    <a:pt x="107" y="15"/>
                  </a:lnTo>
                  <a:lnTo>
                    <a:pt x="108" y="15"/>
                  </a:lnTo>
                  <a:lnTo>
                    <a:pt x="109" y="16"/>
                  </a:lnTo>
                  <a:lnTo>
                    <a:pt x="110" y="16"/>
                  </a:lnTo>
                  <a:lnTo>
                    <a:pt x="111" y="17"/>
                  </a:lnTo>
                  <a:lnTo>
                    <a:pt x="112" y="17"/>
                  </a:lnTo>
                  <a:lnTo>
                    <a:pt x="113" y="18"/>
                  </a:lnTo>
                  <a:lnTo>
                    <a:pt x="114" y="20"/>
                  </a:lnTo>
                  <a:lnTo>
                    <a:pt x="115" y="22"/>
                  </a:lnTo>
                  <a:lnTo>
                    <a:pt x="116" y="24"/>
                  </a:lnTo>
                  <a:lnTo>
                    <a:pt x="118" y="26"/>
                  </a:lnTo>
                  <a:lnTo>
                    <a:pt x="120" y="38"/>
                  </a:lnTo>
                  <a:lnTo>
                    <a:pt x="121" y="49"/>
                  </a:lnTo>
                  <a:lnTo>
                    <a:pt x="121" y="61"/>
                  </a:lnTo>
                  <a:lnTo>
                    <a:pt x="120" y="74"/>
                  </a:lnTo>
                  <a:lnTo>
                    <a:pt x="120" y="77"/>
                  </a:lnTo>
                  <a:lnTo>
                    <a:pt x="119" y="81"/>
                  </a:lnTo>
                  <a:lnTo>
                    <a:pt x="117" y="84"/>
                  </a:lnTo>
                  <a:lnTo>
                    <a:pt x="116" y="87"/>
                  </a:lnTo>
                  <a:lnTo>
                    <a:pt x="114" y="90"/>
                  </a:lnTo>
                  <a:lnTo>
                    <a:pt x="112" y="93"/>
                  </a:lnTo>
                  <a:lnTo>
                    <a:pt x="110" y="95"/>
                  </a:lnTo>
                  <a:lnTo>
                    <a:pt x="107" y="96"/>
                  </a:lnTo>
                  <a:lnTo>
                    <a:pt x="106" y="96"/>
                  </a:lnTo>
                  <a:lnTo>
                    <a:pt x="105" y="96"/>
                  </a:lnTo>
                  <a:lnTo>
                    <a:pt x="104" y="96"/>
                  </a:lnTo>
                  <a:lnTo>
                    <a:pt x="103" y="96"/>
                  </a:lnTo>
                  <a:lnTo>
                    <a:pt x="102" y="96"/>
                  </a:lnTo>
                  <a:lnTo>
                    <a:pt x="101" y="96"/>
                  </a:lnTo>
                  <a:lnTo>
                    <a:pt x="100" y="97"/>
                  </a:lnTo>
                  <a:lnTo>
                    <a:pt x="99" y="97"/>
                  </a:lnTo>
                  <a:lnTo>
                    <a:pt x="94" y="95"/>
                  </a:lnTo>
                  <a:lnTo>
                    <a:pt x="89" y="94"/>
                  </a:lnTo>
                  <a:lnTo>
                    <a:pt x="83" y="93"/>
                  </a:lnTo>
                  <a:lnTo>
                    <a:pt x="78" y="92"/>
                  </a:lnTo>
                  <a:lnTo>
                    <a:pt x="73" y="91"/>
                  </a:lnTo>
                  <a:lnTo>
                    <a:pt x="67" y="90"/>
                  </a:lnTo>
                  <a:lnTo>
                    <a:pt x="62" y="89"/>
                  </a:lnTo>
                  <a:lnTo>
                    <a:pt x="57" y="88"/>
                  </a:lnTo>
                  <a:lnTo>
                    <a:pt x="51" y="86"/>
                  </a:lnTo>
                  <a:lnTo>
                    <a:pt x="46" y="85"/>
                  </a:lnTo>
                  <a:lnTo>
                    <a:pt x="41" y="84"/>
                  </a:lnTo>
                  <a:lnTo>
                    <a:pt x="36" y="83"/>
                  </a:lnTo>
                  <a:lnTo>
                    <a:pt x="30" y="82"/>
                  </a:lnTo>
                  <a:lnTo>
                    <a:pt x="25" y="81"/>
                  </a:lnTo>
                  <a:lnTo>
                    <a:pt x="20" y="80"/>
                  </a:lnTo>
                  <a:lnTo>
                    <a:pt x="14" y="79"/>
                  </a:lnTo>
                  <a:lnTo>
                    <a:pt x="12" y="79"/>
                  </a:lnTo>
                  <a:lnTo>
                    <a:pt x="11" y="78"/>
                  </a:lnTo>
                  <a:lnTo>
                    <a:pt x="9" y="77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4" y="73"/>
                  </a:lnTo>
                  <a:lnTo>
                    <a:pt x="3" y="70"/>
                  </a:lnTo>
                  <a:lnTo>
                    <a:pt x="2" y="66"/>
                  </a:lnTo>
                  <a:lnTo>
                    <a:pt x="0" y="51"/>
                  </a:lnTo>
                  <a:lnTo>
                    <a:pt x="0" y="35"/>
                  </a:lnTo>
                  <a:lnTo>
                    <a:pt x="0" y="19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AFA8B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0" name="Freeform 413"/>
            <p:cNvSpPr>
              <a:spLocks/>
            </p:cNvSpPr>
            <p:nvPr/>
          </p:nvSpPr>
          <p:spPr bwMode="auto">
            <a:xfrm>
              <a:off x="3641" y="1811"/>
              <a:ext cx="105" cy="84"/>
            </a:xfrm>
            <a:custGeom>
              <a:avLst/>
              <a:gdLst/>
              <a:ahLst/>
              <a:cxnLst>
                <a:cxn ang="0">
                  <a:pos x="2" y="3"/>
                </a:cxn>
                <a:cxn ang="0">
                  <a:pos x="4" y="1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8" y="0"/>
                </a:cxn>
                <a:cxn ang="0">
                  <a:pos x="9" y="0"/>
                </a:cxn>
                <a:cxn ang="0">
                  <a:pos x="15" y="1"/>
                </a:cxn>
                <a:cxn ang="0">
                  <a:pos x="25" y="2"/>
                </a:cxn>
                <a:cxn ang="0">
                  <a:pos x="35" y="4"/>
                </a:cxn>
                <a:cxn ang="0">
                  <a:pos x="45" y="5"/>
                </a:cxn>
                <a:cxn ang="0">
                  <a:pos x="55" y="7"/>
                </a:cxn>
                <a:cxn ang="0">
                  <a:pos x="66" y="8"/>
                </a:cxn>
                <a:cxn ang="0">
                  <a:pos x="76" y="10"/>
                </a:cxn>
                <a:cxn ang="0">
                  <a:pos x="86" y="11"/>
                </a:cxn>
                <a:cxn ang="0">
                  <a:pos x="91" y="12"/>
                </a:cxn>
                <a:cxn ang="0">
                  <a:pos x="93" y="13"/>
                </a:cxn>
                <a:cxn ang="0">
                  <a:pos x="94" y="14"/>
                </a:cxn>
                <a:cxn ang="0">
                  <a:pos x="96" y="15"/>
                </a:cxn>
                <a:cxn ang="0">
                  <a:pos x="98" y="18"/>
                </a:cxn>
                <a:cxn ang="0">
                  <a:pos x="100" y="21"/>
                </a:cxn>
                <a:cxn ang="0">
                  <a:pos x="104" y="33"/>
                </a:cxn>
                <a:cxn ang="0">
                  <a:pos x="105" y="53"/>
                </a:cxn>
                <a:cxn ang="0">
                  <a:pos x="103" y="67"/>
                </a:cxn>
                <a:cxn ang="0">
                  <a:pos x="101" y="73"/>
                </a:cxn>
                <a:cxn ang="0">
                  <a:pos x="98" y="78"/>
                </a:cxn>
                <a:cxn ang="0">
                  <a:pos x="94" y="82"/>
                </a:cxn>
                <a:cxn ang="0">
                  <a:pos x="91" y="83"/>
                </a:cxn>
                <a:cxn ang="0">
                  <a:pos x="90" y="83"/>
                </a:cxn>
                <a:cxn ang="0">
                  <a:pos x="88" y="84"/>
                </a:cxn>
                <a:cxn ang="0">
                  <a:pos x="86" y="84"/>
                </a:cxn>
                <a:cxn ang="0">
                  <a:pos x="81" y="83"/>
                </a:cxn>
                <a:cxn ang="0">
                  <a:pos x="72" y="81"/>
                </a:cxn>
                <a:cxn ang="0">
                  <a:pos x="63" y="79"/>
                </a:cxn>
                <a:cxn ang="0">
                  <a:pos x="54" y="77"/>
                </a:cxn>
                <a:cxn ang="0">
                  <a:pos x="44" y="75"/>
                </a:cxn>
                <a:cxn ang="0">
                  <a:pos x="35" y="73"/>
                </a:cxn>
                <a:cxn ang="0">
                  <a:pos x="26" y="71"/>
                </a:cxn>
                <a:cxn ang="0">
                  <a:pos x="17" y="69"/>
                </a:cxn>
                <a:cxn ang="0">
                  <a:pos x="11" y="68"/>
                </a:cxn>
                <a:cxn ang="0">
                  <a:pos x="7" y="67"/>
                </a:cxn>
                <a:cxn ang="0">
                  <a:pos x="5" y="65"/>
                </a:cxn>
                <a:cxn ang="0">
                  <a:pos x="2" y="60"/>
                </a:cxn>
                <a:cxn ang="0">
                  <a:pos x="0" y="44"/>
                </a:cxn>
                <a:cxn ang="0">
                  <a:pos x="0" y="17"/>
                </a:cxn>
              </a:cxnLst>
              <a:rect l="0" t="0" r="r" b="b"/>
              <a:pathLst>
                <a:path w="105" h="84">
                  <a:moveTo>
                    <a:pt x="1" y="5"/>
                  </a:moveTo>
                  <a:lnTo>
                    <a:pt x="2" y="3"/>
                  </a:lnTo>
                  <a:lnTo>
                    <a:pt x="3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5" y="1"/>
                  </a:lnTo>
                  <a:lnTo>
                    <a:pt x="20" y="1"/>
                  </a:lnTo>
                  <a:lnTo>
                    <a:pt x="25" y="2"/>
                  </a:lnTo>
                  <a:lnTo>
                    <a:pt x="30" y="3"/>
                  </a:lnTo>
                  <a:lnTo>
                    <a:pt x="35" y="4"/>
                  </a:lnTo>
                  <a:lnTo>
                    <a:pt x="40" y="4"/>
                  </a:lnTo>
                  <a:lnTo>
                    <a:pt x="45" y="5"/>
                  </a:lnTo>
                  <a:lnTo>
                    <a:pt x="51" y="6"/>
                  </a:lnTo>
                  <a:lnTo>
                    <a:pt x="55" y="7"/>
                  </a:lnTo>
                  <a:lnTo>
                    <a:pt x="61" y="7"/>
                  </a:lnTo>
                  <a:lnTo>
                    <a:pt x="66" y="8"/>
                  </a:lnTo>
                  <a:lnTo>
                    <a:pt x="71" y="9"/>
                  </a:lnTo>
                  <a:lnTo>
                    <a:pt x="76" y="10"/>
                  </a:lnTo>
                  <a:lnTo>
                    <a:pt x="81" y="10"/>
                  </a:lnTo>
                  <a:lnTo>
                    <a:pt x="86" y="11"/>
                  </a:lnTo>
                  <a:lnTo>
                    <a:pt x="91" y="12"/>
                  </a:lnTo>
                  <a:lnTo>
                    <a:pt x="91" y="12"/>
                  </a:lnTo>
                  <a:lnTo>
                    <a:pt x="92" y="13"/>
                  </a:lnTo>
                  <a:lnTo>
                    <a:pt x="93" y="13"/>
                  </a:lnTo>
                  <a:lnTo>
                    <a:pt x="94" y="14"/>
                  </a:lnTo>
                  <a:lnTo>
                    <a:pt x="94" y="14"/>
                  </a:lnTo>
                  <a:lnTo>
                    <a:pt x="95" y="15"/>
                  </a:lnTo>
                  <a:lnTo>
                    <a:pt x="96" y="15"/>
                  </a:lnTo>
                  <a:lnTo>
                    <a:pt x="97" y="16"/>
                  </a:lnTo>
                  <a:lnTo>
                    <a:pt x="98" y="18"/>
                  </a:lnTo>
                  <a:lnTo>
                    <a:pt x="99" y="20"/>
                  </a:lnTo>
                  <a:lnTo>
                    <a:pt x="100" y="21"/>
                  </a:lnTo>
                  <a:lnTo>
                    <a:pt x="101" y="23"/>
                  </a:lnTo>
                  <a:lnTo>
                    <a:pt x="104" y="33"/>
                  </a:lnTo>
                  <a:lnTo>
                    <a:pt x="105" y="43"/>
                  </a:lnTo>
                  <a:lnTo>
                    <a:pt x="105" y="53"/>
                  </a:lnTo>
                  <a:lnTo>
                    <a:pt x="104" y="64"/>
                  </a:lnTo>
                  <a:lnTo>
                    <a:pt x="103" y="67"/>
                  </a:lnTo>
                  <a:lnTo>
                    <a:pt x="102" y="70"/>
                  </a:lnTo>
                  <a:lnTo>
                    <a:pt x="101" y="73"/>
                  </a:lnTo>
                  <a:lnTo>
                    <a:pt x="100" y="76"/>
                  </a:lnTo>
                  <a:lnTo>
                    <a:pt x="98" y="78"/>
                  </a:lnTo>
                  <a:lnTo>
                    <a:pt x="96" y="80"/>
                  </a:lnTo>
                  <a:lnTo>
                    <a:pt x="94" y="82"/>
                  </a:lnTo>
                  <a:lnTo>
                    <a:pt x="92" y="83"/>
                  </a:lnTo>
                  <a:lnTo>
                    <a:pt x="91" y="83"/>
                  </a:lnTo>
                  <a:lnTo>
                    <a:pt x="90" y="83"/>
                  </a:lnTo>
                  <a:lnTo>
                    <a:pt x="90" y="83"/>
                  </a:lnTo>
                  <a:lnTo>
                    <a:pt x="89" y="83"/>
                  </a:lnTo>
                  <a:lnTo>
                    <a:pt x="88" y="84"/>
                  </a:lnTo>
                  <a:lnTo>
                    <a:pt x="87" y="84"/>
                  </a:lnTo>
                  <a:lnTo>
                    <a:pt x="86" y="84"/>
                  </a:lnTo>
                  <a:lnTo>
                    <a:pt x="85" y="84"/>
                  </a:lnTo>
                  <a:lnTo>
                    <a:pt x="81" y="83"/>
                  </a:lnTo>
                  <a:lnTo>
                    <a:pt x="76" y="82"/>
                  </a:lnTo>
                  <a:lnTo>
                    <a:pt x="72" y="81"/>
                  </a:lnTo>
                  <a:lnTo>
                    <a:pt x="67" y="80"/>
                  </a:lnTo>
                  <a:lnTo>
                    <a:pt x="63" y="79"/>
                  </a:lnTo>
                  <a:lnTo>
                    <a:pt x="58" y="78"/>
                  </a:lnTo>
                  <a:lnTo>
                    <a:pt x="54" y="77"/>
                  </a:lnTo>
                  <a:lnTo>
                    <a:pt x="49" y="76"/>
                  </a:lnTo>
                  <a:lnTo>
                    <a:pt x="44" y="75"/>
                  </a:lnTo>
                  <a:lnTo>
                    <a:pt x="40" y="74"/>
                  </a:lnTo>
                  <a:lnTo>
                    <a:pt x="35" y="73"/>
                  </a:lnTo>
                  <a:lnTo>
                    <a:pt x="31" y="72"/>
                  </a:lnTo>
                  <a:lnTo>
                    <a:pt x="26" y="71"/>
                  </a:lnTo>
                  <a:lnTo>
                    <a:pt x="21" y="70"/>
                  </a:lnTo>
                  <a:lnTo>
                    <a:pt x="17" y="69"/>
                  </a:lnTo>
                  <a:lnTo>
                    <a:pt x="12" y="68"/>
                  </a:lnTo>
                  <a:lnTo>
                    <a:pt x="11" y="68"/>
                  </a:lnTo>
                  <a:lnTo>
                    <a:pt x="9" y="67"/>
                  </a:lnTo>
                  <a:lnTo>
                    <a:pt x="7" y="67"/>
                  </a:lnTo>
                  <a:lnTo>
                    <a:pt x="6" y="66"/>
                  </a:lnTo>
                  <a:lnTo>
                    <a:pt x="5" y="65"/>
                  </a:lnTo>
                  <a:lnTo>
                    <a:pt x="3" y="63"/>
                  </a:lnTo>
                  <a:lnTo>
                    <a:pt x="2" y="60"/>
                  </a:lnTo>
                  <a:lnTo>
                    <a:pt x="1" y="57"/>
                  </a:lnTo>
                  <a:lnTo>
                    <a:pt x="0" y="44"/>
                  </a:lnTo>
                  <a:lnTo>
                    <a:pt x="0" y="31"/>
                  </a:lnTo>
                  <a:lnTo>
                    <a:pt x="0" y="17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B5AD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1" name="Freeform 414"/>
            <p:cNvSpPr>
              <a:spLocks/>
            </p:cNvSpPr>
            <p:nvPr/>
          </p:nvSpPr>
          <p:spPr bwMode="auto">
            <a:xfrm>
              <a:off x="3642" y="1811"/>
              <a:ext cx="88" cy="71"/>
            </a:xfrm>
            <a:custGeom>
              <a:avLst/>
              <a:gdLst/>
              <a:ahLst/>
              <a:cxnLst>
                <a:cxn ang="0">
                  <a:pos x="1" y="3"/>
                </a:cxn>
                <a:cxn ang="0">
                  <a:pos x="3" y="1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13" y="1"/>
                </a:cxn>
                <a:cxn ang="0">
                  <a:pos x="21" y="2"/>
                </a:cxn>
                <a:cxn ang="0">
                  <a:pos x="30" y="4"/>
                </a:cxn>
                <a:cxn ang="0">
                  <a:pos x="38" y="5"/>
                </a:cxn>
                <a:cxn ang="0">
                  <a:pos x="47" y="6"/>
                </a:cxn>
                <a:cxn ang="0">
                  <a:pos x="55" y="7"/>
                </a:cxn>
                <a:cxn ang="0">
                  <a:pos x="63" y="8"/>
                </a:cxn>
                <a:cxn ang="0">
                  <a:pos x="72" y="10"/>
                </a:cxn>
                <a:cxn ang="0">
                  <a:pos x="77" y="11"/>
                </a:cxn>
                <a:cxn ang="0">
                  <a:pos x="80" y="13"/>
                </a:cxn>
                <a:cxn ang="0">
                  <a:pos x="82" y="16"/>
                </a:cxn>
                <a:cxn ang="0">
                  <a:pos x="84" y="19"/>
                </a:cxn>
                <a:cxn ang="0">
                  <a:pos x="87" y="29"/>
                </a:cxn>
                <a:cxn ang="0">
                  <a:pos x="88" y="45"/>
                </a:cxn>
                <a:cxn ang="0">
                  <a:pos x="86" y="56"/>
                </a:cxn>
                <a:cxn ang="0">
                  <a:pos x="85" y="62"/>
                </a:cxn>
                <a:cxn ang="0">
                  <a:pos x="82" y="66"/>
                </a:cxn>
                <a:cxn ang="0">
                  <a:pos x="79" y="69"/>
                </a:cxn>
                <a:cxn ang="0">
                  <a:pos x="76" y="70"/>
                </a:cxn>
                <a:cxn ang="0">
                  <a:pos x="75" y="71"/>
                </a:cxn>
                <a:cxn ang="0">
                  <a:pos x="74" y="71"/>
                </a:cxn>
                <a:cxn ang="0">
                  <a:pos x="72" y="71"/>
                </a:cxn>
                <a:cxn ang="0">
                  <a:pos x="68" y="70"/>
                </a:cxn>
                <a:cxn ang="0">
                  <a:pos x="60" y="68"/>
                </a:cxn>
                <a:cxn ang="0">
                  <a:pos x="52" y="67"/>
                </a:cxn>
                <a:cxn ang="0">
                  <a:pos x="45" y="65"/>
                </a:cxn>
                <a:cxn ang="0">
                  <a:pos x="37" y="64"/>
                </a:cxn>
                <a:cxn ang="0">
                  <a:pos x="29" y="62"/>
                </a:cxn>
                <a:cxn ang="0">
                  <a:pos x="22" y="60"/>
                </a:cxn>
                <a:cxn ang="0">
                  <a:pos x="14" y="59"/>
                </a:cxn>
                <a:cxn ang="0">
                  <a:pos x="9" y="58"/>
                </a:cxn>
                <a:cxn ang="0">
                  <a:pos x="6" y="57"/>
                </a:cxn>
                <a:cxn ang="0">
                  <a:pos x="4" y="55"/>
                </a:cxn>
                <a:cxn ang="0">
                  <a:pos x="2" y="51"/>
                </a:cxn>
                <a:cxn ang="0">
                  <a:pos x="0" y="37"/>
                </a:cxn>
                <a:cxn ang="0">
                  <a:pos x="0" y="14"/>
                </a:cxn>
              </a:cxnLst>
              <a:rect l="0" t="0" r="r" b="b"/>
              <a:pathLst>
                <a:path w="88" h="71">
                  <a:moveTo>
                    <a:pt x="1" y="4"/>
                  </a:moveTo>
                  <a:lnTo>
                    <a:pt x="1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3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13" y="1"/>
                  </a:lnTo>
                  <a:lnTo>
                    <a:pt x="17" y="2"/>
                  </a:lnTo>
                  <a:lnTo>
                    <a:pt x="21" y="2"/>
                  </a:lnTo>
                  <a:lnTo>
                    <a:pt x="25" y="3"/>
                  </a:lnTo>
                  <a:lnTo>
                    <a:pt x="30" y="4"/>
                  </a:lnTo>
                  <a:lnTo>
                    <a:pt x="34" y="4"/>
                  </a:lnTo>
                  <a:lnTo>
                    <a:pt x="38" y="5"/>
                  </a:lnTo>
                  <a:lnTo>
                    <a:pt x="42" y="5"/>
                  </a:lnTo>
                  <a:lnTo>
                    <a:pt x="47" y="6"/>
                  </a:lnTo>
                  <a:lnTo>
                    <a:pt x="51" y="7"/>
                  </a:lnTo>
                  <a:lnTo>
                    <a:pt x="55" y="7"/>
                  </a:lnTo>
                  <a:lnTo>
                    <a:pt x="59" y="8"/>
                  </a:lnTo>
                  <a:lnTo>
                    <a:pt x="63" y="8"/>
                  </a:lnTo>
                  <a:lnTo>
                    <a:pt x="68" y="9"/>
                  </a:lnTo>
                  <a:lnTo>
                    <a:pt x="72" y="10"/>
                  </a:lnTo>
                  <a:lnTo>
                    <a:pt x="76" y="10"/>
                  </a:lnTo>
                  <a:lnTo>
                    <a:pt x="77" y="11"/>
                  </a:lnTo>
                  <a:lnTo>
                    <a:pt x="79" y="12"/>
                  </a:lnTo>
                  <a:lnTo>
                    <a:pt x="80" y="13"/>
                  </a:lnTo>
                  <a:lnTo>
                    <a:pt x="81" y="14"/>
                  </a:lnTo>
                  <a:lnTo>
                    <a:pt x="82" y="16"/>
                  </a:lnTo>
                  <a:lnTo>
                    <a:pt x="83" y="17"/>
                  </a:lnTo>
                  <a:lnTo>
                    <a:pt x="84" y="19"/>
                  </a:lnTo>
                  <a:lnTo>
                    <a:pt x="85" y="21"/>
                  </a:lnTo>
                  <a:lnTo>
                    <a:pt x="87" y="29"/>
                  </a:lnTo>
                  <a:lnTo>
                    <a:pt x="88" y="37"/>
                  </a:lnTo>
                  <a:lnTo>
                    <a:pt x="88" y="45"/>
                  </a:lnTo>
                  <a:lnTo>
                    <a:pt x="87" y="54"/>
                  </a:lnTo>
                  <a:lnTo>
                    <a:pt x="86" y="56"/>
                  </a:lnTo>
                  <a:lnTo>
                    <a:pt x="86" y="59"/>
                  </a:lnTo>
                  <a:lnTo>
                    <a:pt x="85" y="62"/>
                  </a:lnTo>
                  <a:lnTo>
                    <a:pt x="84" y="64"/>
                  </a:lnTo>
                  <a:lnTo>
                    <a:pt x="82" y="66"/>
                  </a:lnTo>
                  <a:lnTo>
                    <a:pt x="81" y="67"/>
                  </a:lnTo>
                  <a:lnTo>
                    <a:pt x="79" y="69"/>
                  </a:lnTo>
                  <a:lnTo>
                    <a:pt x="77" y="70"/>
                  </a:lnTo>
                  <a:lnTo>
                    <a:pt x="76" y="70"/>
                  </a:lnTo>
                  <a:lnTo>
                    <a:pt x="76" y="71"/>
                  </a:lnTo>
                  <a:lnTo>
                    <a:pt x="75" y="71"/>
                  </a:lnTo>
                  <a:lnTo>
                    <a:pt x="74" y="71"/>
                  </a:lnTo>
                  <a:lnTo>
                    <a:pt x="74" y="71"/>
                  </a:lnTo>
                  <a:lnTo>
                    <a:pt x="73" y="71"/>
                  </a:lnTo>
                  <a:lnTo>
                    <a:pt x="72" y="71"/>
                  </a:lnTo>
                  <a:lnTo>
                    <a:pt x="72" y="71"/>
                  </a:lnTo>
                  <a:lnTo>
                    <a:pt x="68" y="70"/>
                  </a:lnTo>
                  <a:lnTo>
                    <a:pt x="64" y="69"/>
                  </a:lnTo>
                  <a:lnTo>
                    <a:pt x="60" y="68"/>
                  </a:lnTo>
                  <a:lnTo>
                    <a:pt x="56" y="68"/>
                  </a:lnTo>
                  <a:lnTo>
                    <a:pt x="52" y="67"/>
                  </a:lnTo>
                  <a:lnTo>
                    <a:pt x="49" y="66"/>
                  </a:lnTo>
                  <a:lnTo>
                    <a:pt x="45" y="65"/>
                  </a:lnTo>
                  <a:lnTo>
                    <a:pt x="41" y="64"/>
                  </a:lnTo>
                  <a:lnTo>
                    <a:pt x="37" y="64"/>
                  </a:lnTo>
                  <a:lnTo>
                    <a:pt x="33" y="63"/>
                  </a:lnTo>
                  <a:lnTo>
                    <a:pt x="29" y="62"/>
                  </a:lnTo>
                  <a:lnTo>
                    <a:pt x="26" y="61"/>
                  </a:lnTo>
                  <a:lnTo>
                    <a:pt x="22" y="60"/>
                  </a:lnTo>
                  <a:lnTo>
                    <a:pt x="18" y="60"/>
                  </a:lnTo>
                  <a:lnTo>
                    <a:pt x="14" y="59"/>
                  </a:lnTo>
                  <a:lnTo>
                    <a:pt x="10" y="58"/>
                  </a:lnTo>
                  <a:lnTo>
                    <a:pt x="9" y="58"/>
                  </a:lnTo>
                  <a:lnTo>
                    <a:pt x="7" y="57"/>
                  </a:lnTo>
                  <a:lnTo>
                    <a:pt x="6" y="57"/>
                  </a:lnTo>
                  <a:lnTo>
                    <a:pt x="5" y="56"/>
                  </a:lnTo>
                  <a:lnTo>
                    <a:pt x="4" y="55"/>
                  </a:lnTo>
                  <a:lnTo>
                    <a:pt x="3" y="53"/>
                  </a:lnTo>
                  <a:lnTo>
                    <a:pt x="2" y="51"/>
                  </a:lnTo>
                  <a:lnTo>
                    <a:pt x="1" y="48"/>
                  </a:lnTo>
                  <a:lnTo>
                    <a:pt x="0" y="37"/>
                  </a:lnTo>
                  <a:lnTo>
                    <a:pt x="0" y="26"/>
                  </a:lnTo>
                  <a:lnTo>
                    <a:pt x="0" y="14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BAB2C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2" name="Freeform 415"/>
            <p:cNvSpPr>
              <a:spLocks/>
            </p:cNvSpPr>
            <p:nvPr/>
          </p:nvSpPr>
          <p:spPr bwMode="auto">
            <a:xfrm>
              <a:off x="3642" y="1812"/>
              <a:ext cx="73" cy="57"/>
            </a:xfrm>
            <a:custGeom>
              <a:avLst/>
              <a:gdLst/>
              <a:ahLst/>
              <a:cxnLst>
                <a:cxn ang="0">
                  <a:pos x="1" y="3"/>
                </a:cxn>
                <a:cxn ang="0">
                  <a:pos x="3" y="0"/>
                </a:cxn>
                <a:cxn ang="0">
                  <a:pos x="7" y="0"/>
                </a:cxn>
                <a:cxn ang="0">
                  <a:pos x="63" y="8"/>
                </a:cxn>
                <a:cxn ang="0">
                  <a:pos x="66" y="11"/>
                </a:cxn>
                <a:cxn ang="0">
                  <a:pos x="70" y="17"/>
                </a:cxn>
                <a:cxn ang="0">
                  <a:pos x="72" y="24"/>
                </a:cxn>
                <a:cxn ang="0">
                  <a:pos x="73" y="30"/>
                </a:cxn>
                <a:cxn ang="0">
                  <a:pos x="73" y="36"/>
                </a:cxn>
                <a:cxn ang="0">
                  <a:pos x="72" y="43"/>
                </a:cxn>
                <a:cxn ang="0">
                  <a:pos x="71" y="45"/>
                </a:cxn>
                <a:cxn ang="0">
                  <a:pos x="70" y="47"/>
                </a:cxn>
                <a:cxn ang="0">
                  <a:pos x="69" y="49"/>
                </a:cxn>
                <a:cxn ang="0">
                  <a:pos x="68" y="51"/>
                </a:cxn>
                <a:cxn ang="0">
                  <a:pos x="67" y="52"/>
                </a:cxn>
                <a:cxn ang="0">
                  <a:pos x="66" y="54"/>
                </a:cxn>
                <a:cxn ang="0">
                  <a:pos x="65" y="55"/>
                </a:cxn>
                <a:cxn ang="0">
                  <a:pos x="63" y="57"/>
                </a:cxn>
                <a:cxn ang="0">
                  <a:pos x="59" y="57"/>
                </a:cxn>
                <a:cxn ang="0">
                  <a:pos x="9" y="47"/>
                </a:cxn>
                <a:cxn ang="0">
                  <a:pos x="8" y="46"/>
                </a:cxn>
                <a:cxn ang="0">
                  <a:pos x="7" y="46"/>
                </a:cxn>
                <a:cxn ang="0">
                  <a:pos x="6" y="45"/>
                </a:cxn>
                <a:cxn ang="0">
                  <a:pos x="5" y="45"/>
                </a:cxn>
                <a:cxn ang="0">
                  <a:pos x="4" y="44"/>
                </a:cxn>
                <a:cxn ang="0">
                  <a:pos x="3" y="42"/>
                </a:cxn>
                <a:cxn ang="0">
                  <a:pos x="2" y="41"/>
                </a:cxn>
                <a:cxn ang="0">
                  <a:pos x="2" y="38"/>
                </a:cxn>
                <a:cxn ang="0">
                  <a:pos x="1" y="30"/>
                </a:cxn>
                <a:cxn ang="0">
                  <a:pos x="0" y="20"/>
                </a:cxn>
                <a:cxn ang="0">
                  <a:pos x="0" y="11"/>
                </a:cxn>
                <a:cxn ang="0">
                  <a:pos x="1" y="3"/>
                </a:cxn>
              </a:cxnLst>
              <a:rect l="0" t="0" r="r" b="b"/>
              <a:pathLst>
                <a:path w="73" h="57">
                  <a:moveTo>
                    <a:pt x="1" y="3"/>
                  </a:moveTo>
                  <a:lnTo>
                    <a:pt x="3" y="0"/>
                  </a:lnTo>
                  <a:lnTo>
                    <a:pt x="7" y="0"/>
                  </a:lnTo>
                  <a:lnTo>
                    <a:pt x="63" y="8"/>
                  </a:lnTo>
                  <a:lnTo>
                    <a:pt x="66" y="11"/>
                  </a:lnTo>
                  <a:lnTo>
                    <a:pt x="70" y="17"/>
                  </a:lnTo>
                  <a:lnTo>
                    <a:pt x="72" y="24"/>
                  </a:lnTo>
                  <a:lnTo>
                    <a:pt x="73" y="30"/>
                  </a:lnTo>
                  <a:lnTo>
                    <a:pt x="73" y="36"/>
                  </a:lnTo>
                  <a:lnTo>
                    <a:pt x="72" y="43"/>
                  </a:lnTo>
                  <a:lnTo>
                    <a:pt x="71" y="45"/>
                  </a:lnTo>
                  <a:lnTo>
                    <a:pt x="70" y="47"/>
                  </a:lnTo>
                  <a:lnTo>
                    <a:pt x="69" y="49"/>
                  </a:lnTo>
                  <a:lnTo>
                    <a:pt x="68" y="51"/>
                  </a:lnTo>
                  <a:lnTo>
                    <a:pt x="67" y="52"/>
                  </a:lnTo>
                  <a:lnTo>
                    <a:pt x="66" y="54"/>
                  </a:lnTo>
                  <a:lnTo>
                    <a:pt x="65" y="55"/>
                  </a:lnTo>
                  <a:lnTo>
                    <a:pt x="63" y="57"/>
                  </a:lnTo>
                  <a:lnTo>
                    <a:pt x="59" y="57"/>
                  </a:lnTo>
                  <a:lnTo>
                    <a:pt x="9" y="47"/>
                  </a:lnTo>
                  <a:lnTo>
                    <a:pt x="8" y="46"/>
                  </a:lnTo>
                  <a:lnTo>
                    <a:pt x="7" y="46"/>
                  </a:lnTo>
                  <a:lnTo>
                    <a:pt x="6" y="45"/>
                  </a:lnTo>
                  <a:lnTo>
                    <a:pt x="5" y="45"/>
                  </a:lnTo>
                  <a:lnTo>
                    <a:pt x="4" y="44"/>
                  </a:lnTo>
                  <a:lnTo>
                    <a:pt x="3" y="42"/>
                  </a:lnTo>
                  <a:lnTo>
                    <a:pt x="2" y="41"/>
                  </a:lnTo>
                  <a:lnTo>
                    <a:pt x="2" y="38"/>
                  </a:lnTo>
                  <a:lnTo>
                    <a:pt x="1" y="30"/>
                  </a:lnTo>
                  <a:lnTo>
                    <a:pt x="0" y="20"/>
                  </a:lnTo>
                  <a:lnTo>
                    <a:pt x="0" y="11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BFB7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3" name="Freeform 416"/>
            <p:cNvSpPr>
              <a:spLocks/>
            </p:cNvSpPr>
            <p:nvPr/>
          </p:nvSpPr>
          <p:spPr bwMode="auto">
            <a:xfrm>
              <a:off x="3771" y="1874"/>
              <a:ext cx="111" cy="122"/>
            </a:xfrm>
            <a:custGeom>
              <a:avLst/>
              <a:gdLst/>
              <a:ahLst/>
              <a:cxnLst>
                <a:cxn ang="0">
                  <a:pos x="23" y="9"/>
                </a:cxn>
                <a:cxn ang="0">
                  <a:pos x="0" y="42"/>
                </a:cxn>
                <a:cxn ang="0">
                  <a:pos x="0" y="71"/>
                </a:cxn>
                <a:cxn ang="0">
                  <a:pos x="10" y="101"/>
                </a:cxn>
                <a:cxn ang="0">
                  <a:pos x="30" y="118"/>
                </a:cxn>
                <a:cxn ang="0">
                  <a:pos x="48" y="122"/>
                </a:cxn>
                <a:cxn ang="0">
                  <a:pos x="70" y="119"/>
                </a:cxn>
                <a:cxn ang="0">
                  <a:pos x="77" y="116"/>
                </a:cxn>
                <a:cxn ang="0">
                  <a:pos x="83" y="112"/>
                </a:cxn>
                <a:cxn ang="0">
                  <a:pos x="89" y="109"/>
                </a:cxn>
                <a:cxn ang="0">
                  <a:pos x="94" y="105"/>
                </a:cxn>
                <a:cxn ang="0">
                  <a:pos x="98" y="101"/>
                </a:cxn>
                <a:cxn ang="0">
                  <a:pos x="102" y="97"/>
                </a:cxn>
                <a:cxn ang="0">
                  <a:pos x="105" y="93"/>
                </a:cxn>
                <a:cxn ang="0">
                  <a:pos x="107" y="89"/>
                </a:cxn>
                <a:cxn ang="0">
                  <a:pos x="109" y="85"/>
                </a:cxn>
                <a:cxn ang="0">
                  <a:pos x="110" y="80"/>
                </a:cxn>
                <a:cxn ang="0">
                  <a:pos x="111" y="74"/>
                </a:cxn>
                <a:cxn ang="0">
                  <a:pos x="111" y="69"/>
                </a:cxn>
                <a:cxn ang="0">
                  <a:pos x="111" y="62"/>
                </a:cxn>
                <a:cxn ang="0">
                  <a:pos x="110" y="56"/>
                </a:cxn>
                <a:cxn ang="0">
                  <a:pos x="109" y="49"/>
                </a:cxn>
                <a:cxn ang="0">
                  <a:pos x="108" y="41"/>
                </a:cxn>
                <a:cxn ang="0">
                  <a:pos x="96" y="22"/>
                </a:cxn>
                <a:cxn ang="0">
                  <a:pos x="92" y="18"/>
                </a:cxn>
                <a:cxn ang="0">
                  <a:pos x="88" y="15"/>
                </a:cxn>
                <a:cxn ang="0">
                  <a:pos x="84" y="12"/>
                </a:cxn>
                <a:cxn ang="0">
                  <a:pos x="80" y="9"/>
                </a:cxn>
                <a:cxn ang="0">
                  <a:pos x="76" y="7"/>
                </a:cxn>
                <a:cxn ang="0">
                  <a:pos x="73" y="5"/>
                </a:cxn>
                <a:cxn ang="0">
                  <a:pos x="69" y="3"/>
                </a:cxn>
                <a:cxn ang="0">
                  <a:pos x="66" y="2"/>
                </a:cxn>
                <a:cxn ang="0">
                  <a:pos x="62" y="1"/>
                </a:cxn>
                <a:cxn ang="0">
                  <a:pos x="58" y="0"/>
                </a:cxn>
                <a:cxn ang="0">
                  <a:pos x="54" y="0"/>
                </a:cxn>
                <a:cxn ang="0">
                  <a:pos x="50" y="0"/>
                </a:cxn>
                <a:cxn ang="0">
                  <a:pos x="45" y="1"/>
                </a:cxn>
                <a:cxn ang="0">
                  <a:pos x="40" y="2"/>
                </a:cxn>
                <a:cxn ang="0">
                  <a:pos x="35" y="3"/>
                </a:cxn>
                <a:cxn ang="0">
                  <a:pos x="30" y="4"/>
                </a:cxn>
                <a:cxn ang="0">
                  <a:pos x="23" y="9"/>
                </a:cxn>
              </a:cxnLst>
              <a:rect l="0" t="0" r="r" b="b"/>
              <a:pathLst>
                <a:path w="111" h="122">
                  <a:moveTo>
                    <a:pt x="23" y="9"/>
                  </a:moveTo>
                  <a:lnTo>
                    <a:pt x="0" y="42"/>
                  </a:lnTo>
                  <a:lnTo>
                    <a:pt x="0" y="71"/>
                  </a:lnTo>
                  <a:lnTo>
                    <a:pt x="10" y="101"/>
                  </a:lnTo>
                  <a:lnTo>
                    <a:pt x="30" y="118"/>
                  </a:lnTo>
                  <a:lnTo>
                    <a:pt x="48" y="122"/>
                  </a:lnTo>
                  <a:lnTo>
                    <a:pt x="70" y="119"/>
                  </a:lnTo>
                  <a:lnTo>
                    <a:pt x="77" y="116"/>
                  </a:lnTo>
                  <a:lnTo>
                    <a:pt x="83" y="112"/>
                  </a:lnTo>
                  <a:lnTo>
                    <a:pt x="89" y="109"/>
                  </a:lnTo>
                  <a:lnTo>
                    <a:pt x="94" y="105"/>
                  </a:lnTo>
                  <a:lnTo>
                    <a:pt x="98" y="101"/>
                  </a:lnTo>
                  <a:lnTo>
                    <a:pt x="102" y="97"/>
                  </a:lnTo>
                  <a:lnTo>
                    <a:pt x="105" y="93"/>
                  </a:lnTo>
                  <a:lnTo>
                    <a:pt x="107" y="89"/>
                  </a:lnTo>
                  <a:lnTo>
                    <a:pt x="109" y="85"/>
                  </a:lnTo>
                  <a:lnTo>
                    <a:pt x="110" y="80"/>
                  </a:lnTo>
                  <a:lnTo>
                    <a:pt x="111" y="74"/>
                  </a:lnTo>
                  <a:lnTo>
                    <a:pt x="111" y="69"/>
                  </a:lnTo>
                  <a:lnTo>
                    <a:pt x="111" y="62"/>
                  </a:lnTo>
                  <a:lnTo>
                    <a:pt x="110" y="56"/>
                  </a:lnTo>
                  <a:lnTo>
                    <a:pt x="109" y="49"/>
                  </a:lnTo>
                  <a:lnTo>
                    <a:pt x="108" y="41"/>
                  </a:lnTo>
                  <a:lnTo>
                    <a:pt x="96" y="22"/>
                  </a:lnTo>
                  <a:lnTo>
                    <a:pt x="92" y="18"/>
                  </a:lnTo>
                  <a:lnTo>
                    <a:pt x="88" y="15"/>
                  </a:lnTo>
                  <a:lnTo>
                    <a:pt x="84" y="12"/>
                  </a:lnTo>
                  <a:lnTo>
                    <a:pt x="80" y="9"/>
                  </a:lnTo>
                  <a:lnTo>
                    <a:pt x="76" y="7"/>
                  </a:lnTo>
                  <a:lnTo>
                    <a:pt x="73" y="5"/>
                  </a:lnTo>
                  <a:lnTo>
                    <a:pt x="69" y="3"/>
                  </a:lnTo>
                  <a:lnTo>
                    <a:pt x="66" y="2"/>
                  </a:lnTo>
                  <a:lnTo>
                    <a:pt x="62" y="1"/>
                  </a:lnTo>
                  <a:lnTo>
                    <a:pt x="58" y="0"/>
                  </a:lnTo>
                  <a:lnTo>
                    <a:pt x="54" y="0"/>
                  </a:lnTo>
                  <a:lnTo>
                    <a:pt x="50" y="0"/>
                  </a:lnTo>
                  <a:lnTo>
                    <a:pt x="45" y="1"/>
                  </a:lnTo>
                  <a:lnTo>
                    <a:pt x="40" y="2"/>
                  </a:lnTo>
                  <a:lnTo>
                    <a:pt x="35" y="3"/>
                  </a:lnTo>
                  <a:lnTo>
                    <a:pt x="30" y="4"/>
                  </a:lnTo>
                  <a:lnTo>
                    <a:pt x="23" y="9"/>
                  </a:lnTo>
                  <a:close/>
                </a:path>
              </a:pathLst>
            </a:custGeom>
            <a:solidFill>
              <a:srgbClr val="594F6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4" name="Freeform 417"/>
            <p:cNvSpPr>
              <a:spLocks/>
            </p:cNvSpPr>
            <p:nvPr/>
          </p:nvSpPr>
          <p:spPr bwMode="auto">
            <a:xfrm>
              <a:off x="3765" y="1878"/>
              <a:ext cx="112" cy="121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9" y="23"/>
                </a:cxn>
                <a:cxn ang="0">
                  <a:pos x="1" y="41"/>
                </a:cxn>
                <a:cxn ang="0">
                  <a:pos x="0" y="71"/>
                </a:cxn>
                <a:cxn ang="0">
                  <a:pos x="11" y="101"/>
                </a:cxn>
                <a:cxn ang="0">
                  <a:pos x="30" y="117"/>
                </a:cxn>
                <a:cxn ang="0">
                  <a:pos x="49" y="121"/>
                </a:cxn>
                <a:cxn ang="0">
                  <a:pos x="71" y="119"/>
                </a:cxn>
                <a:cxn ang="0">
                  <a:pos x="78" y="115"/>
                </a:cxn>
                <a:cxn ang="0">
                  <a:pos x="84" y="112"/>
                </a:cxn>
                <a:cxn ang="0">
                  <a:pos x="90" y="108"/>
                </a:cxn>
                <a:cxn ang="0">
                  <a:pos x="95" y="105"/>
                </a:cxn>
                <a:cxn ang="0">
                  <a:pos x="99" y="101"/>
                </a:cxn>
                <a:cxn ang="0">
                  <a:pos x="103" y="97"/>
                </a:cxn>
                <a:cxn ang="0">
                  <a:pos x="106" y="93"/>
                </a:cxn>
                <a:cxn ang="0">
                  <a:pos x="108" y="89"/>
                </a:cxn>
                <a:cxn ang="0">
                  <a:pos x="110" y="84"/>
                </a:cxn>
                <a:cxn ang="0">
                  <a:pos x="111" y="79"/>
                </a:cxn>
                <a:cxn ang="0">
                  <a:pos x="112" y="74"/>
                </a:cxn>
                <a:cxn ang="0">
                  <a:pos x="112" y="68"/>
                </a:cxn>
                <a:cxn ang="0">
                  <a:pos x="112" y="62"/>
                </a:cxn>
                <a:cxn ang="0">
                  <a:pos x="111" y="55"/>
                </a:cxn>
                <a:cxn ang="0">
                  <a:pos x="110" y="48"/>
                </a:cxn>
                <a:cxn ang="0">
                  <a:pos x="108" y="40"/>
                </a:cxn>
                <a:cxn ang="0">
                  <a:pos x="96" y="21"/>
                </a:cxn>
                <a:cxn ang="0">
                  <a:pos x="92" y="17"/>
                </a:cxn>
                <a:cxn ang="0">
                  <a:pos x="88" y="14"/>
                </a:cxn>
                <a:cxn ang="0">
                  <a:pos x="85" y="11"/>
                </a:cxn>
                <a:cxn ang="0">
                  <a:pos x="81" y="9"/>
                </a:cxn>
                <a:cxn ang="0">
                  <a:pos x="77" y="6"/>
                </a:cxn>
                <a:cxn ang="0">
                  <a:pos x="74" y="4"/>
                </a:cxn>
                <a:cxn ang="0">
                  <a:pos x="70" y="3"/>
                </a:cxn>
                <a:cxn ang="0">
                  <a:pos x="66" y="1"/>
                </a:cxn>
                <a:cxn ang="0">
                  <a:pos x="63" y="0"/>
                </a:cxn>
                <a:cxn ang="0">
                  <a:pos x="59" y="0"/>
                </a:cxn>
                <a:cxn ang="0">
                  <a:pos x="55" y="0"/>
                </a:cxn>
                <a:cxn ang="0">
                  <a:pos x="50" y="0"/>
                </a:cxn>
                <a:cxn ang="0">
                  <a:pos x="46" y="0"/>
                </a:cxn>
                <a:cxn ang="0">
                  <a:pos x="41" y="1"/>
                </a:cxn>
                <a:cxn ang="0">
                  <a:pos x="36" y="2"/>
                </a:cxn>
                <a:cxn ang="0">
                  <a:pos x="30" y="3"/>
                </a:cxn>
                <a:cxn ang="0">
                  <a:pos x="24" y="8"/>
                </a:cxn>
              </a:cxnLst>
              <a:rect l="0" t="0" r="r" b="b"/>
              <a:pathLst>
                <a:path w="112" h="121">
                  <a:moveTo>
                    <a:pt x="24" y="8"/>
                  </a:moveTo>
                  <a:lnTo>
                    <a:pt x="9" y="23"/>
                  </a:lnTo>
                  <a:lnTo>
                    <a:pt x="1" y="41"/>
                  </a:lnTo>
                  <a:lnTo>
                    <a:pt x="0" y="71"/>
                  </a:lnTo>
                  <a:lnTo>
                    <a:pt x="11" y="101"/>
                  </a:lnTo>
                  <a:lnTo>
                    <a:pt x="30" y="117"/>
                  </a:lnTo>
                  <a:lnTo>
                    <a:pt x="49" y="121"/>
                  </a:lnTo>
                  <a:lnTo>
                    <a:pt x="71" y="119"/>
                  </a:lnTo>
                  <a:lnTo>
                    <a:pt x="78" y="115"/>
                  </a:lnTo>
                  <a:lnTo>
                    <a:pt x="84" y="112"/>
                  </a:lnTo>
                  <a:lnTo>
                    <a:pt x="90" y="108"/>
                  </a:lnTo>
                  <a:lnTo>
                    <a:pt x="95" y="105"/>
                  </a:lnTo>
                  <a:lnTo>
                    <a:pt x="99" y="101"/>
                  </a:lnTo>
                  <a:lnTo>
                    <a:pt x="103" y="97"/>
                  </a:lnTo>
                  <a:lnTo>
                    <a:pt x="106" y="93"/>
                  </a:lnTo>
                  <a:lnTo>
                    <a:pt x="108" y="89"/>
                  </a:lnTo>
                  <a:lnTo>
                    <a:pt x="110" y="84"/>
                  </a:lnTo>
                  <a:lnTo>
                    <a:pt x="111" y="79"/>
                  </a:lnTo>
                  <a:lnTo>
                    <a:pt x="112" y="74"/>
                  </a:lnTo>
                  <a:lnTo>
                    <a:pt x="112" y="68"/>
                  </a:lnTo>
                  <a:lnTo>
                    <a:pt x="112" y="62"/>
                  </a:lnTo>
                  <a:lnTo>
                    <a:pt x="111" y="55"/>
                  </a:lnTo>
                  <a:lnTo>
                    <a:pt x="110" y="48"/>
                  </a:lnTo>
                  <a:lnTo>
                    <a:pt x="108" y="40"/>
                  </a:lnTo>
                  <a:lnTo>
                    <a:pt x="96" y="21"/>
                  </a:lnTo>
                  <a:lnTo>
                    <a:pt x="92" y="17"/>
                  </a:lnTo>
                  <a:lnTo>
                    <a:pt x="88" y="14"/>
                  </a:lnTo>
                  <a:lnTo>
                    <a:pt x="85" y="11"/>
                  </a:lnTo>
                  <a:lnTo>
                    <a:pt x="81" y="9"/>
                  </a:lnTo>
                  <a:lnTo>
                    <a:pt x="77" y="6"/>
                  </a:lnTo>
                  <a:lnTo>
                    <a:pt x="74" y="4"/>
                  </a:lnTo>
                  <a:lnTo>
                    <a:pt x="70" y="3"/>
                  </a:lnTo>
                  <a:lnTo>
                    <a:pt x="66" y="1"/>
                  </a:lnTo>
                  <a:lnTo>
                    <a:pt x="63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0" y="0"/>
                  </a:lnTo>
                  <a:lnTo>
                    <a:pt x="46" y="0"/>
                  </a:lnTo>
                  <a:lnTo>
                    <a:pt x="41" y="1"/>
                  </a:lnTo>
                  <a:lnTo>
                    <a:pt x="36" y="2"/>
                  </a:lnTo>
                  <a:lnTo>
                    <a:pt x="30" y="3"/>
                  </a:lnTo>
                  <a:lnTo>
                    <a:pt x="24" y="8"/>
                  </a:lnTo>
                  <a:close/>
                </a:path>
              </a:pathLst>
            </a:custGeom>
            <a:solidFill>
              <a:srgbClr val="8982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5" name="Freeform 418"/>
            <p:cNvSpPr>
              <a:spLocks/>
            </p:cNvSpPr>
            <p:nvPr/>
          </p:nvSpPr>
          <p:spPr bwMode="auto">
            <a:xfrm>
              <a:off x="3696" y="1823"/>
              <a:ext cx="70" cy="42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61" y="8"/>
                </a:cxn>
                <a:cxn ang="0">
                  <a:pos x="63" y="8"/>
                </a:cxn>
                <a:cxn ang="0">
                  <a:pos x="65" y="9"/>
                </a:cxn>
                <a:cxn ang="0">
                  <a:pos x="66" y="10"/>
                </a:cxn>
                <a:cxn ang="0">
                  <a:pos x="68" y="11"/>
                </a:cxn>
                <a:cxn ang="0">
                  <a:pos x="69" y="12"/>
                </a:cxn>
                <a:cxn ang="0">
                  <a:pos x="70" y="14"/>
                </a:cxn>
                <a:cxn ang="0">
                  <a:pos x="70" y="15"/>
                </a:cxn>
                <a:cxn ang="0">
                  <a:pos x="70" y="17"/>
                </a:cxn>
                <a:cxn ang="0">
                  <a:pos x="70" y="37"/>
                </a:cxn>
                <a:cxn ang="0">
                  <a:pos x="70" y="38"/>
                </a:cxn>
                <a:cxn ang="0">
                  <a:pos x="69" y="39"/>
                </a:cxn>
                <a:cxn ang="0">
                  <a:pos x="68" y="40"/>
                </a:cxn>
                <a:cxn ang="0">
                  <a:pos x="67" y="41"/>
                </a:cxn>
                <a:cxn ang="0">
                  <a:pos x="66" y="42"/>
                </a:cxn>
                <a:cxn ang="0">
                  <a:pos x="64" y="42"/>
                </a:cxn>
                <a:cxn ang="0">
                  <a:pos x="62" y="42"/>
                </a:cxn>
                <a:cxn ang="0">
                  <a:pos x="61" y="42"/>
                </a:cxn>
                <a:cxn ang="0">
                  <a:pos x="10" y="35"/>
                </a:cxn>
                <a:cxn ang="0">
                  <a:pos x="8" y="34"/>
                </a:cxn>
                <a:cxn ang="0">
                  <a:pos x="6" y="33"/>
                </a:cxn>
                <a:cxn ang="0">
                  <a:pos x="5" y="33"/>
                </a:cxn>
                <a:cxn ang="0">
                  <a:pos x="3" y="31"/>
                </a:cxn>
                <a:cxn ang="0">
                  <a:pos x="2" y="30"/>
                </a:cxn>
                <a:cxn ang="0">
                  <a:pos x="1" y="29"/>
                </a:cxn>
                <a:cxn ang="0">
                  <a:pos x="1" y="27"/>
                </a:cxn>
                <a:cxn ang="0">
                  <a:pos x="0" y="26"/>
                </a:cxn>
                <a:cxn ang="0">
                  <a:pos x="1" y="6"/>
                </a:cxn>
                <a:cxn ang="0">
                  <a:pos x="1" y="5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4" y="1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8" y="0"/>
                </a:cxn>
                <a:cxn ang="0">
                  <a:pos x="10" y="0"/>
                </a:cxn>
              </a:cxnLst>
              <a:rect l="0" t="0" r="r" b="b"/>
              <a:pathLst>
                <a:path w="70" h="42">
                  <a:moveTo>
                    <a:pt x="10" y="0"/>
                  </a:moveTo>
                  <a:lnTo>
                    <a:pt x="61" y="8"/>
                  </a:lnTo>
                  <a:lnTo>
                    <a:pt x="63" y="8"/>
                  </a:lnTo>
                  <a:lnTo>
                    <a:pt x="65" y="9"/>
                  </a:lnTo>
                  <a:lnTo>
                    <a:pt x="66" y="10"/>
                  </a:lnTo>
                  <a:lnTo>
                    <a:pt x="68" y="11"/>
                  </a:lnTo>
                  <a:lnTo>
                    <a:pt x="69" y="12"/>
                  </a:lnTo>
                  <a:lnTo>
                    <a:pt x="70" y="14"/>
                  </a:lnTo>
                  <a:lnTo>
                    <a:pt x="70" y="15"/>
                  </a:lnTo>
                  <a:lnTo>
                    <a:pt x="70" y="17"/>
                  </a:lnTo>
                  <a:lnTo>
                    <a:pt x="70" y="37"/>
                  </a:lnTo>
                  <a:lnTo>
                    <a:pt x="70" y="38"/>
                  </a:lnTo>
                  <a:lnTo>
                    <a:pt x="69" y="39"/>
                  </a:lnTo>
                  <a:lnTo>
                    <a:pt x="68" y="40"/>
                  </a:lnTo>
                  <a:lnTo>
                    <a:pt x="67" y="41"/>
                  </a:lnTo>
                  <a:lnTo>
                    <a:pt x="66" y="42"/>
                  </a:lnTo>
                  <a:lnTo>
                    <a:pt x="64" y="42"/>
                  </a:lnTo>
                  <a:lnTo>
                    <a:pt x="62" y="42"/>
                  </a:lnTo>
                  <a:lnTo>
                    <a:pt x="61" y="42"/>
                  </a:lnTo>
                  <a:lnTo>
                    <a:pt x="10" y="35"/>
                  </a:lnTo>
                  <a:lnTo>
                    <a:pt x="8" y="34"/>
                  </a:lnTo>
                  <a:lnTo>
                    <a:pt x="6" y="33"/>
                  </a:lnTo>
                  <a:lnTo>
                    <a:pt x="5" y="33"/>
                  </a:lnTo>
                  <a:lnTo>
                    <a:pt x="3" y="31"/>
                  </a:lnTo>
                  <a:lnTo>
                    <a:pt x="2" y="30"/>
                  </a:lnTo>
                  <a:lnTo>
                    <a:pt x="1" y="29"/>
                  </a:lnTo>
                  <a:lnTo>
                    <a:pt x="1" y="27"/>
                  </a:lnTo>
                  <a:lnTo>
                    <a:pt x="0" y="26"/>
                  </a:lnTo>
                  <a:lnTo>
                    <a:pt x="1" y="6"/>
                  </a:lnTo>
                  <a:lnTo>
                    <a:pt x="1" y="5"/>
                  </a:lnTo>
                  <a:lnTo>
                    <a:pt x="2" y="3"/>
                  </a:lnTo>
                  <a:lnTo>
                    <a:pt x="2" y="2"/>
                  </a:lnTo>
                  <a:lnTo>
                    <a:pt x="4" y="1"/>
                  </a:lnTo>
                  <a:lnTo>
                    <a:pt x="5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594F6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6" name="Freeform 419"/>
            <p:cNvSpPr>
              <a:spLocks/>
            </p:cNvSpPr>
            <p:nvPr/>
          </p:nvSpPr>
          <p:spPr bwMode="auto">
            <a:xfrm>
              <a:off x="3770" y="1884"/>
              <a:ext cx="100" cy="106"/>
            </a:xfrm>
            <a:custGeom>
              <a:avLst/>
              <a:gdLst/>
              <a:ahLst/>
              <a:cxnLst>
                <a:cxn ang="0">
                  <a:pos x="51" y="0"/>
                </a:cxn>
                <a:cxn ang="0">
                  <a:pos x="61" y="3"/>
                </a:cxn>
                <a:cxn ang="0">
                  <a:pos x="70" y="6"/>
                </a:cxn>
                <a:cxn ang="0">
                  <a:pos x="78" y="12"/>
                </a:cxn>
                <a:cxn ang="0">
                  <a:pos x="85" y="19"/>
                </a:cxn>
                <a:cxn ang="0">
                  <a:pos x="92" y="28"/>
                </a:cxn>
                <a:cxn ang="0">
                  <a:pos x="96" y="37"/>
                </a:cxn>
                <a:cxn ang="0">
                  <a:pos x="99" y="48"/>
                </a:cxn>
                <a:cxn ang="0">
                  <a:pos x="100" y="58"/>
                </a:cxn>
                <a:cxn ang="0">
                  <a:pos x="99" y="69"/>
                </a:cxn>
                <a:cxn ang="0">
                  <a:pos x="96" y="78"/>
                </a:cxn>
                <a:cxn ang="0">
                  <a:pos x="91" y="87"/>
                </a:cxn>
                <a:cxn ang="0">
                  <a:pos x="85" y="94"/>
                </a:cxn>
                <a:cxn ang="0">
                  <a:pos x="78" y="99"/>
                </a:cxn>
                <a:cxn ang="0">
                  <a:pos x="69" y="103"/>
                </a:cxn>
                <a:cxn ang="0">
                  <a:pos x="60" y="106"/>
                </a:cxn>
                <a:cxn ang="0">
                  <a:pos x="50" y="106"/>
                </a:cxn>
                <a:cxn ang="0">
                  <a:pos x="40" y="103"/>
                </a:cxn>
                <a:cxn ang="0">
                  <a:pos x="30" y="99"/>
                </a:cxn>
                <a:cxn ang="0">
                  <a:pos x="22" y="94"/>
                </a:cxn>
                <a:cxn ang="0">
                  <a:pos x="14" y="87"/>
                </a:cxn>
                <a:cxn ang="0">
                  <a:pos x="8" y="78"/>
                </a:cxn>
                <a:cxn ang="0">
                  <a:pos x="3" y="69"/>
                </a:cxn>
                <a:cxn ang="0">
                  <a:pos x="1" y="58"/>
                </a:cxn>
                <a:cxn ang="0">
                  <a:pos x="0" y="48"/>
                </a:cxn>
                <a:cxn ang="0">
                  <a:pos x="1" y="37"/>
                </a:cxn>
                <a:cxn ang="0">
                  <a:pos x="4" y="28"/>
                </a:cxn>
                <a:cxn ang="0">
                  <a:pos x="8" y="19"/>
                </a:cxn>
                <a:cxn ang="0">
                  <a:pos x="15" y="12"/>
                </a:cxn>
                <a:cxn ang="0">
                  <a:pos x="22" y="6"/>
                </a:cxn>
                <a:cxn ang="0">
                  <a:pos x="31" y="3"/>
                </a:cxn>
                <a:cxn ang="0">
                  <a:pos x="41" y="0"/>
                </a:cxn>
              </a:cxnLst>
              <a:rect l="0" t="0" r="r" b="b"/>
              <a:pathLst>
                <a:path w="100" h="106">
                  <a:moveTo>
                    <a:pt x="46" y="0"/>
                  </a:moveTo>
                  <a:lnTo>
                    <a:pt x="51" y="0"/>
                  </a:lnTo>
                  <a:lnTo>
                    <a:pt x="56" y="1"/>
                  </a:lnTo>
                  <a:lnTo>
                    <a:pt x="61" y="3"/>
                  </a:lnTo>
                  <a:lnTo>
                    <a:pt x="65" y="4"/>
                  </a:lnTo>
                  <a:lnTo>
                    <a:pt x="70" y="6"/>
                  </a:lnTo>
                  <a:lnTo>
                    <a:pt x="74" y="9"/>
                  </a:lnTo>
                  <a:lnTo>
                    <a:pt x="78" y="12"/>
                  </a:lnTo>
                  <a:lnTo>
                    <a:pt x="82" y="16"/>
                  </a:lnTo>
                  <a:lnTo>
                    <a:pt x="85" y="19"/>
                  </a:lnTo>
                  <a:lnTo>
                    <a:pt x="89" y="23"/>
                  </a:lnTo>
                  <a:lnTo>
                    <a:pt x="92" y="28"/>
                  </a:lnTo>
                  <a:lnTo>
                    <a:pt x="94" y="32"/>
                  </a:lnTo>
                  <a:lnTo>
                    <a:pt x="96" y="37"/>
                  </a:lnTo>
                  <a:lnTo>
                    <a:pt x="98" y="42"/>
                  </a:lnTo>
                  <a:lnTo>
                    <a:pt x="99" y="48"/>
                  </a:lnTo>
                  <a:lnTo>
                    <a:pt x="100" y="53"/>
                  </a:lnTo>
                  <a:lnTo>
                    <a:pt x="100" y="58"/>
                  </a:lnTo>
                  <a:lnTo>
                    <a:pt x="100" y="64"/>
                  </a:lnTo>
                  <a:lnTo>
                    <a:pt x="99" y="69"/>
                  </a:lnTo>
                  <a:lnTo>
                    <a:pt x="98" y="73"/>
                  </a:lnTo>
                  <a:lnTo>
                    <a:pt x="96" y="78"/>
                  </a:lnTo>
                  <a:lnTo>
                    <a:pt x="94" y="83"/>
                  </a:lnTo>
                  <a:lnTo>
                    <a:pt x="91" y="87"/>
                  </a:lnTo>
                  <a:lnTo>
                    <a:pt x="88" y="90"/>
                  </a:lnTo>
                  <a:lnTo>
                    <a:pt x="85" y="94"/>
                  </a:lnTo>
                  <a:lnTo>
                    <a:pt x="81" y="97"/>
                  </a:lnTo>
                  <a:lnTo>
                    <a:pt x="78" y="99"/>
                  </a:lnTo>
                  <a:lnTo>
                    <a:pt x="74" y="102"/>
                  </a:lnTo>
                  <a:lnTo>
                    <a:pt x="69" y="103"/>
                  </a:lnTo>
                  <a:lnTo>
                    <a:pt x="64" y="105"/>
                  </a:lnTo>
                  <a:lnTo>
                    <a:pt x="60" y="106"/>
                  </a:lnTo>
                  <a:lnTo>
                    <a:pt x="55" y="106"/>
                  </a:lnTo>
                  <a:lnTo>
                    <a:pt x="50" y="106"/>
                  </a:lnTo>
                  <a:lnTo>
                    <a:pt x="44" y="105"/>
                  </a:lnTo>
                  <a:lnTo>
                    <a:pt x="40" y="103"/>
                  </a:lnTo>
                  <a:lnTo>
                    <a:pt x="35" y="102"/>
                  </a:lnTo>
                  <a:lnTo>
                    <a:pt x="30" y="99"/>
                  </a:lnTo>
                  <a:lnTo>
                    <a:pt x="26" y="97"/>
                  </a:lnTo>
                  <a:lnTo>
                    <a:pt x="22" y="94"/>
                  </a:lnTo>
                  <a:lnTo>
                    <a:pt x="18" y="90"/>
                  </a:lnTo>
                  <a:lnTo>
                    <a:pt x="14" y="87"/>
                  </a:lnTo>
                  <a:lnTo>
                    <a:pt x="11" y="83"/>
                  </a:lnTo>
                  <a:lnTo>
                    <a:pt x="8" y="78"/>
                  </a:lnTo>
                  <a:lnTo>
                    <a:pt x="5" y="73"/>
                  </a:lnTo>
                  <a:lnTo>
                    <a:pt x="3" y="69"/>
                  </a:lnTo>
                  <a:lnTo>
                    <a:pt x="2" y="64"/>
                  </a:lnTo>
                  <a:lnTo>
                    <a:pt x="1" y="58"/>
                  </a:lnTo>
                  <a:lnTo>
                    <a:pt x="0" y="53"/>
                  </a:lnTo>
                  <a:lnTo>
                    <a:pt x="0" y="48"/>
                  </a:lnTo>
                  <a:lnTo>
                    <a:pt x="0" y="42"/>
                  </a:lnTo>
                  <a:lnTo>
                    <a:pt x="1" y="37"/>
                  </a:lnTo>
                  <a:lnTo>
                    <a:pt x="2" y="32"/>
                  </a:lnTo>
                  <a:lnTo>
                    <a:pt x="4" y="28"/>
                  </a:lnTo>
                  <a:lnTo>
                    <a:pt x="6" y="23"/>
                  </a:lnTo>
                  <a:lnTo>
                    <a:pt x="8" y="19"/>
                  </a:lnTo>
                  <a:lnTo>
                    <a:pt x="11" y="16"/>
                  </a:lnTo>
                  <a:lnTo>
                    <a:pt x="15" y="12"/>
                  </a:lnTo>
                  <a:lnTo>
                    <a:pt x="18" y="9"/>
                  </a:lnTo>
                  <a:lnTo>
                    <a:pt x="22" y="6"/>
                  </a:lnTo>
                  <a:lnTo>
                    <a:pt x="27" y="4"/>
                  </a:lnTo>
                  <a:lnTo>
                    <a:pt x="31" y="3"/>
                  </a:lnTo>
                  <a:lnTo>
                    <a:pt x="36" y="1"/>
                  </a:lnTo>
                  <a:lnTo>
                    <a:pt x="41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594F6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7" name="Freeform 420"/>
            <p:cNvSpPr>
              <a:spLocks/>
            </p:cNvSpPr>
            <p:nvPr/>
          </p:nvSpPr>
          <p:spPr bwMode="auto">
            <a:xfrm>
              <a:off x="3763" y="1886"/>
              <a:ext cx="100" cy="106"/>
            </a:xfrm>
            <a:custGeom>
              <a:avLst/>
              <a:gdLst/>
              <a:ahLst/>
              <a:cxnLst>
                <a:cxn ang="0">
                  <a:pos x="51" y="0"/>
                </a:cxn>
                <a:cxn ang="0">
                  <a:pos x="61" y="2"/>
                </a:cxn>
                <a:cxn ang="0">
                  <a:pos x="70" y="6"/>
                </a:cxn>
                <a:cxn ang="0">
                  <a:pos x="78" y="12"/>
                </a:cxn>
                <a:cxn ang="0">
                  <a:pos x="86" y="19"/>
                </a:cxn>
                <a:cxn ang="0">
                  <a:pos x="92" y="28"/>
                </a:cxn>
                <a:cxn ang="0">
                  <a:pos x="96" y="37"/>
                </a:cxn>
                <a:cxn ang="0">
                  <a:pos x="99" y="47"/>
                </a:cxn>
                <a:cxn ang="0">
                  <a:pos x="100" y="58"/>
                </a:cxn>
                <a:cxn ang="0">
                  <a:pos x="99" y="68"/>
                </a:cxn>
                <a:cxn ang="0">
                  <a:pos x="96" y="78"/>
                </a:cxn>
                <a:cxn ang="0">
                  <a:pos x="91" y="86"/>
                </a:cxn>
                <a:cxn ang="0">
                  <a:pos x="85" y="94"/>
                </a:cxn>
                <a:cxn ang="0">
                  <a:pos x="78" y="99"/>
                </a:cxn>
                <a:cxn ang="0">
                  <a:pos x="69" y="103"/>
                </a:cxn>
                <a:cxn ang="0">
                  <a:pos x="60" y="105"/>
                </a:cxn>
                <a:cxn ang="0">
                  <a:pos x="49" y="105"/>
                </a:cxn>
                <a:cxn ang="0">
                  <a:pos x="40" y="103"/>
                </a:cxn>
                <a:cxn ang="0">
                  <a:pos x="30" y="99"/>
                </a:cxn>
                <a:cxn ang="0">
                  <a:pos x="22" y="94"/>
                </a:cxn>
                <a:cxn ang="0">
                  <a:pos x="14" y="86"/>
                </a:cxn>
                <a:cxn ang="0">
                  <a:pos x="8" y="78"/>
                </a:cxn>
                <a:cxn ang="0">
                  <a:pos x="4" y="68"/>
                </a:cxn>
                <a:cxn ang="0">
                  <a:pos x="1" y="58"/>
                </a:cxn>
                <a:cxn ang="0">
                  <a:pos x="0" y="47"/>
                </a:cxn>
                <a:cxn ang="0">
                  <a:pos x="1" y="37"/>
                </a:cxn>
                <a:cxn ang="0">
                  <a:pos x="4" y="28"/>
                </a:cxn>
                <a:cxn ang="0">
                  <a:pos x="9" y="19"/>
                </a:cxn>
                <a:cxn ang="0">
                  <a:pos x="15" y="12"/>
                </a:cxn>
                <a:cxn ang="0">
                  <a:pos x="22" y="6"/>
                </a:cxn>
                <a:cxn ang="0">
                  <a:pos x="31" y="2"/>
                </a:cxn>
                <a:cxn ang="0">
                  <a:pos x="41" y="0"/>
                </a:cxn>
              </a:cxnLst>
              <a:rect l="0" t="0" r="r" b="b"/>
              <a:pathLst>
                <a:path w="100" h="106">
                  <a:moveTo>
                    <a:pt x="46" y="0"/>
                  </a:moveTo>
                  <a:lnTo>
                    <a:pt x="51" y="0"/>
                  </a:lnTo>
                  <a:lnTo>
                    <a:pt x="56" y="1"/>
                  </a:lnTo>
                  <a:lnTo>
                    <a:pt x="61" y="2"/>
                  </a:lnTo>
                  <a:lnTo>
                    <a:pt x="65" y="4"/>
                  </a:lnTo>
                  <a:lnTo>
                    <a:pt x="70" y="6"/>
                  </a:lnTo>
                  <a:lnTo>
                    <a:pt x="74" y="9"/>
                  </a:lnTo>
                  <a:lnTo>
                    <a:pt x="78" y="12"/>
                  </a:lnTo>
                  <a:lnTo>
                    <a:pt x="82" y="15"/>
                  </a:lnTo>
                  <a:lnTo>
                    <a:pt x="86" y="19"/>
                  </a:lnTo>
                  <a:lnTo>
                    <a:pt x="89" y="23"/>
                  </a:lnTo>
                  <a:lnTo>
                    <a:pt x="92" y="28"/>
                  </a:lnTo>
                  <a:lnTo>
                    <a:pt x="94" y="32"/>
                  </a:lnTo>
                  <a:lnTo>
                    <a:pt x="96" y="37"/>
                  </a:lnTo>
                  <a:lnTo>
                    <a:pt x="98" y="42"/>
                  </a:lnTo>
                  <a:lnTo>
                    <a:pt x="99" y="47"/>
                  </a:lnTo>
                  <a:lnTo>
                    <a:pt x="100" y="53"/>
                  </a:lnTo>
                  <a:lnTo>
                    <a:pt x="100" y="58"/>
                  </a:lnTo>
                  <a:lnTo>
                    <a:pt x="100" y="63"/>
                  </a:lnTo>
                  <a:lnTo>
                    <a:pt x="99" y="68"/>
                  </a:lnTo>
                  <a:lnTo>
                    <a:pt x="98" y="73"/>
                  </a:lnTo>
                  <a:lnTo>
                    <a:pt x="96" y="78"/>
                  </a:lnTo>
                  <a:lnTo>
                    <a:pt x="94" y="82"/>
                  </a:lnTo>
                  <a:lnTo>
                    <a:pt x="91" y="86"/>
                  </a:lnTo>
                  <a:lnTo>
                    <a:pt x="88" y="90"/>
                  </a:lnTo>
                  <a:lnTo>
                    <a:pt x="85" y="94"/>
                  </a:lnTo>
                  <a:lnTo>
                    <a:pt x="82" y="97"/>
                  </a:lnTo>
                  <a:lnTo>
                    <a:pt x="78" y="99"/>
                  </a:lnTo>
                  <a:lnTo>
                    <a:pt x="74" y="101"/>
                  </a:lnTo>
                  <a:lnTo>
                    <a:pt x="69" y="103"/>
                  </a:lnTo>
                  <a:lnTo>
                    <a:pt x="65" y="105"/>
                  </a:lnTo>
                  <a:lnTo>
                    <a:pt x="60" y="105"/>
                  </a:lnTo>
                  <a:lnTo>
                    <a:pt x="55" y="106"/>
                  </a:lnTo>
                  <a:lnTo>
                    <a:pt x="49" y="105"/>
                  </a:lnTo>
                  <a:lnTo>
                    <a:pt x="44" y="105"/>
                  </a:lnTo>
                  <a:lnTo>
                    <a:pt x="40" y="103"/>
                  </a:lnTo>
                  <a:lnTo>
                    <a:pt x="35" y="101"/>
                  </a:lnTo>
                  <a:lnTo>
                    <a:pt x="30" y="99"/>
                  </a:lnTo>
                  <a:lnTo>
                    <a:pt x="26" y="97"/>
                  </a:lnTo>
                  <a:lnTo>
                    <a:pt x="22" y="94"/>
                  </a:lnTo>
                  <a:lnTo>
                    <a:pt x="18" y="90"/>
                  </a:lnTo>
                  <a:lnTo>
                    <a:pt x="14" y="86"/>
                  </a:lnTo>
                  <a:lnTo>
                    <a:pt x="11" y="82"/>
                  </a:lnTo>
                  <a:lnTo>
                    <a:pt x="8" y="78"/>
                  </a:lnTo>
                  <a:lnTo>
                    <a:pt x="6" y="73"/>
                  </a:lnTo>
                  <a:lnTo>
                    <a:pt x="4" y="68"/>
                  </a:lnTo>
                  <a:lnTo>
                    <a:pt x="2" y="63"/>
                  </a:lnTo>
                  <a:lnTo>
                    <a:pt x="1" y="58"/>
                  </a:lnTo>
                  <a:lnTo>
                    <a:pt x="0" y="53"/>
                  </a:lnTo>
                  <a:lnTo>
                    <a:pt x="0" y="47"/>
                  </a:lnTo>
                  <a:lnTo>
                    <a:pt x="0" y="42"/>
                  </a:lnTo>
                  <a:lnTo>
                    <a:pt x="1" y="37"/>
                  </a:lnTo>
                  <a:lnTo>
                    <a:pt x="2" y="32"/>
                  </a:lnTo>
                  <a:lnTo>
                    <a:pt x="4" y="28"/>
                  </a:lnTo>
                  <a:lnTo>
                    <a:pt x="6" y="23"/>
                  </a:lnTo>
                  <a:lnTo>
                    <a:pt x="9" y="19"/>
                  </a:lnTo>
                  <a:lnTo>
                    <a:pt x="12" y="15"/>
                  </a:lnTo>
                  <a:lnTo>
                    <a:pt x="15" y="12"/>
                  </a:lnTo>
                  <a:lnTo>
                    <a:pt x="18" y="9"/>
                  </a:lnTo>
                  <a:lnTo>
                    <a:pt x="22" y="6"/>
                  </a:lnTo>
                  <a:lnTo>
                    <a:pt x="27" y="4"/>
                  </a:lnTo>
                  <a:lnTo>
                    <a:pt x="31" y="2"/>
                  </a:lnTo>
                  <a:lnTo>
                    <a:pt x="36" y="1"/>
                  </a:lnTo>
                  <a:lnTo>
                    <a:pt x="41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8" name="Freeform 421"/>
            <p:cNvSpPr>
              <a:spLocks/>
            </p:cNvSpPr>
            <p:nvPr/>
          </p:nvSpPr>
          <p:spPr bwMode="auto">
            <a:xfrm>
              <a:off x="3764" y="1887"/>
              <a:ext cx="95" cy="10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58" y="2"/>
                </a:cxn>
                <a:cxn ang="0">
                  <a:pos x="67" y="6"/>
                </a:cxn>
                <a:cxn ang="0">
                  <a:pos x="75" y="11"/>
                </a:cxn>
                <a:cxn ang="0">
                  <a:pos x="82" y="18"/>
                </a:cxn>
                <a:cxn ang="0">
                  <a:pos x="87" y="26"/>
                </a:cxn>
                <a:cxn ang="0">
                  <a:pos x="92" y="35"/>
                </a:cxn>
                <a:cxn ang="0">
                  <a:pos x="94" y="45"/>
                </a:cxn>
                <a:cxn ang="0">
                  <a:pos x="95" y="55"/>
                </a:cxn>
                <a:cxn ang="0">
                  <a:pos x="94" y="65"/>
                </a:cxn>
                <a:cxn ang="0">
                  <a:pos x="91" y="74"/>
                </a:cxn>
                <a:cxn ang="0">
                  <a:pos x="87" y="82"/>
                </a:cxn>
                <a:cxn ang="0">
                  <a:pos x="81" y="89"/>
                </a:cxn>
                <a:cxn ang="0">
                  <a:pos x="74" y="94"/>
                </a:cxn>
                <a:cxn ang="0">
                  <a:pos x="66" y="98"/>
                </a:cxn>
                <a:cxn ang="0">
                  <a:pos x="57" y="100"/>
                </a:cxn>
                <a:cxn ang="0">
                  <a:pos x="47" y="100"/>
                </a:cxn>
                <a:cxn ang="0">
                  <a:pos x="38" y="98"/>
                </a:cxn>
                <a:cxn ang="0">
                  <a:pos x="29" y="94"/>
                </a:cxn>
                <a:cxn ang="0">
                  <a:pos x="21" y="89"/>
                </a:cxn>
                <a:cxn ang="0">
                  <a:pos x="14" y="82"/>
                </a:cxn>
                <a:cxn ang="0">
                  <a:pos x="8" y="74"/>
                </a:cxn>
                <a:cxn ang="0">
                  <a:pos x="4" y="65"/>
                </a:cxn>
                <a:cxn ang="0">
                  <a:pos x="1" y="55"/>
                </a:cxn>
                <a:cxn ang="0">
                  <a:pos x="0" y="45"/>
                </a:cxn>
                <a:cxn ang="0">
                  <a:pos x="1" y="35"/>
                </a:cxn>
                <a:cxn ang="0">
                  <a:pos x="4" y="26"/>
                </a:cxn>
                <a:cxn ang="0">
                  <a:pos x="8" y="18"/>
                </a:cxn>
                <a:cxn ang="0">
                  <a:pos x="14" y="11"/>
                </a:cxn>
                <a:cxn ang="0">
                  <a:pos x="21" y="6"/>
                </a:cxn>
                <a:cxn ang="0">
                  <a:pos x="30" y="2"/>
                </a:cxn>
                <a:cxn ang="0">
                  <a:pos x="39" y="0"/>
                </a:cxn>
              </a:cxnLst>
              <a:rect l="0" t="0" r="r" b="b"/>
              <a:pathLst>
                <a:path w="95" h="100">
                  <a:moveTo>
                    <a:pt x="44" y="0"/>
                  </a:moveTo>
                  <a:lnTo>
                    <a:pt x="48" y="0"/>
                  </a:lnTo>
                  <a:lnTo>
                    <a:pt x="53" y="1"/>
                  </a:lnTo>
                  <a:lnTo>
                    <a:pt x="58" y="2"/>
                  </a:lnTo>
                  <a:lnTo>
                    <a:pt x="62" y="4"/>
                  </a:lnTo>
                  <a:lnTo>
                    <a:pt x="67" y="6"/>
                  </a:lnTo>
                  <a:lnTo>
                    <a:pt x="71" y="8"/>
                  </a:lnTo>
                  <a:lnTo>
                    <a:pt x="75" y="11"/>
                  </a:lnTo>
                  <a:lnTo>
                    <a:pt x="78" y="15"/>
                  </a:lnTo>
                  <a:lnTo>
                    <a:pt x="82" y="18"/>
                  </a:lnTo>
                  <a:lnTo>
                    <a:pt x="85" y="22"/>
                  </a:lnTo>
                  <a:lnTo>
                    <a:pt x="87" y="26"/>
                  </a:lnTo>
                  <a:lnTo>
                    <a:pt x="90" y="31"/>
                  </a:lnTo>
                  <a:lnTo>
                    <a:pt x="92" y="35"/>
                  </a:lnTo>
                  <a:lnTo>
                    <a:pt x="93" y="40"/>
                  </a:lnTo>
                  <a:lnTo>
                    <a:pt x="94" y="45"/>
                  </a:lnTo>
                  <a:lnTo>
                    <a:pt x="95" y="50"/>
                  </a:lnTo>
                  <a:lnTo>
                    <a:pt x="95" y="55"/>
                  </a:lnTo>
                  <a:lnTo>
                    <a:pt x="95" y="60"/>
                  </a:lnTo>
                  <a:lnTo>
                    <a:pt x="94" y="65"/>
                  </a:lnTo>
                  <a:lnTo>
                    <a:pt x="93" y="70"/>
                  </a:lnTo>
                  <a:lnTo>
                    <a:pt x="91" y="74"/>
                  </a:lnTo>
                  <a:lnTo>
                    <a:pt x="89" y="78"/>
                  </a:lnTo>
                  <a:lnTo>
                    <a:pt x="87" y="82"/>
                  </a:lnTo>
                  <a:lnTo>
                    <a:pt x="84" y="86"/>
                  </a:lnTo>
                  <a:lnTo>
                    <a:pt x="81" y="89"/>
                  </a:lnTo>
                  <a:lnTo>
                    <a:pt x="78" y="92"/>
                  </a:lnTo>
                  <a:lnTo>
                    <a:pt x="74" y="94"/>
                  </a:lnTo>
                  <a:lnTo>
                    <a:pt x="70" y="96"/>
                  </a:lnTo>
                  <a:lnTo>
                    <a:pt x="66" y="98"/>
                  </a:lnTo>
                  <a:lnTo>
                    <a:pt x="62" y="99"/>
                  </a:lnTo>
                  <a:lnTo>
                    <a:pt x="57" y="100"/>
                  </a:lnTo>
                  <a:lnTo>
                    <a:pt x="52" y="100"/>
                  </a:lnTo>
                  <a:lnTo>
                    <a:pt x="47" y="100"/>
                  </a:lnTo>
                  <a:lnTo>
                    <a:pt x="43" y="99"/>
                  </a:lnTo>
                  <a:lnTo>
                    <a:pt x="38" y="98"/>
                  </a:lnTo>
                  <a:lnTo>
                    <a:pt x="33" y="96"/>
                  </a:lnTo>
                  <a:lnTo>
                    <a:pt x="29" y="94"/>
                  </a:lnTo>
                  <a:lnTo>
                    <a:pt x="25" y="92"/>
                  </a:lnTo>
                  <a:lnTo>
                    <a:pt x="21" y="89"/>
                  </a:lnTo>
                  <a:lnTo>
                    <a:pt x="17" y="86"/>
                  </a:lnTo>
                  <a:lnTo>
                    <a:pt x="14" y="82"/>
                  </a:lnTo>
                  <a:lnTo>
                    <a:pt x="11" y="78"/>
                  </a:lnTo>
                  <a:lnTo>
                    <a:pt x="8" y="74"/>
                  </a:lnTo>
                  <a:lnTo>
                    <a:pt x="6" y="70"/>
                  </a:lnTo>
                  <a:lnTo>
                    <a:pt x="4" y="65"/>
                  </a:lnTo>
                  <a:lnTo>
                    <a:pt x="2" y="60"/>
                  </a:lnTo>
                  <a:lnTo>
                    <a:pt x="1" y="55"/>
                  </a:lnTo>
                  <a:lnTo>
                    <a:pt x="0" y="50"/>
                  </a:lnTo>
                  <a:lnTo>
                    <a:pt x="0" y="45"/>
                  </a:lnTo>
                  <a:lnTo>
                    <a:pt x="0" y="40"/>
                  </a:lnTo>
                  <a:lnTo>
                    <a:pt x="1" y="35"/>
                  </a:lnTo>
                  <a:lnTo>
                    <a:pt x="2" y="31"/>
                  </a:lnTo>
                  <a:lnTo>
                    <a:pt x="4" y="26"/>
                  </a:lnTo>
                  <a:lnTo>
                    <a:pt x="6" y="22"/>
                  </a:lnTo>
                  <a:lnTo>
                    <a:pt x="8" y="18"/>
                  </a:lnTo>
                  <a:lnTo>
                    <a:pt x="11" y="15"/>
                  </a:lnTo>
                  <a:lnTo>
                    <a:pt x="14" y="11"/>
                  </a:lnTo>
                  <a:lnTo>
                    <a:pt x="18" y="8"/>
                  </a:lnTo>
                  <a:lnTo>
                    <a:pt x="21" y="6"/>
                  </a:lnTo>
                  <a:lnTo>
                    <a:pt x="25" y="4"/>
                  </a:lnTo>
                  <a:lnTo>
                    <a:pt x="30" y="2"/>
                  </a:lnTo>
                  <a:lnTo>
                    <a:pt x="34" y="1"/>
                  </a:lnTo>
                  <a:lnTo>
                    <a:pt x="39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A099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9" name="Freeform 422"/>
            <p:cNvSpPr>
              <a:spLocks/>
            </p:cNvSpPr>
            <p:nvPr/>
          </p:nvSpPr>
          <p:spPr bwMode="auto">
            <a:xfrm>
              <a:off x="3765" y="1888"/>
              <a:ext cx="91" cy="95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55" y="2"/>
                </a:cxn>
                <a:cxn ang="0">
                  <a:pos x="63" y="6"/>
                </a:cxn>
                <a:cxn ang="0">
                  <a:pos x="71" y="11"/>
                </a:cxn>
                <a:cxn ang="0">
                  <a:pos x="78" y="17"/>
                </a:cxn>
                <a:cxn ang="0">
                  <a:pos x="83" y="25"/>
                </a:cxn>
                <a:cxn ang="0">
                  <a:pos x="87" y="33"/>
                </a:cxn>
                <a:cxn ang="0">
                  <a:pos x="90" y="43"/>
                </a:cxn>
                <a:cxn ang="0">
                  <a:pos x="91" y="52"/>
                </a:cxn>
                <a:cxn ang="0">
                  <a:pos x="90" y="62"/>
                </a:cxn>
                <a:cxn ang="0">
                  <a:pos x="87" y="70"/>
                </a:cxn>
                <a:cxn ang="0">
                  <a:pos x="83" y="78"/>
                </a:cxn>
                <a:cxn ang="0">
                  <a:pos x="77" y="84"/>
                </a:cxn>
                <a:cxn ang="0">
                  <a:pos x="70" y="89"/>
                </a:cxn>
                <a:cxn ang="0">
                  <a:pos x="63" y="93"/>
                </a:cxn>
                <a:cxn ang="0">
                  <a:pos x="54" y="95"/>
                </a:cxn>
                <a:cxn ang="0">
                  <a:pos x="45" y="95"/>
                </a:cxn>
                <a:cxn ang="0">
                  <a:pos x="36" y="93"/>
                </a:cxn>
                <a:cxn ang="0">
                  <a:pos x="28" y="89"/>
                </a:cxn>
                <a:cxn ang="0">
                  <a:pos x="20" y="84"/>
                </a:cxn>
                <a:cxn ang="0">
                  <a:pos x="13" y="78"/>
                </a:cxn>
                <a:cxn ang="0">
                  <a:pos x="8" y="70"/>
                </a:cxn>
                <a:cxn ang="0">
                  <a:pos x="4" y="62"/>
                </a:cxn>
                <a:cxn ang="0">
                  <a:pos x="1" y="52"/>
                </a:cxn>
                <a:cxn ang="0">
                  <a:pos x="0" y="43"/>
                </a:cxn>
                <a:cxn ang="0">
                  <a:pos x="1" y="33"/>
                </a:cxn>
                <a:cxn ang="0">
                  <a:pos x="4" y="25"/>
                </a:cxn>
                <a:cxn ang="0">
                  <a:pos x="8" y="17"/>
                </a:cxn>
                <a:cxn ang="0">
                  <a:pos x="14" y="11"/>
                </a:cxn>
                <a:cxn ang="0">
                  <a:pos x="20" y="6"/>
                </a:cxn>
                <a:cxn ang="0">
                  <a:pos x="28" y="2"/>
                </a:cxn>
                <a:cxn ang="0">
                  <a:pos x="37" y="0"/>
                </a:cxn>
              </a:cxnLst>
              <a:rect l="0" t="0" r="r" b="b"/>
              <a:pathLst>
                <a:path w="91" h="95">
                  <a:moveTo>
                    <a:pt x="42" y="0"/>
                  </a:moveTo>
                  <a:lnTo>
                    <a:pt x="46" y="0"/>
                  </a:lnTo>
                  <a:lnTo>
                    <a:pt x="51" y="1"/>
                  </a:lnTo>
                  <a:lnTo>
                    <a:pt x="55" y="2"/>
                  </a:lnTo>
                  <a:lnTo>
                    <a:pt x="59" y="4"/>
                  </a:lnTo>
                  <a:lnTo>
                    <a:pt x="63" y="6"/>
                  </a:lnTo>
                  <a:lnTo>
                    <a:pt x="67" y="8"/>
                  </a:lnTo>
                  <a:lnTo>
                    <a:pt x="71" y="11"/>
                  </a:lnTo>
                  <a:lnTo>
                    <a:pt x="74" y="14"/>
                  </a:lnTo>
                  <a:lnTo>
                    <a:pt x="78" y="17"/>
                  </a:lnTo>
                  <a:lnTo>
                    <a:pt x="80" y="21"/>
                  </a:lnTo>
                  <a:lnTo>
                    <a:pt x="83" y="25"/>
                  </a:lnTo>
                  <a:lnTo>
                    <a:pt x="85" y="29"/>
                  </a:lnTo>
                  <a:lnTo>
                    <a:pt x="87" y="33"/>
                  </a:lnTo>
                  <a:lnTo>
                    <a:pt x="89" y="38"/>
                  </a:lnTo>
                  <a:lnTo>
                    <a:pt x="90" y="43"/>
                  </a:lnTo>
                  <a:lnTo>
                    <a:pt x="90" y="47"/>
                  </a:lnTo>
                  <a:lnTo>
                    <a:pt x="91" y="52"/>
                  </a:lnTo>
                  <a:lnTo>
                    <a:pt x="90" y="57"/>
                  </a:lnTo>
                  <a:lnTo>
                    <a:pt x="90" y="62"/>
                  </a:lnTo>
                  <a:lnTo>
                    <a:pt x="88" y="66"/>
                  </a:lnTo>
                  <a:lnTo>
                    <a:pt x="87" y="70"/>
                  </a:lnTo>
                  <a:lnTo>
                    <a:pt x="85" y="74"/>
                  </a:lnTo>
                  <a:lnTo>
                    <a:pt x="83" y="78"/>
                  </a:lnTo>
                  <a:lnTo>
                    <a:pt x="80" y="81"/>
                  </a:lnTo>
                  <a:lnTo>
                    <a:pt x="77" y="84"/>
                  </a:lnTo>
                  <a:lnTo>
                    <a:pt x="74" y="87"/>
                  </a:lnTo>
                  <a:lnTo>
                    <a:pt x="70" y="89"/>
                  </a:lnTo>
                  <a:lnTo>
                    <a:pt x="67" y="91"/>
                  </a:lnTo>
                  <a:lnTo>
                    <a:pt x="63" y="93"/>
                  </a:lnTo>
                  <a:lnTo>
                    <a:pt x="59" y="94"/>
                  </a:lnTo>
                  <a:lnTo>
                    <a:pt x="54" y="95"/>
                  </a:lnTo>
                  <a:lnTo>
                    <a:pt x="50" y="95"/>
                  </a:lnTo>
                  <a:lnTo>
                    <a:pt x="45" y="95"/>
                  </a:lnTo>
                  <a:lnTo>
                    <a:pt x="40" y="94"/>
                  </a:lnTo>
                  <a:lnTo>
                    <a:pt x="36" y="93"/>
                  </a:lnTo>
                  <a:lnTo>
                    <a:pt x="32" y="91"/>
                  </a:lnTo>
                  <a:lnTo>
                    <a:pt x="28" y="89"/>
                  </a:lnTo>
                  <a:lnTo>
                    <a:pt x="24" y="87"/>
                  </a:lnTo>
                  <a:lnTo>
                    <a:pt x="20" y="84"/>
                  </a:lnTo>
                  <a:lnTo>
                    <a:pt x="17" y="81"/>
                  </a:lnTo>
                  <a:lnTo>
                    <a:pt x="13" y="78"/>
                  </a:lnTo>
                  <a:lnTo>
                    <a:pt x="11" y="74"/>
                  </a:lnTo>
                  <a:lnTo>
                    <a:pt x="8" y="70"/>
                  </a:lnTo>
                  <a:lnTo>
                    <a:pt x="6" y="66"/>
                  </a:lnTo>
                  <a:lnTo>
                    <a:pt x="4" y="62"/>
                  </a:lnTo>
                  <a:lnTo>
                    <a:pt x="2" y="57"/>
                  </a:lnTo>
                  <a:lnTo>
                    <a:pt x="1" y="52"/>
                  </a:lnTo>
                  <a:lnTo>
                    <a:pt x="0" y="47"/>
                  </a:lnTo>
                  <a:lnTo>
                    <a:pt x="0" y="43"/>
                  </a:lnTo>
                  <a:lnTo>
                    <a:pt x="1" y="38"/>
                  </a:lnTo>
                  <a:lnTo>
                    <a:pt x="1" y="33"/>
                  </a:lnTo>
                  <a:lnTo>
                    <a:pt x="3" y="29"/>
                  </a:lnTo>
                  <a:lnTo>
                    <a:pt x="4" y="25"/>
                  </a:lnTo>
                  <a:lnTo>
                    <a:pt x="6" y="21"/>
                  </a:lnTo>
                  <a:lnTo>
                    <a:pt x="8" y="17"/>
                  </a:lnTo>
                  <a:lnTo>
                    <a:pt x="11" y="14"/>
                  </a:lnTo>
                  <a:lnTo>
                    <a:pt x="14" y="11"/>
                  </a:lnTo>
                  <a:lnTo>
                    <a:pt x="17" y="8"/>
                  </a:lnTo>
                  <a:lnTo>
                    <a:pt x="20" y="6"/>
                  </a:lnTo>
                  <a:lnTo>
                    <a:pt x="24" y="4"/>
                  </a:lnTo>
                  <a:lnTo>
                    <a:pt x="28" y="2"/>
                  </a:lnTo>
                  <a:lnTo>
                    <a:pt x="33" y="1"/>
                  </a:lnTo>
                  <a:lnTo>
                    <a:pt x="37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A59E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0" name="Freeform 423"/>
            <p:cNvSpPr>
              <a:spLocks/>
            </p:cNvSpPr>
            <p:nvPr/>
          </p:nvSpPr>
          <p:spPr bwMode="auto">
            <a:xfrm>
              <a:off x="3767" y="1889"/>
              <a:ext cx="85" cy="90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51" y="2"/>
                </a:cxn>
                <a:cxn ang="0">
                  <a:pos x="59" y="6"/>
                </a:cxn>
                <a:cxn ang="0">
                  <a:pos x="66" y="10"/>
                </a:cxn>
                <a:cxn ang="0">
                  <a:pos x="73" y="16"/>
                </a:cxn>
                <a:cxn ang="0">
                  <a:pos x="78" y="23"/>
                </a:cxn>
                <a:cxn ang="0">
                  <a:pos x="82" y="32"/>
                </a:cxn>
                <a:cxn ang="0">
                  <a:pos x="84" y="40"/>
                </a:cxn>
                <a:cxn ang="0">
                  <a:pos x="85" y="49"/>
                </a:cxn>
                <a:cxn ang="0">
                  <a:pos x="84" y="58"/>
                </a:cxn>
                <a:cxn ang="0">
                  <a:pos x="81" y="66"/>
                </a:cxn>
                <a:cxn ang="0">
                  <a:pos x="77" y="73"/>
                </a:cxn>
                <a:cxn ang="0">
                  <a:pos x="72" y="79"/>
                </a:cxn>
                <a:cxn ang="0">
                  <a:pos x="66" y="84"/>
                </a:cxn>
                <a:cxn ang="0">
                  <a:pos x="59" y="88"/>
                </a:cxn>
                <a:cxn ang="0">
                  <a:pos x="50" y="90"/>
                </a:cxn>
                <a:cxn ang="0">
                  <a:pos x="42" y="90"/>
                </a:cxn>
                <a:cxn ang="0">
                  <a:pos x="33" y="88"/>
                </a:cxn>
                <a:cxn ang="0">
                  <a:pos x="25" y="84"/>
                </a:cxn>
                <a:cxn ang="0">
                  <a:pos x="18" y="79"/>
                </a:cxn>
                <a:cxn ang="0">
                  <a:pos x="12" y="73"/>
                </a:cxn>
                <a:cxn ang="0">
                  <a:pos x="7" y="66"/>
                </a:cxn>
                <a:cxn ang="0">
                  <a:pos x="3" y="58"/>
                </a:cxn>
                <a:cxn ang="0">
                  <a:pos x="0" y="49"/>
                </a:cxn>
                <a:cxn ang="0">
                  <a:pos x="0" y="40"/>
                </a:cxn>
                <a:cxn ang="0">
                  <a:pos x="1" y="32"/>
                </a:cxn>
                <a:cxn ang="0">
                  <a:pos x="3" y="23"/>
                </a:cxn>
                <a:cxn ang="0">
                  <a:pos x="7" y="16"/>
                </a:cxn>
                <a:cxn ang="0">
                  <a:pos x="12" y="10"/>
                </a:cxn>
                <a:cxn ang="0">
                  <a:pos x="19" y="6"/>
                </a:cxn>
                <a:cxn ang="0">
                  <a:pos x="26" y="2"/>
                </a:cxn>
                <a:cxn ang="0">
                  <a:pos x="34" y="0"/>
                </a:cxn>
              </a:cxnLst>
              <a:rect l="0" t="0" r="r" b="b"/>
              <a:pathLst>
                <a:path w="85" h="90">
                  <a:moveTo>
                    <a:pt x="38" y="0"/>
                  </a:moveTo>
                  <a:lnTo>
                    <a:pt x="43" y="0"/>
                  </a:lnTo>
                  <a:lnTo>
                    <a:pt x="47" y="1"/>
                  </a:lnTo>
                  <a:lnTo>
                    <a:pt x="51" y="2"/>
                  </a:lnTo>
                  <a:lnTo>
                    <a:pt x="55" y="4"/>
                  </a:lnTo>
                  <a:lnTo>
                    <a:pt x="59" y="6"/>
                  </a:lnTo>
                  <a:lnTo>
                    <a:pt x="63" y="8"/>
                  </a:lnTo>
                  <a:lnTo>
                    <a:pt x="66" y="10"/>
                  </a:lnTo>
                  <a:lnTo>
                    <a:pt x="70" y="13"/>
                  </a:lnTo>
                  <a:lnTo>
                    <a:pt x="73" y="16"/>
                  </a:lnTo>
                  <a:lnTo>
                    <a:pt x="75" y="20"/>
                  </a:lnTo>
                  <a:lnTo>
                    <a:pt x="78" y="23"/>
                  </a:lnTo>
                  <a:lnTo>
                    <a:pt x="80" y="27"/>
                  </a:lnTo>
                  <a:lnTo>
                    <a:pt x="82" y="32"/>
                  </a:lnTo>
                  <a:lnTo>
                    <a:pt x="83" y="36"/>
                  </a:lnTo>
                  <a:lnTo>
                    <a:pt x="84" y="40"/>
                  </a:lnTo>
                  <a:lnTo>
                    <a:pt x="85" y="45"/>
                  </a:lnTo>
                  <a:lnTo>
                    <a:pt x="85" y="49"/>
                  </a:lnTo>
                  <a:lnTo>
                    <a:pt x="85" y="54"/>
                  </a:lnTo>
                  <a:lnTo>
                    <a:pt x="84" y="58"/>
                  </a:lnTo>
                  <a:lnTo>
                    <a:pt x="83" y="62"/>
                  </a:lnTo>
                  <a:lnTo>
                    <a:pt x="81" y="66"/>
                  </a:lnTo>
                  <a:lnTo>
                    <a:pt x="80" y="70"/>
                  </a:lnTo>
                  <a:lnTo>
                    <a:pt x="77" y="73"/>
                  </a:lnTo>
                  <a:lnTo>
                    <a:pt x="75" y="77"/>
                  </a:lnTo>
                  <a:lnTo>
                    <a:pt x="72" y="79"/>
                  </a:lnTo>
                  <a:lnTo>
                    <a:pt x="69" y="82"/>
                  </a:lnTo>
                  <a:lnTo>
                    <a:pt x="66" y="84"/>
                  </a:lnTo>
                  <a:lnTo>
                    <a:pt x="62" y="86"/>
                  </a:lnTo>
                  <a:lnTo>
                    <a:pt x="59" y="88"/>
                  </a:lnTo>
                  <a:lnTo>
                    <a:pt x="55" y="89"/>
                  </a:lnTo>
                  <a:lnTo>
                    <a:pt x="50" y="90"/>
                  </a:lnTo>
                  <a:lnTo>
                    <a:pt x="46" y="90"/>
                  </a:lnTo>
                  <a:lnTo>
                    <a:pt x="42" y="90"/>
                  </a:lnTo>
                  <a:lnTo>
                    <a:pt x="38" y="89"/>
                  </a:lnTo>
                  <a:lnTo>
                    <a:pt x="33" y="88"/>
                  </a:lnTo>
                  <a:lnTo>
                    <a:pt x="29" y="86"/>
                  </a:lnTo>
                  <a:lnTo>
                    <a:pt x="25" y="84"/>
                  </a:lnTo>
                  <a:lnTo>
                    <a:pt x="22" y="82"/>
                  </a:lnTo>
                  <a:lnTo>
                    <a:pt x="18" y="79"/>
                  </a:lnTo>
                  <a:lnTo>
                    <a:pt x="15" y="77"/>
                  </a:lnTo>
                  <a:lnTo>
                    <a:pt x="12" y="73"/>
                  </a:lnTo>
                  <a:lnTo>
                    <a:pt x="9" y="70"/>
                  </a:lnTo>
                  <a:lnTo>
                    <a:pt x="7" y="66"/>
                  </a:lnTo>
                  <a:lnTo>
                    <a:pt x="5" y="62"/>
                  </a:lnTo>
                  <a:lnTo>
                    <a:pt x="3" y="58"/>
                  </a:lnTo>
                  <a:lnTo>
                    <a:pt x="1" y="54"/>
                  </a:lnTo>
                  <a:lnTo>
                    <a:pt x="0" y="49"/>
                  </a:lnTo>
                  <a:lnTo>
                    <a:pt x="0" y="45"/>
                  </a:lnTo>
                  <a:lnTo>
                    <a:pt x="0" y="40"/>
                  </a:lnTo>
                  <a:lnTo>
                    <a:pt x="0" y="36"/>
                  </a:lnTo>
                  <a:lnTo>
                    <a:pt x="1" y="32"/>
                  </a:lnTo>
                  <a:lnTo>
                    <a:pt x="2" y="27"/>
                  </a:lnTo>
                  <a:lnTo>
                    <a:pt x="3" y="23"/>
                  </a:lnTo>
                  <a:lnTo>
                    <a:pt x="5" y="20"/>
                  </a:lnTo>
                  <a:lnTo>
                    <a:pt x="7" y="16"/>
                  </a:lnTo>
                  <a:lnTo>
                    <a:pt x="10" y="13"/>
                  </a:lnTo>
                  <a:lnTo>
                    <a:pt x="12" y="10"/>
                  </a:lnTo>
                  <a:lnTo>
                    <a:pt x="15" y="8"/>
                  </a:lnTo>
                  <a:lnTo>
                    <a:pt x="19" y="6"/>
                  </a:lnTo>
                  <a:lnTo>
                    <a:pt x="22" y="4"/>
                  </a:lnTo>
                  <a:lnTo>
                    <a:pt x="26" y="2"/>
                  </a:lnTo>
                  <a:lnTo>
                    <a:pt x="30" y="1"/>
                  </a:lnTo>
                  <a:lnTo>
                    <a:pt x="34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ADA3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1" name="Freeform 424"/>
            <p:cNvSpPr>
              <a:spLocks/>
            </p:cNvSpPr>
            <p:nvPr/>
          </p:nvSpPr>
          <p:spPr bwMode="auto">
            <a:xfrm>
              <a:off x="3768" y="1890"/>
              <a:ext cx="80" cy="84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49" y="2"/>
                </a:cxn>
                <a:cxn ang="0">
                  <a:pos x="56" y="5"/>
                </a:cxn>
                <a:cxn ang="0">
                  <a:pos x="63" y="10"/>
                </a:cxn>
                <a:cxn ang="0">
                  <a:pos x="69" y="15"/>
                </a:cxn>
                <a:cxn ang="0">
                  <a:pos x="73" y="22"/>
                </a:cxn>
                <a:cxn ang="0">
                  <a:pos x="77" y="30"/>
                </a:cxn>
                <a:cxn ang="0">
                  <a:pos x="79" y="38"/>
                </a:cxn>
                <a:cxn ang="0">
                  <a:pos x="80" y="47"/>
                </a:cxn>
                <a:cxn ang="0">
                  <a:pos x="79" y="55"/>
                </a:cxn>
                <a:cxn ang="0">
                  <a:pos x="77" y="62"/>
                </a:cxn>
                <a:cxn ang="0">
                  <a:pos x="73" y="69"/>
                </a:cxn>
                <a:cxn ang="0">
                  <a:pos x="68" y="75"/>
                </a:cxn>
                <a:cxn ang="0">
                  <a:pos x="62" y="79"/>
                </a:cxn>
                <a:cxn ang="0">
                  <a:pos x="55" y="83"/>
                </a:cxn>
                <a:cxn ang="0">
                  <a:pos x="48" y="84"/>
                </a:cxn>
                <a:cxn ang="0">
                  <a:pos x="40" y="84"/>
                </a:cxn>
                <a:cxn ang="0">
                  <a:pos x="32" y="83"/>
                </a:cxn>
                <a:cxn ang="0">
                  <a:pos x="24" y="79"/>
                </a:cxn>
                <a:cxn ang="0">
                  <a:pos x="17" y="75"/>
                </a:cxn>
                <a:cxn ang="0">
                  <a:pos x="12" y="69"/>
                </a:cxn>
                <a:cxn ang="0">
                  <a:pos x="7" y="62"/>
                </a:cxn>
                <a:cxn ang="0">
                  <a:pos x="3" y="55"/>
                </a:cxn>
                <a:cxn ang="0">
                  <a:pos x="1" y="47"/>
                </a:cxn>
                <a:cxn ang="0">
                  <a:pos x="0" y="38"/>
                </a:cxn>
                <a:cxn ang="0">
                  <a:pos x="1" y="30"/>
                </a:cxn>
                <a:cxn ang="0">
                  <a:pos x="3" y="22"/>
                </a:cxn>
                <a:cxn ang="0">
                  <a:pos x="7" y="15"/>
                </a:cxn>
                <a:cxn ang="0">
                  <a:pos x="12" y="10"/>
                </a:cxn>
                <a:cxn ang="0">
                  <a:pos x="18" y="5"/>
                </a:cxn>
                <a:cxn ang="0">
                  <a:pos x="25" y="2"/>
                </a:cxn>
                <a:cxn ang="0">
                  <a:pos x="33" y="0"/>
                </a:cxn>
              </a:cxnLst>
              <a:rect l="0" t="0" r="r" b="b"/>
              <a:pathLst>
                <a:path w="80" h="84">
                  <a:moveTo>
                    <a:pt x="37" y="0"/>
                  </a:moveTo>
                  <a:lnTo>
                    <a:pt x="41" y="0"/>
                  </a:lnTo>
                  <a:lnTo>
                    <a:pt x="45" y="1"/>
                  </a:lnTo>
                  <a:lnTo>
                    <a:pt x="49" y="2"/>
                  </a:lnTo>
                  <a:lnTo>
                    <a:pt x="52" y="4"/>
                  </a:lnTo>
                  <a:lnTo>
                    <a:pt x="56" y="5"/>
                  </a:lnTo>
                  <a:lnTo>
                    <a:pt x="59" y="7"/>
                  </a:lnTo>
                  <a:lnTo>
                    <a:pt x="63" y="10"/>
                  </a:lnTo>
                  <a:lnTo>
                    <a:pt x="66" y="12"/>
                  </a:lnTo>
                  <a:lnTo>
                    <a:pt x="69" y="15"/>
                  </a:lnTo>
                  <a:lnTo>
                    <a:pt x="71" y="19"/>
                  </a:lnTo>
                  <a:lnTo>
                    <a:pt x="73" y="22"/>
                  </a:lnTo>
                  <a:lnTo>
                    <a:pt x="75" y="26"/>
                  </a:lnTo>
                  <a:lnTo>
                    <a:pt x="77" y="30"/>
                  </a:lnTo>
                  <a:lnTo>
                    <a:pt x="78" y="34"/>
                  </a:lnTo>
                  <a:lnTo>
                    <a:pt x="79" y="38"/>
                  </a:lnTo>
                  <a:lnTo>
                    <a:pt x="80" y="42"/>
                  </a:lnTo>
                  <a:lnTo>
                    <a:pt x="80" y="47"/>
                  </a:lnTo>
                  <a:lnTo>
                    <a:pt x="80" y="51"/>
                  </a:lnTo>
                  <a:lnTo>
                    <a:pt x="79" y="55"/>
                  </a:lnTo>
                  <a:lnTo>
                    <a:pt x="78" y="59"/>
                  </a:lnTo>
                  <a:lnTo>
                    <a:pt x="77" y="62"/>
                  </a:lnTo>
                  <a:lnTo>
                    <a:pt x="75" y="66"/>
                  </a:lnTo>
                  <a:lnTo>
                    <a:pt x="73" y="69"/>
                  </a:lnTo>
                  <a:lnTo>
                    <a:pt x="71" y="72"/>
                  </a:lnTo>
                  <a:lnTo>
                    <a:pt x="68" y="75"/>
                  </a:lnTo>
                  <a:lnTo>
                    <a:pt x="65" y="77"/>
                  </a:lnTo>
                  <a:lnTo>
                    <a:pt x="62" y="79"/>
                  </a:lnTo>
                  <a:lnTo>
                    <a:pt x="59" y="81"/>
                  </a:lnTo>
                  <a:lnTo>
                    <a:pt x="55" y="83"/>
                  </a:lnTo>
                  <a:lnTo>
                    <a:pt x="52" y="84"/>
                  </a:lnTo>
                  <a:lnTo>
                    <a:pt x="48" y="84"/>
                  </a:lnTo>
                  <a:lnTo>
                    <a:pt x="44" y="84"/>
                  </a:lnTo>
                  <a:lnTo>
                    <a:pt x="40" y="84"/>
                  </a:lnTo>
                  <a:lnTo>
                    <a:pt x="36" y="84"/>
                  </a:lnTo>
                  <a:lnTo>
                    <a:pt x="32" y="83"/>
                  </a:lnTo>
                  <a:lnTo>
                    <a:pt x="28" y="81"/>
                  </a:lnTo>
                  <a:lnTo>
                    <a:pt x="24" y="79"/>
                  </a:lnTo>
                  <a:lnTo>
                    <a:pt x="21" y="77"/>
                  </a:lnTo>
                  <a:lnTo>
                    <a:pt x="17" y="75"/>
                  </a:lnTo>
                  <a:lnTo>
                    <a:pt x="14" y="72"/>
                  </a:lnTo>
                  <a:lnTo>
                    <a:pt x="12" y="69"/>
                  </a:lnTo>
                  <a:lnTo>
                    <a:pt x="9" y="66"/>
                  </a:lnTo>
                  <a:lnTo>
                    <a:pt x="7" y="62"/>
                  </a:lnTo>
                  <a:lnTo>
                    <a:pt x="5" y="59"/>
                  </a:lnTo>
                  <a:lnTo>
                    <a:pt x="3" y="55"/>
                  </a:lnTo>
                  <a:lnTo>
                    <a:pt x="2" y="51"/>
                  </a:lnTo>
                  <a:lnTo>
                    <a:pt x="1" y="47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0" y="34"/>
                  </a:lnTo>
                  <a:lnTo>
                    <a:pt x="1" y="30"/>
                  </a:lnTo>
                  <a:lnTo>
                    <a:pt x="2" y="26"/>
                  </a:lnTo>
                  <a:lnTo>
                    <a:pt x="3" y="22"/>
                  </a:lnTo>
                  <a:lnTo>
                    <a:pt x="5" y="19"/>
                  </a:lnTo>
                  <a:lnTo>
                    <a:pt x="7" y="15"/>
                  </a:lnTo>
                  <a:lnTo>
                    <a:pt x="9" y="12"/>
                  </a:lnTo>
                  <a:lnTo>
                    <a:pt x="12" y="10"/>
                  </a:lnTo>
                  <a:lnTo>
                    <a:pt x="15" y="7"/>
                  </a:lnTo>
                  <a:lnTo>
                    <a:pt x="18" y="5"/>
                  </a:lnTo>
                  <a:lnTo>
                    <a:pt x="21" y="4"/>
                  </a:lnTo>
                  <a:lnTo>
                    <a:pt x="25" y="2"/>
                  </a:lnTo>
                  <a:lnTo>
                    <a:pt x="29" y="1"/>
                  </a:lnTo>
                  <a:lnTo>
                    <a:pt x="33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B2A8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2" name="Freeform 425"/>
            <p:cNvSpPr>
              <a:spLocks/>
            </p:cNvSpPr>
            <p:nvPr/>
          </p:nvSpPr>
          <p:spPr bwMode="auto">
            <a:xfrm>
              <a:off x="3769" y="1891"/>
              <a:ext cx="75" cy="79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46" y="2"/>
                </a:cxn>
                <a:cxn ang="0">
                  <a:pos x="53" y="5"/>
                </a:cxn>
                <a:cxn ang="0">
                  <a:pos x="59" y="9"/>
                </a:cxn>
                <a:cxn ang="0">
                  <a:pos x="64" y="14"/>
                </a:cxn>
                <a:cxn ang="0">
                  <a:pos x="69" y="21"/>
                </a:cxn>
                <a:cxn ang="0">
                  <a:pos x="72" y="28"/>
                </a:cxn>
                <a:cxn ang="0">
                  <a:pos x="75" y="35"/>
                </a:cxn>
                <a:cxn ang="0">
                  <a:pos x="75" y="44"/>
                </a:cxn>
                <a:cxn ang="0">
                  <a:pos x="74" y="51"/>
                </a:cxn>
                <a:cxn ang="0">
                  <a:pos x="72" y="58"/>
                </a:cxn>
                <a:cxn ang="0">
                  <a:pos x="69" y="65"/>
                </a:cxn>
                <a:cxn ang="0">
                  <a:pos x="64" y="70"/>
                </a:cxn>
                <a:cxn ang="0">
                  <a:pos x="59" y="75"/>
                </a:cxn>
                <a:cxn ang="0">
                  <a:pos x="52" y="78"/>
                </a:cxn>
                <a:cxn ang="0">
                  <a:pos x="45" y="79"/>
                </a:cxn>
                <a:cxn ang="0">
                  <a:pos x="37" y="79"/>
                </a:cxn>
                <a:cxn ang="0">
                  <a:pos x="30" y="78"/>
                </a:cxn>
                <a:cxn ang="0">
                  <a:pos x="23" y="75"/>
                </a:cxn>
                <a:cxn ang="0">
                  <a:pos x="17" y="70"/>
                </a:cxn>
                <a:cxn ang="0">
                  <a:pos x="11" y="65"/>
                </a:cxn>
                <a:cxn ang="0">
                  <a:pos x="6" y="58"/>
                </a:cxn>
                <a:cxn ang="0">
                  <a:pos x="3" y="51"/>
                </a:cxn>
                <a:cxn ang="0">
                  <a:pos x="1" y="44"/>
                </a:cxn>
                <a:cxn ang="0">
                  <a:pos x="0" y="35"/>
                </a:cxn>
                <a:cxn ang="0">
                  <a:pos x="1" y="28"/>
                </a:cxn>
                <a:cxn ang="0">
                  <a:pos x="3" y="21"/>
                </a:cxn>
                <a:cxn ang="0">
                  <a:pos x="7" y="14"/>
                </a:cxn>
                <a:cxn ang="0">
                  <a:pos x="11" y="9"/>
                </a:cxn>
                <a:cxn ang="0">
                  <a:pos x="17" y="5"/>
                </a:cxn>
                <a:cxn ang="0">
                  <a:pos x="23" y="2"/>
                </a:cxn>
                <a:cxn ang="0">
                  <a:pos x="31" y="0"/>
                </a:cxn>
              </a:cxnLst>
              <a:rect l="0" t="0" r="r" b="b"/>
              <a:pathLst>
                <a:path w="75" h="79">
                  <a:moveTo>
                    <a:pt x="34" y="0"/>
                  </a:moveTo>
                  <a:lnTo>
                    <a:pt x="38" y="0"/>
                  </a:lnTo>
                  <a:lnTo>
                    <a:pt x="42" y="1"/>
                  </a:lnTo>
                  <a:lnTo>
                    <a:pt x="46" y="2"/>
                  </a:lnTo>
                  <a:lnTo>
                    <a:pt x="49" y="3"/>
                  </a:lnTo>
                  <a:lnTo>
                    <a:pt x="53" y="5"/>
                  </a:lnTo>
                  <a:lnTo>
                    <a:pt x="56" y="7"/>
                  </a:lnTo>
                  <a:lnTo>
                    <a:pt x="59" y="9"/>
                  </a:lnTo>
                  <a:lnTo>
                    <a:pt x="62" y="12"/>
                  </a:lnTo>
                  <a:lnTo>
                    <a:pt x="64" y="14"/>
                  </a:lnTo>
                  <a:lnTo>
                    <a:pt x="67" y="18"/>
                  </a:lnTo>
                  <a:lnTo>
                    <a:pt x="69" y="21"/>
                  </a:lnTo>
                  <a:lnTo>
                    <a:pt x="71" y="24"/>
                  </a:lnTo>
                  <a:lnTo>
                    <a:pt x="72" y="28"/>
                  </a:lnTo>
                  <a:lnTo>
                    <a:pt x="74" y="32"/>
                  </a:lnTo>
                  <a:lnTo>
                    <a:pt x="75" y="35"/>
                  </a:lnTo>
                  <a:lnTo>
                    <a:pt x="75" y="40"/>
                  </a:lnTo>
                  <a:lnTo>
                    <a:pt x="75" y="44"/>
                  </a:lnTo>
                  <a:lnTo>
                    <a:pt x="75" y="48"/>
                  </a:lnTo>
                  <a:lnTo>
                    <a:pt x="74" y="51"/>
                  </a:lnTo>
                  <a:lnTo>
                    <a:pt x="74" y="55"/>
                  </a:lnTo>
                  <a:lnTo>
                    <a:pt x="72" y="58"/>
                  </a:lnTo>
                  <a:lnTo>
                    <a:pt x="71" y="62"/>
                  </a:lnTo>
                  <a:lnTo>
                    <a:pt x="69" y="65"/>
                  </a:lnTo>
                  <a:lnTo>
                    <a:pt x="67" y="68"/>
                  </a:lnTo>
                  <a:lnTo>
                    <a:pt x="64" y="70"/>
                  </a:lnTo>
                  <a:lnTo>
                    <a:pt x="61" y="72"/>
                  </a:lnTo>
                  <a:lnTo>
                    <a:pt x="59" y="75"/>
                  </a:lnTo>
                  <a:lnTo>
                    <a:pt x="55" y="76"/>
                  </a:lnTo>
                  <a:lnTo>
                    <a:pt x="52" y="78"/>
                  </a:lnTo>
                  <a:lnTo>
                    <a:pt x="49" y="78"/>
                  </a:lnTo>
                  <a:lnTo>
                    <a:pt x="45" y="79"/>
                  </a:lnTo>
                  <a:lnTo>
                    <a:pt x="41" y="79"/>
                  </a:lnTo>
                  <a:lnTo>
                    <a:pt x="37" y="79"/>
                  </a:lnTo>
                  <a:lnTo>
                    <a:pt x="34" y="78"/>
                  </a:lnTo>
                  <a:lnTo>
                    <a:pt x="30" y="78"/>
                  </a:lnTo>
                  <a:lnTo>
                    <a:pt x="26" y="76"/>
                  </a:lnTo>
                  <a:lnTo>
                    <a:pt x="23" y="75"/>
                  </a:lnTo>
                  <a:lnTo>
                    <a:pt x="20" y="72"/>
                  </a:lnTo>
                  <a:lnTo>
                    <a:pt x="17" y="70"/>
                  </a:lnTo>
                  <a:lnTo>
                    <a:pt x="14" y="68"/>
                  </a:lnTo>
                  <a:lnTo>
                    <a:pt x="11" y="65"/>
                  </a:lnTo>
                  <a:lnTo>
                    <a:pt x="9" y="62"/>
                  </a:lnTo>
                  <a:lnTo>
                    <a:pt x="6" y="58"/>
                  </a:lnTo>
                  <a:lnTo>
                    <a:pt x="5" y="55"/>
                  </a:lnTo>
                  <a:lnTo>
                    <a:pt x="3" y="51"/>
                  </a:lnTo>
                  <a:lnTo>
                    <a:pt x="2" y="48"/>
                  </a:lnTo>
                  <a:lnTo>
                    <a:pt x="1" y="44"/>
                  </a:lnTo>
                  <a:lnTo>
                    <a:pt x="0" y="40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1" y="28"/>
                  </a:lnTo>
                  <a:lnTo>
                    <a:pt x="2" y="24"/>
                  </a:lnTo>
                  <a:lnTo>
                    <a:pt x="3" y="21"/>
                  </a:lnTo>
                  <a:lnTo>
                    <a:pt x="5" y="18"/>
                  </a:lnTo>
                  <a:lnTo>
                    <a:pt x="7" y="14"/>
                  </a:lnTo>
                  <a:lnTo>
                    <a:pt x="9" y="12"/>
                  </a:lnTo>
                  <a:lnTo>
                    <a:pt x="11" y="9"/>
                  </a:lnTo>
                  <a:lnTo>
                    <a:pt x="14" y="7"/>
                  </a:lnTo>
                  <a:lnTo>
                    <a:pt x="17" y="5"/>
                  </a:lnTo>
                  <a:lnTo>
                    <a:pt x="20" y="3"/>
                  </a:lnTo>
                  <a:lnTo>
                    <a:pt x="23" y="2"/>
                  </a:lnTo>
                  <a:lnTo>
                    <a:pt x="27" y="1"/>
                  </a:lnTo>
                  <a:lnTo>
                    <a:pt x="31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B7ADA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3" name="Freeform 426"/>
            <p:cNvSpPr>
              <a:spLocks/>
            </p:cNvSpPr>
            <p:nvPr/>
          </p:nvSpPr>
          <p:spPr bwMode="auto">
            <a:xfrm>
              <a:off x="3771" y="1892"/>
              <a:ext cx="70" cy="74"/>
            </a:xfrm>
            <a:custGeom>
              <a:avLst/>
              <a:gdLst/>
              <a:ahLst/>
              <a:cxnLst>
                <a:cxn ang="0">
                  <a:pos x="35" y="1"/>
                </a:cxn>
                <a:cxn ang="0">
                  <a:pos x="42" y="2"/>
                </a:cxn>
                <a:cxn ang="0">
                  <a:pos x="48" y="5"/>
                </a:cxn>
                <a:cxn ang="0">
                  <a:pos x="54" y="9"/>
                </a:cxn>
                <a:cxn ang="0">
                  <a:pos x="59" y="14"/>
                </a:cxn>
                <a:cxn ang="0">
                  <a:pos x="64" y="20"/>
                </a:cxn>
                <a:cxn ang="0">
                  <a:pos x="67" y="26"/>
                </a:cxn>
                <a:cxn ang="0">
                  <a:pos x="69" y="33"/>
                </a:cxn>
                <a:cxn ang="0">
                  <a:pos x="70" y="41"/>
                </a:cxn>
                <a:cxn ang="0">
                  <a:pos x="69" y="48"/>
                </a:cxn>
                <a:cxn ang="0">
                  <a:pos x="67" y="55"/>
                </a:cxn>
                <a:cxn ang="0">
                  <a:pos x="63" y="61"/>
                </a:cxn>
                <a:cxn ang="0">
                  <a:pos x="59" y="65"/>
                </a:cxn>
                <a:cxn ang="0">
                  <a:pos x="54" y="70"/>
                </a:cxn>
                <a:cxn ang="0">
                  <a:pos x="48" y="72"/>
                </a:cxn>
                <a:cxn ang="0">
                  <a:pos x="41" y="74"/>
                </a:cxn>
                <a:cxn ang="0">
                  <a:pos x="34" y="74"/>
                </a:cxn>
                <a:cxn ang="0">
                  <a:pos x="27" y="72"/>
                </a:cxn>
                <a:cxn ang="0">
                  <a:pos x="21" y="70"/>
                </a:cxn>
                <a:cxn ang="0">
                  <a:pos x="15" y="65"/>
                </a:cxn>
                <a:cxn ang="0">
                  <a:pos x="10" y="61"/>
                </a:cxn>
                <a:cxn ang="0">
                  <a:pos x="6" y="55"/>
                </a:cxn>
                <a:cxn ang="0">
                  <a:pos x="2" y="48"/>
                </a:cxn>
                <a:cxn ang="0">
                  <a:pos x="0" y="41"/>
                </a:cxn>
                <a:cxn ang="0">
                  <a:pos x="0" y="33"/>
                </a:cxn>
                <a:cxn ang="0">
                  <a:pos x="0" y="26"/>
                </a:cxn>
                <a:cxn ang="0">
                  <a:pos x="2" y="20"/>
                </a:cxn>
                <a:cxn ang="0">
                  <a:pos x="6" y="14"/>
                </a:cxn>
                <a:cxn ang="0">
                  <a:pos x="10" y="9"/>
                </a:cxn>
                <a:cxn ang="0">
                  <a:pos x="15" y="5"/>
                </a:cxn>
                <a:cxn ang="0">
                  <a:pos x="21" y="2"/>
                </a:cxn>
                <a:cxn ang="0">
                  <a:pos x="28" y="1"/>
                </a:cxn>
              </a:cxnLst>
              <a:rect l="0" t="0" r="r" b="b"/>
              <a:pathLst>
                <a:path w="70" h="74">
                  <a:moveTo>
                    <a:pt x="31" y="0"/>
                  </a:moveTo>
                  <a:lnTo>
                    <a:pt x="35" y="1"/>
                  </a:lnTo>
                  <a:lnTo>
                    <a:pt x="38" y="1"/>
                  </a:lnTo>
                  <a:lnTo>
                    <a:pt x="42" y="2"/>
                  </a:lnTo>
                  <a:lnTo>
                    <a:pt x="45" y="3"/>
                  </a:lnTo>
                  <a:lnTo>
                    <a:pt x="48" y="5"/>
                  </a:lnTo>
                  <a:lnTo>
                    <a:pt x="51" y="7"/>
                  </a:lnTo>
                  <a:lnTo>
                    <a:pt x="54" y="9"/>
                  </a:lnTo>
                  <a:lnTo>
                    <a:pt x="57" y="11"/>
                  </a:lnTo>
                  <a:lnTo>
                    <a:pt x="59" y="14"/>
                  </a:lnTo>
                  <a:lnTo>
                    <a:pt x="62" y="17"/>
                  </a:lnTo>
                  <a:lnTo>
                    <a:pt x="64" y="20"/>
                  </a:lnTo>
                  <a:lnTo>
                    <a:pt x="65" y="23"/>
                  </a:lnTo>
                  <a:lnTo>
                    <a:pt x="67" y="26"/>
                  </a:lnTo>
                  <a:lnTo>
                    <a:pt x="68" y="30"/>
                  </a:lnTo>
                  <a:lnTo>
                    <a:pt x="69" y="33"/>
                  </a:lnTo>
                  <a:lnTo>
                    <a:pt x="69" y="37"/>
                  </a:lnTo>
                  <a:lnTo>
                    <a:pt x="70" y="41"/>
                  </a:lnTo>
                  <a:lnTo>
                    <a:pt x="69" y="44"/>
                  </a:lnTo>
                  <a:lnTo>
                    <a:pt x="69" y="48"/>
                  </a:lnTo>
                  <a:lnTo>
                    <a:pt x="68" y="51"/>
                  </a:lnTo>
                  <a:lnTo>
                    <a:pt x="67" y="55"/>
                  </a:lnTo>
                  <a:lnTo>
                    <a:pt x="65" y="58"/>
                  </a:lnTo>
                  <a:lnTo>
                    <a:pt x="63" y="61"/>
                  </a:lnTo>
                  <a:lnTo>
                    <a:pt x="61" y="63"/>
                  </a:lnTo>
                  <a:lnTo>
                    <a:pt x="59" y="65"/>
                  </a:lnTo>
                  <a:lnTo>
                    <a:pt x="57" y="68"/>
                  </a:lnTo>
                  <a:lnTo>
                    <a:pt x="54" y="70"/>
                  </a:lnTo>
                  <a:lnTo>
                    <a:pt x="51" y="71"/>
                  </a:lnTo>
                  <a:lnTo>
                    <a:pt x="48" y="72"/>
                  </a:lnTo>
                  <a:lnTo>
                    <a:pt x="44" y="73"/>
                  </a:lnTo>
                  <a:lnTo>
                    <a:pt x="41" y="74"/>
                  </a:lnTo>
                  <a:lnTo>
                    <a:pt x="38" y="74"/>
                  </a:lnTo>
                  <a:lnTo>
                    <a:pt x="34" y="74"/>
                  </a:lnTo>
                  <a:lnTo>
                    <a:pt x="31" y="73"/>
                  </a:lnTo>
                  <a:lnTo>
                    <a:pt x="27" y="72"/>
                  </a:lnTo>
                  <a:lnTo>
                    <a:pt x="24" y="71"/>
                  </a:lnTo>
                  <a:lnTo>
                    <a:pt x="21" y="70"/>
                  </a:lnTo>
                  <a:lnTo>
                    <a:pt x="18" y="68"/>
                  </a:lnTo>
                  <a:lnTo>
                    <a:pt x="15" y="65"/>
                  </a:lnTo>
                  <a:lnTo>
                    <a:pt x="12" y="63"/>
                  </a:lnTo>
                  <a:lnTo>
                    <a:pt x="10" y="61"/>
                  </a:lnTo>
                  <a:lnTo>
                    <a:pt x="7" y="58"/>
                  </a:lnTo>
                  <a:lnTo>
                    <a:pt x="6" y="55"/>
                  </a:lnTo>
                  <a:lnTo>
                    <a:pt x="4" y="51"/>
                  </a:lnTo>
                  <a:lnTo>
                    <a:pt x="2" y="48"/>
                  </a:lnTo>
                  <a:lnTo>
                    <a:pt x="1" y="44"/>
                  </a:lnTo>
                  <a:lnTo>
                    <a:pt x="0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1" y="23"/>
                  </a:lnTo>
                  <a:lnTo>
                    <a:pt x="2" y="20"/>
                  </a:lnTo>
                  <a:lnTo>
                    <a:pt x="4" y="17"/>
                  </a:lnTo>
                  <a:lnTo>
                    <a:pt x="6" y="14"/>
                  </a:lnTo>
                  <a:lnTo>
                    <a:pt x="8" y="11"/>
                  </a:lnTo>
                  <a:lnTo>
                    <a:pt x="10" y="9"/>
                  </a:lnTo>
                  <a:lnTo>
                    <a:pt x="13" y="7"/>
                  </a:lnTo>
                  <a:lnTo>
                    <a:pt x="15" y="5"/>
                  </a:lnTo>
                  <a:lnTo>
                    <a:pt x="18" y="3"/>
                  </a:lnTo>
                  <a:lnTo>
                    <a:pt x="21" y="2"/>
                  </a:lnTo>
                  <a:lnTo>
                    <a:pt x="24" y="1"/>
                  </a:lnTo>
                  <a:lnTo>
                    <a:pt x="28" y="1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BCB2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4" name="Freeform 427"/>
            <p:cNvSpPr>
              <a:spLocks/>
            </p:cNvSpPr>
            <p:nvPr/>
          </p:nvSpPr>
          <p:spPr bwMode="auto">
            <a:xfrm>
              <a:off x="3772" y="1894"/>
              <a:ext cx="65" cy="68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39" y="1"/>
                </a:cxn>
                <a:cxn ang="0">
                  <a:pos x="45" y="4"/>
                </a:cxn>
                <a:cxn ang="0">
                  <a:pos x="51" y="7"/>
                </a:cxn>
                <a:cxn ang="0">
                  <a:pos x="55" y="12"/>
                </a:cxn>
                <a:cxn ang="0">
                  <a:pos x="59" y="17"/>
                </a:cxn>
                <a:cxn ang="0">
                  <a:pos x="62" y="23"/>
                </a:cxn>
                <a:cxn ang="0">
                  <a:pos x="64" y="30"/>
                </a:cxn>
                <a:cxn ang="0">
                  <a:pos x="65" y="37"/>
                </a:cxn>
                <a:cxn ang="0">
                  <a:pos x="64" y="44"/>
                </a:cxn>
                <a:cxn ang="0">
                  <a:pos x="62" y="50"/>
                </a:cxn>
                <a:cxn ang="0">
                  <a:pos x="59" y="55"/>
                </a:cxn>
                <a:cxn ang="0">
                  <a:pos x="55" y="60"/>
                </a:cxn>
                <a:cxn ang="0">
                  <a:pos x="50" y="63"/>
                </a:cxn>
                <a:cxn ang="0">
                  <a:pos x="45" y="66"/>
                </a:cxn>
                <a:cxn ang="0">
                  <a:pos x="39" y="68"/>
                </a:cxn>
                <a:cxn ang="0">
                  <a:pos x="32" y="68"/>
                </a:cxn>
                <a:cxn ang="0">
                  <a:pos x="25" y="66"/>
                </a:cxn>
                <a:cxn ang="0">
                  <a:pos x="19" y="63"/>
                </a:cxn>
                <a:cxn ang="0">
                  <a:pos x="14" y="60"/>
                </a:cxn>
                <a:cxn ang="0">
                  <a:pos x="9" y="55"/>
                </a:cxn>
                <a:cxn ang="0">
                  <a:pos x="5" y="50"/>
                </a:cxn>
                <a:cxn ang="0">
                  <a:pos x="2" y="44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23"/>
                </a:cxn>
                <a:cxn ang="0">
                  <a:pos x="2" y="17"/>
                </a:cxn>
                <a:cxn ang="0">
                  <a:pos x="6" y="12"/>
                </a:cxn>
                <a:cxn ang="0">
                  <a:pos x="9" y="7"/>
                </a:cxn>
                <a:cxn ang="0">
                  <a:pos x="14" y="4"/>
                </a:cxn>
                <a:cxn ang="0">
                  <a:pos x="20" y="1"/>
                </a:cxn>
                <a:cxn ang="0">
                  <a:pos x="26" y="0"/>
                </a:cxn>
              </a:cxnLst>
              <a:rect l="0" t="0" r="r" b="b"/>
              <a:pathLst>
                <a:path w="65" h="68">
                  <a:moveTo>
                    <a:pt x="29" y="0"/>
                  </a:moveTo>
                  <a:lnTo>
                    <a:pt x="33" y="0"/>
                  </a:lnTo>
                  <a:lnTo>
                    <a:pt x="36" y="0"/>
                  </a:lnTo>
                  <a:lnTo>
                    <a:pt x="39" y="1"/>
                  </a:lnTo>
                  <a:lnTo>
                    <a:pt x="42" y="2"/>
                  </a:lnTo>
                  <a:lnTo>
                    <a:pt x="45" y="4"/>
                  </a:lnTo>
                  <a:lnTo>
                    <a:pt x="48" y="5"/>
                  </a:lnTo>
                  <a:lnTo>
                    <a:pt x="51" y="7"/>
                  </a:lnTo>
                  <a:lnTo>
                    <a:pt x="53" y="9"/>
                  </a:lnTo>
                  <a:lnTo>
                    <a:pt x="55" y="12"/>
                  </a:lnTo>
                  <a:lnTo>
                    <a:pt x="57" y="14"/>
                  </a:lnTo>
                  <a:lnTo>
                    <a:pt x="59" y="17"/>
                  </a:lnTo>
                  <a:lnTo>
                    <a:pt x="61" y="20"/>
                  </a:lnTo>
                  <a:lnTo>
                    <a:pt x="62" y="23"/>
                  </a:lnTo>
                  <a:lnTo>
                    <a:pt x="63" y="27"/>
                  </a:lnTo>
                  <a:lnTo>
                    <a:pt x="64" y="30"/>
                  </a:lnTo>
                  <a:lnTo>
                    <a:pt x="65" y="34"/>
                  </a:lnTo>
                  <a:lnTo>
                    <a:pt x="65" y="37"/>
                  </a:lnTo>
                  <a:lnTo>
                    <a:pt x="65" y="40"/>
                  </a:lnTo>
                  <a:lnTo>
                    <a:pt x="64" y="44"/>
                  </a:lnTo>
                  <a:lnTo>
                    <a:pt x="63" y="47"/>
                  </a:lnTo>
                  <a:lnTo>
                    <a:pt x="62" y="50"/>
                  </a:lnTo>
                  <a:lnTo>
                    <a:pt x="61" y="53"/>
                  </a:lnTo>
                  <a:lnTo>
                    <a:pt x="59" y="55"/>
                  </a:lnTo>
                  <a:lnTo>
                    <a:pt x="57" y="58"/>
                  </a:lnTo>
                  <a:lnTo>
                    <a:pt x="55" y="60"/>
                  </a:lnTo>
                  <a:lnTo>
                    <a:pt x="53" y="62"/>
                  </a:lnTo>
                  <a:lnTo>
                    <a:pt x="50" y="63"/>
                  </a:lnTo>
                  <a:lnTo>
                    <a:pt x="48" y="65"/>
                  </a:lnTo>
                  <a:lnTo>
                    <a:pt x="45" y="66"/>
                  </a:lnTo>
                  <a:lnTo>
                    <a:pt x="42" y="67"/>
                  </a:lnTo>
                  <a:lnTo>
                    <a:pt x="39" y="68"/>
                  </a:lnTo>
                  <a:lnTo>
                    <a:pt x="35" y="68"/>
                  </a:lnTo>
                  <a:lnTo>
                    <a:pt x="32" y="68"/>
                  </a:lnTo>
                  <a:lnTo>
                    <a:pt x="29" y="67"/>
                  </a:lnTo>
                  <a:lnTo>
                    <a:pt x="25" y="66"/>
                  </a:lnTo>
                  <a:lnTo>
                    <a:pt x="22" y="65"/>
                  </a:lnTo>
                  <a:lnTo>
                    <a:pt x="19" y="63"/>
                  </a:lnTo>
                  <a:lnTo>
                    <a:pt x="17" y="62"/>
                  </a:lnTo>
                  <a:lnTo>
                    <a:pt x="14" y="60"/>
                  </a:lnTo>
                  <a:lnTo>
                    <a:pt x="12" y="58"/>
                  </a:lnTo>
                  <a:lnTo>
                    <a:pt x="9" y="55"/>
                  </a:lnTo>
                  <a:lnTo>
                    <a:pt x="7" y="53"/>
                  </a:lnTo>
                  <a:lnTo>
                    <a:pt x="5" y="50"/>
                  </a:lnTo>
                  <a:lnTo>
                    <a:pt x="4" y="47"/>
                  </a:lnTo>
                  <a:lnTo>
                    <a:pt x="2" y="44"/>
                  </a:lnTo>
                  <a:lnTo>
                    <a:pt x="1" y="40"/>
                  </a:lnTo>
                  <a:lnTo>
                    <a:pt x="0" y="37"/>
                  </a:lnTo>
                  <a:lnTo>
                    <a:pt x="0" y="34"/>
                  </a:lnTo>
                  <a:lnTo>
                    <a:pt x="0" y="30"/>
                  </a:lnTo>
                  <a:lnTo>
                    <a:pt x="0" y="27"/>
                  </a:lnTo>
                  <a:lnTo>
                    <a:pt x="0" y="23"/>
                  </a:lnTo>
                  <a:lnTo>
                    <a:pt x="1" y="20"/>
                  </a:lnTo>
                  <a:lnTo>
                    <a:pt x="2" y="17"/>
                  </a:lnTo>
                  <a:lnTo>
                    <a:pt x="4" y="14"/>
                  </a:lnTo>
                  <a:lnTo>
                    <a:pt x="6" y="12"/>
                  </a:lnTo>
                  <a:lnTo>
                    <a:pt x="7" y="9"/>
                  </a:lnTo>
                  <a:lnTo>
                    <a:pt x="9" y="7"/>
                  </a:lnTo>
                  <a:lnTo>
                    <a:pt x="12" y="5"/>
                  </a:lnTo>
                  <a:lnTo>
                    <a:pt x="14" y="4"/>
                  </a:lnTo>
                  <a:lnTo>
                    <a:pt x="17" y="2"/>
                  </a:lnTo>
                  <a:lnTo>
                    <a:pt x="20" y="1"/>
                  </a:lnTo>
                  <a:lnTo>
                    <a:pt x="23" y="0"/>
                  </a:lnTo>
                  <a:lnTo>
                    <a:pt x="26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C1B7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5" name="Freeform 428"/>
            <p:cNvSpPr>
              <a:spLocks/>
            </p:cNvSpPr>
            <p:nvPr/>
          </p:nvSpPr>
          <p:spPr bwMode="auto">
            <a:xfrm>
              <a:off x="3773" y="1895"/>
              <a:ext cx="60" cy="62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36" y="1"/>
                </a:cxn>
                <a:cxn ang="0">
                  <a:pos x="42" y="3"/>
                </a:cxn>
                <a:cxn ang="0">
                  <a:pos x="47" y="7"/>
                </a:cxn>
                <a:cxn ang="0">
                  <a:pos x="51" y="11"/>
                </a:cxn>
                <a:cxn ang="0">
                  <a:pos x="55" y="16"/>
                </a:cxn>
                <a:cxn ang="0">
                  <a:pos x="58" y="22"/>
                </a:cxn>
                <a:cxn ang="0">
                  <a:pos x="59" y="28"/>
                </a:cxn>
                <a:cxn ang="0">
                  <a:pos x="60" y="34"/>
                </a:cxn>
                <a:cxn ang="0">
                  <a:pos x="59" y="40"/>
                </a:cxn>
                <a:cxn ang="0">
                  <a:pos x="57" y="46"/>
                </a:cxn>
                <a:cxn ang="0">
                  <a:pos x="55" y="51"/>
                </a:cxn>
                <a:cxn ang="0">
                  <a:pos x="51" y="55"/>
                </a:cxn>
                <a:cxn ang="0">
                  <a:pos x="47" y="58"/>
                </a:cxn>
                <a:cxn ang="0">
                  <a:pos x="41" y="61"/>
                </a:cxn>
                <a:cxn ang="0">
                  <a:pos x="36" y="62"/>
                </a:cxn>
                <a:cxn ang="0">
                  <a:pos x="30" y="62"/>
                </a:cxn>
                <a:cxn ang="0">
                  <a:pos x="24" y="61"/>
                </a:cxn>
                <a:cxn ang="0">
                  <a:pos x="18" y="58"/>
                </a:cxn>
                <a:cxn ang="0">
                  <a:pos x="13" y="55"/>
                </a:cxn>
                <a:cxn ang="0">
                  <a:pos x="9" y="51"/>
                </a:cxn>
                <a:cxn ang="0">
                  <a:pos x="5" y="46"/>
                </a:cxn>
                <a:cxn ang="0">
                  <a:pos x="2" y="40"/>
                </a:cxn>
                <a:cxn ang="0">
                  <a:pos x="1" y="34"/>
                </a:cxn>
                <a:cxn ang="0">
                  <a:pos x="0" y="28"/>
                </a:cxn>
                <a:cxn ang="0">
                  <a:pos x="1" y="22"/>
                </a:cxn>
                <a:cxn ang="0">
                  <a:pos x="2" y="16"/>
                </a:cxn>
                <a:cxn ang="0">
                  <a:pos x="5" y="11"/>
                </a:cxn>
                <a:cxn ang="0">
                  <a:pos x="9" y="7"/>
                </a:cxn>
                <a:cxn ang="0">
                  <a:pos x="14" y="3"/>
                </a:cxn>
                <a:cxn ang="0">
                  <a:pos x="19" y="1"/>
                </a:cxn>
                <a:cxn ang="0">
                  <a:pos x="24" y="0"/>
                </a:cxn>
              </a:cxnLst>
              <a:rect l="0" t="0" r="r" b="b"/>
              <a:pathLst>
                <a:path w="60" h="62">
                  <a:moveTo>
                    <a:pt x="27" y="0"/>
                  </a:moveTo>
                  <a:lnTo>
                    <a:pt x="30" y="0"/>
                  </a:lnTo>
                  <a:lnTo>
                    <a:pt x="33" y="0"/>
                  </a:lnTo>
                  <a:lnTo>
                    <a:pt x="36" y="1"/>
                  </a:lnTo>
                  <a:lnTo>
                    <a:pt x="39" y="2"/>
                  </a:lnTo>
                  <a:lnTo>
                    <a:pt x="42" y="3"/>
                  </a:lnTo>
                  <a:lnTo>
                    <a:pt x="44" y="5"/>
                  </a:lnTo>
                  <a:lnTo>
                    <a:pt x="47" y="7"/>
                  </a:lnTo>
                  <a:lnTo>
                    <a:pt x="49" y="9"/>
                  </a:lnTo>
                  <a:lnTo>
                    <a:pt x="51" y="11"/>
                  </a:lnTo>
                  <a:lnTo>
                    <a:pt x="53" y="13"/>
                  </a:lnTo>
                  <a:lnTo>
                    <a:pt x="55" y="16"/>
                  </a:lnTo>
                  <a:lnTo>
                    <a:pt x="56" y="19"/>
                  </a:lnTo>
                  <a:lnTo>
                    <a:pt x="58" y="22"/>
                  </a:lnTo>
                  <a:lnTo>
                    <a:pt x="59" y="25"/>
                  </a:lnTo>
                  <a:lnTo>
                    <a:pt x="59" y="28"/>
                  </a:lnTo>
                  <a:lnTo>
                    <a:pt x="60" y="31"/>
                  </a:lnTo>
                  <a:lnTo>
                    <a:pt x="60" y="34"/>
                  </a:lnTo>
                  <a:lnTo>
                    <a:pt x="60" y="37"/>
                  </a:lnTo>
                  <a:lnTo>
                    <a:pt x="59" y="40"/>
                  </a:lnTo>
                  <a:lnTo>
                    <a:pt x="58" y="43"/>
                  </a:lnTo>
                  <a:lnTo>
                    <a:pt x="57" y="46"/>
                  </a:lnTo>
                  <a:lnTo>
                    <a:pt x="56" y="48"/>
                  </a:lnTo>
                  <a:lnTo>
                    <a:pt x="55" y="51"/>
                  </a:lnTo>
                  <a:lnTo>
                    <a:pt x="53" y="53"/>
                  </a:lnTo>
                  <a:lnTo>
                    <a:pt x="51" y="55"/>
                  </a:lnTo>
                  <a:lnTo>
                    <a:pt x="49" y="57"/>
                  </a:lnTo>
                  <a:lnTo>
                    <a:pt x="47" y="58"/>
                  </a:lnTo>
                  <a:lnTo>
                    <a:pt x="44" y="60"/>
                  </a:lnTo>
                  <a:lnTo>
                    <a:pt x="41" y="61"/>
                  </a:lnTo>
                  <a:lnTo>
                    <a:pt x="39" y="62"/>
                  </a:lnTo>
                  <a:lnTo>
                    <a:pt x="36" y="62"/>
                  </a:lnTo>
                  <a:lnTo>
                    <a:pt x="33" y="62"/>
                  </a:lnTo>
                  <a:lnTo>
                    <a:pt x="30" y="62"/>
                  </a:lnTo>
                  <a:lnTo>
                    <a:pt x="27" y="62"/>
                  </a:lnTo>
                  <a:lnTo>
                    <a:pt x="24" y="61"/>
                  </a:lnTo>
                  <a:lnTo>
                    <a:pt x="21" y="60"/>
                  </a:lnTo>
                  <a:lnTo>
                    <a:pt x="18" y="58"/>
                  </a:lnTo>
                  <a:lnTo>
                    <a:pt x="16" y="57"/>
                  </a:lnTo>
                  <a:lnTo>
                    <a:pt x="13" y="55"/>
                  </a:lnTo>
                  <a:lnTo>
                    <a:pt x="11" y="53"/>
                  </a:lnTo>
                  <a:lnTo>
                    <a:pt x="9" y="51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4" y="43"/>
                  </a:lnTo>
                  <a:lnTo>
                    <a:pt x="2" y="40"/>
                  </a:lnTo>
                  <a:lnTo>
                    <a:pt x="1" y="37"/>
                  </a:lnTo>
                  <a:lnTo>
                    <a:pt x="1" y="34"/>
                  </a:lnTo>
                  <a:lnTo>
                    <a:pt x="0" y="31"/>
                  </a:lnTo>
                  <a:lnTo>
                    <a:pt x="0" y="28"/>
                  </a:lnTo>
                  <a:lnTo>
                    <a:pt x="0" y="25"/>
                  </a:lnTo>
                  <a:lnTo>
                    <a:pt x="1" y="22"/>
                  </a:lnTo>
                  <a:lnTo>
                    <a:pt x="2" y="19"/>
                  </a:lnTo>
                  <a:lnTo>
                    <a:pt x="2" y="16"/>
                  </a:lnTo>
                  <a:lnTo>
                    <a:pt x="4" y="13"/>
                  </a:lnTo>
                  <a:lnTo>
                    <a:pt x="5" y="11"/>
                  </a:lnTo>
                  <a:lnTo>
                    <a:pt x="7" y="9"/>
                  </a:lnTo>
                  <a:lnTo>
                    <a:pt x="9" y="7"/>
                  </a:lnTo>
                  <a:lnTo>
                    <a:pt x="11" y="5"/>
                  </a:lnTo>
                  <a:lnTo>
                    <a:pt x="14" y="3"/>
                  </a:lnTo>
                  <a:lnTo>
                    <a:pt x="16" y="2"/>
                  </a:lnTo>
                  <a:lnTo>
                    <a:pt x="19" y="1"/>
                  </a:lnTo>
                  <a:lnTo>
                    <a:pt x="21" y="0"/>
                  </a:lnTo>
                  <a:lnTo>
                    <a:pt x="24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C6BCC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6" name="Freeform 429"/>
            <p:cNvSpPr>
              <a:spLocks/>
            </p:cNvSpPr>
            <p:nvPr/>
          </p:nvSpPr>
          <p:spPr bwMode="auto">
            <a:xfrm>
              <a:off x="3775" y="1896"/>
              <a:ext cx="54" cy="57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7" y="0"/>
                </a:cxn>
                <a:cxn ang="0">
                  <a:pos x="30" y="0"/>
                </a:cxn>
                <a:cxn ang="0">
                  <a:pos x="32" y="1"/>
                </a:cxn>
                <a:cxn ang="0">
                  <a:pos x="35" y="2"/>
                </a:cxn>
                <a:cxn ang="0">
                  <a:pos x="37" y="3"/>
                </a:cxn>
                <a:cxn ang="0">
                  <a:pos x="40" y="5"/>
                </a:cxn>
                <a:cxn ang="0">
                  <a:pos x="42" y="6"/>
                </a:cxn>
                <a:cxn ang="0">
                  <a:pos x="44" y="8"/>
                </a:cxn>
                <a:cxn ang="0">
                  <a:pos x="46" y="10"/>
                </a:cxn>
                <a:cxn ang="0">
                  <a:pos x="48" y="12"/>
                </a:cxn>
                <a:cxn ang="0">
                  <a:pos x="49" y="15"/>
                </a:cxn>
                <a:cxn ang="0">
                  <a:pos x="51" y="17"/>
                </a:cxn>
                <a:cxn ang="0">
                  <a:pos x="52" y="20"/>
                </a:cxn>
                <a:cxn ang="0">
                  <a:pos x="53" y="23"/>
                </a:cxn>
                <a:cxn ang="0">
                  <a:pos x="54" y="25"/>
                </a:cxn>
                <a:cxn ang="0">
                  <a:pos x="54" y="28"/>
                </a:cxn>
                <a:cxn ang="0">
                  <a:pos x="54" y="34"/>
                </a:cxn>
                <a:cxn ang="0">
                  <a:pos x="53" y="40"/>
                </a:cxn>
                <a:cxn ang="0">
                  <a:pos x="51" y="44"/>
                </a:cxn>
                <a:cxn ang="0">
                  <a:pos x="48" y="49"/>
                </a:cxn>
                <a:cxn ang="0">
                  <a:pos x="44" y="52"/>
                </a:cxn>
                <a:cxn ang="0">
                  <a:pos x="40" y="55"/>
                </a:cxn>
                <a:cxn ang="0">
                  <a:pos x="35" y="57"/>
                </a:cxn>
                <a:cxn ang="0">
                  <a:pos x="29" y="57"/>
                </a:cxn>
                <a:cxn ang="0">
                  <a:pos x="26" y="57"/>
                </a:cxn>
                <a:cxn ang="0">
                  <a:pos x="24" y="57"/>
                </a:cxn>
                <a:cxn ang="0">
                  <a:pos x="21" y="56"/>
                </a:cxn>
                <a:cxn ang="0">
                  <a:pos x="18" y="55"/>
                </a:cxn>
                <a:cxn ang="0">
                  <a:pos x="16" y="54"/>
                </a:cxn>
                <a:cxn ang="0">
                  <a:pos x="14" y="52"/>
                </a:cxn>
                <a:cxn ang="0">
                  <a:pos x="11" y="50"/>
                </a:cxn>
                <a:cxn ang="0">
                  <a:pos x="9" y="49"/>
                </a:cxn>
                <a:cxn ang="0">
                  <a:pos x="7" y="47"/>
                </a:cxn>
                <a:cxn ang="0">
                  <a:pos x="6" y="44"/>
                </a:cxn>
                <a:cxn ang="0">
                  <a:pos x="4" y="42"/>
                </a:cxn>
                <a:cxn ang="0">
                  <a:pos x="3" y="40"/>
                </a:cxn>
                <a:cxn ang="0">
                  <a:pos x="2" y="37"/>
                </a:cxn>
                <a:cxn ang="0">
                  <a:pos x="1" y="34"/>
                </a:cxn>
                <a:cxn ang="0">
                  <a:pos x="0" y="31"/>
                </a:cxn>
                <a:cxn ang="0">
                  <a:pos x="0" y="28"/>
                </a:cxn>
                <a:cxn ang="0">
                  <a:pos x="0" y="23"/>
                </a:cxn>
                <a:cxn ang="0">
                  <a:pos x="1" y="17"/>
                </a:cxn>
                <a:cxn ang="0">
                  <a:pos x="3" y="12"/>
                </a:cxn>
                <a:cxn ang="0">
                  <a:pos x="6" y="8"/>
                </a:cxn>
                <a:cxn ang="0">
                  <a:pos x="9" y="5"/>
                </a:cxn>
                <a:cxn ang="0">
                  <a:pos x="14" y="2"/>
                </a:cxn>
                <a:cxn ang="0">
                  <a:pos x="19" y="0"/>
                </a:cxn>
                <a:cxn ang="0">
                  <a:pos x="24" y="0"/>
                </a:cxn>
              </a:cxnLst>
              <a:rect l="0" t="0" r="r" b="b"/>
              <a:pathLst>
                <a:path w="54" h="57">
                  <a:moveTo>
                    <a:pt x="24" y="0"/>
                  </a:moveTo>
                  <a:lnTo>
                    <a:pt x="27" y="0"/>
                  </a:lnTo>
                  <a:lnTo>
                    <a:pt x="30" y="0"/>
                  </a:lnTo>
                  <a:lnTo>
                    <a:pt x="32" y="1"/>
                  </a:lnTo>
                  <a:lnTo>
                    <a:pt x="35" y="2"/>
                  </a:lnTo>
                  <a:lnTo>
                    <a:pt x="37" y="3"/>
                  </a:lnTo>
                  <a:lnTo>
                    <a:pt x="40" y="5"/>
                  </a:lnTo>
                  <a:lnTo>
                    <a:pt x="42" y="6"/>
                  </a:lnTo>
                  <a:lnTo>
                    <a:pt x="44" y="8"/>
                  </a:lnTo>
                  <a:lnTo>
                    <a:pt x="46" y="10"/>
                  </a:lnTo>
                  <a:lnTo>
                    <a:pt x="48" y="12"/>
                  </a:lnTo>
                  <a:lnTo>
                    <a:pt x="49" y="15"/>
                  </a:lnTo>
                  <a:lnTo>
                    <a:pt x="51" y="17"/>
                  </a:lnTo>
                  <a:lnTo>
                    <a:pt x="52" y="20"/>
                  </a:lnTo>
                  <a:lnTo>
                    <a:pt x="53" y="23"/>
                  </a:lnTo>
                  <a:lnTo>
                    <a:pt x="54" y="25"/>
                  </a:lnTo>
                  <a:lnTo>
                    <a:pt x="54" y="28"/>
                  </a:lnTo>
                  <a:lnTo>
                    <a:pt x="54" y="34"/>
                  </a:lnTo>
                  <a:lnTo>
                    <a:pt x="53" y="40"/>
                  </a:lnTo>
                  <a:lnTo>
                    <a:pt x="51" y="44"/>
                  </a:lnTo>
                  <a:lnTo>
                    <a:pt x="48" y="49"/>
                  </a:lnTo>
                  <a:lnTo>
                    <a:pt x="44" y="52"/>
                  </a:lnTo>
                  <a:lnTo>
                    <a:pt x="40" y="55"/>
                  </a:lnTo>
                  <a:lnTo>
                    <a:pt x="35" y="57"/>
                  </a:lnTo>
                  <a:lnTo>
                    <a:pt x="29" y="57"/>
                  </a:lnTo>
                  <a:lnTo>
                    <a:pt x="26" y="57"/>
                  </a:lnTo>
                  <a:lnTo>
                    <a:pt x="24" y="57"/>
                  </a:lnTo>
                  <a:lnTo>
                    <a:pt x="21" y="56"/>
                  </a:lnTo>
                  <a:lnTo>
                    <a:pt x="18" y="55"/>
                  </a:lnTo>
                  <a:lnTo>
                    <a:pt x="16" y="54"/>
                  </a:lnTo>
                  <a:lnTo>
                    <a:pt x="14" y="52"/>
                  </a:lnTo>
                  <a:lnTo>
                    <a:pt x="11" y="50"/>
                  </a:lnTo>
                  <a:lnTo>
                    <a:pt x="9" y="49"/>
                  </a:lnTo>
                  <a:lnTo>
                    <a:pt x="7" y="47"/>
                  </a:lnTo>
                  <a:lnTo>
                    <a:pt x="6" y="44"/>
                  </a:lnTo>
                  <a:lnTo>
                    <a:pt x="4" y="42"/>
                  </a:lnTo>
                  <a:lnTo>
                    <a:pt x="3" y="40"/>
                  </a:lnTo>
                  <a:lnTo>
                    <a:pt x="2" y="37"/>
                  </a:lnTo>
                  <a:lnTo>
                    <a:pt x="1" y="34"/>
                  </a:lnTo>
                  <a:lnTo>
                    <a:pt x="0" y="31"/>
                  </a:lnTo>
                  <a:lnTo>
                    <a:pt x="0" y="28"/>
                  </a:lnTo>
                  <a:lnTo>
                    <a:pt x="0" y="23"/>
                  </a:lnTo>
                  <a:lnTo>
                    <a:pt x="1" y="17"/>
                  </a:lnTo>
                  <a:lnTo>
                    <a:pt x="3" y="12"/>
                  </a:lnTo>
                  <a:lnTo>
                    <a:pt x="6" y="8"/>
                  </a:lnTo>
                  <a:lnTo>
                    <a:pt x="9" y="5"/>
                  </a:lnTo>
                  <a:lnTo>
                    <a:pt x="14" y="2"/>
                  </a:lnTo>
                  <a:lnTo>
                    <a:pt x="19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CEC1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7" name="Freeform 430"/>
            <p:cNvSpPr>
              <a:spLocks/>
            </p:cNvSpPr>
            <p:nvPr/>
          </p:nvSpPr>
          <p:spPr bwMode="auto">
            <a:xfrm>
              <a:off x="3776" y="1897"/>
              <a:ext cx="49" cy="52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7" y="0"/>
                </a:cxn>
                <a:cxn ang="0">
                  <a:pos x="32" y="2"/>
                </a:cxn>
                <a:cxn ang="0">
                  <a:pos x="36" y="4"/>
                </a:cxn>
                <a:cxn ang="0">
                  <a:pos x="40" y="7"/>
                </a:cxn>
                <a:cxn ang="0">
                  <a:pos x="44" y="11"/>
                </a:cxn>
                <a:cxn ang="0">
                  <a:pos x="46" y="16"/>
                </a:cxn>
                <a:cxn ang="0">
                  <a:pos x="48" y="21"/>
                </a:cxn>
                <a:cxn ang="0">
                  <a:pos x="49" y="26"/>
                </a:cxn>
                <a:cxn ang="0">
                  <a:pos x="49" y="31"/>
                </a:cxn>
                <a:cxn ang="0">
                  <a:pos x="48" y="36"/>
                </a:cxn>
                <a:cxn ang="0">
                  <a:pos x="46" y="40"/>
                </a:cxn>
                <a:cxn ang="0">
                  <a:pos x="44" y="44"/>
                </a:cxn>
                <a:cxn ang="0">
                  <a:pos x="40" y="47"/>
                </a:cxn>
                <a:cxn ang="0">
                  <a:pos x="36" y="50"/>
                </a:cxn>
                <a:cxn ang="0">
                  <a:pos x="32" y="51"/>
                </a:cxn>
                <a:cxn ang="0">
                  <a:pos x="27" y="52"/>
                </a:cxn>
                <a:cxn ang="0">
                  <a:pos x="22" y="51"/>
                </a:cxn>
                <a:cxn ang="0">
                  <a:pos x="17" y="50"/>
                </a:cxn>
                <a:cxn ang="0">
                  <a:pos x="13" y="47"/>
                </a:cxn>
                <a:cxn ang="0">
                  <a:pos x="9" y="44"/>
                </a:cxn>
                <a:cxn ang="0">
                  <a:pos x="5" y="40"/>
                </a:cxn>
                <a:cxn ang="0">
                  <a:pos x="3" y="36"/>
                </a:cxn>
                <a:cxn ang="0">
                  <a:pos x="1" y="31"/>
                </a:cxn>
                <a:cxn ang="0">
                  <a:pos x="0" y="26"/>
                </a:cxn>
                <a:cxn ang="0">
                  <a:pos x="0" y="21"/>
                </a:cxn>
                <a:cxn ang="0">
                  <a:pos x="1" y="16"/>
                </a:cxn>
                <a:cxn ang="0">
                  <a:pos x="3" y="11"/>
                </a:cxn>
                <a:cxn ang="0">
                  <a:pos x="5" y="7"/>
                </a:cxn>
                <a:cxn ang="0">
                  <a:pos x="9" y="4"/>
                </a:cxn>
                <a:cxn ang="0">
                  <a:pos x="13" y="2"/>
                </a:cxn>
                <a:cxn ang="0">
                  <a:pos x="17" y="0"/>
                </a:cxn>
                <a:cxn ang="0">
                  <a:pos x="22" y="0"/>
                </a:cxn>
              </a:cxnLst>
              <a:rect l="0" t="0" r="r" b="b"/>
              <a:pathLst>
                <a:path w="49" h="52">
                  <a:moveTo>
                    <a:pt x="22" y="0"/>
                  </a:moveTo>
                  <a:lnTo>
                    <a:pt x="27" y="0"/>
                  </a:lnTo>
                  <a:lnTo>
                    <a:pt x="32" y="2"/>
                  </a:lnTo>
                  <a:lnTo>
                    <a:pt x="36" y="4"/>
                  </a:lnTo>
                  <a:lnTo>
                    <a:pt x="40" y="7"/>
                  </a:lnTo>
                  <a:lnTo>
                    <a:pt x="44" y="11"/>
                  </a:lnTo>
                  <a:lnTo>
                    <a:pt x="46" y="16"/>
                  </a:lnTo>
                  <a:lnTo>
                    <a:pt x="48" y="21"/>
                  </a:lnTo>
                  <a:lnTo>
                    <a:pt x="49" y="26"/>
                  </a:lnTo>
                  <a:lnTo>
                    <a:pt x="49" y="31"/>
                  </a:lnTo>
                  <a:lnTo>
                    <a:pt x="48" y="36"/>
                  </a:lnTo>
                  <a:lnTo>
                    <a:pt x="46" y="40"/>
                  </a:lnTo>
                  <a:lnTo>
                    <a:pt x="44" y="44"/>
                  </a:lnTo>
                  <a:lnTo>
                    <a:pt x="40" y="47"/>
                  </a:lnTo>
                  <a:lnTo>
                    <a:pt x="36" y="50"/>
                  </a:lnTo>
                  <a:lnTo>
                    <a:pt x="32" y="51"/>
                  </a:lnTo>
                  <a:lnTo>
                    <a:pt x="27" y="52"/>
                  </a:lnTo>
                  <a:lnTo>
                    <a:pt x="22" y="51"/>
                  </a:lnTo>
                  <a:lnTo>
                    <a:pt x="17" y="50"/>
                  </a:lnTo>
                  <a:lnTo>
                    <a:pt x="13" y="47"/>
                  </a:lnTo>
                  <a:lnTo>
                    <a:pt x="9" y="44"/>
                  </a:lnTo>
                  <a:lnTo>
                    <a:pt x="5" y="40"/>
                  </a:lnTo>
                  <a:lnTo>
                    <a:pt x="3" y="36"/>
                  </a:lnTo>
                  <a:lnTo>
                    <a:pt x="1" y="31"/>
                  </a:lnTo>
                  <a:lnTo>
                    <a:pt x="0" y="26"/>
                  </a:lnTo>
                  <a:lnTo>
                    <a:pt x="0" y="21"/>
                  </a:lnTo>
                  <a:lnTo>
                    <a:pt x="1" y="16"/>
                  </a:lnTo>
                  <a:lnTo>
                    <a:pt x="3" y="11"/>
                  </a:lnTo>
                  <a:lnTo>
                    <a:pt x="5" y="7"/>
                  </a:lnTo>
                  <a:lnTo>
                    <a:pt x="9" y="4"/>
                  </a:lnTo>
                  <a:lnTo>
                    <a:pt x="13" y="2"/>
                  </a:lnTo>
                  <a:lnTo>
                    <a:pt x="17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D3C6D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8" name="Freeform 431"/>
            <p:cNvSpPr>
              <a:spLocks/>
            </p:cNvSpPr>
            <p:nvPr/>
          </p:nvSpPr>
          <p:spPr bwMode="auto">
            <a:xfrm>
              <a:off x="3777" y="1898"/>
              <a:ext cx="44" cy="47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" y="0"/>
                </a:cxn>
                <a:cxn ang="0">
                  <a:pos x="29" y="2"/>
                </a:cxn>
                <a:cxn ang="0">
                  <a:pos x="33" y="4"/>
                </a:cxn>
                <a:cxn ang="0">
                  <a:pos x="36" y="7"/>
                </a:cxn>
                <a:cxn ang="0">
                  <a:pos x="39" y="10"/>
                </a:cxn>
                <a:cxn ang="0">
                  <a:pos x="42" y="14"/>
                </a:cxn>
                <a:cxn ang="0">
                  <a:pos x="43" y="18"/>
                </a:cxn>
                <a:cxn ang="0">
                  <a:pos x="44" y="23"/>
                </a:cxn>
                <a:cxn ang="0">
                  <a:pos x="44" y="28"/>
                </a:cxn>
                <a:cxn ang="0">
                  <a:pos x="43" y="32"/>
                </a:cxn>
                <a:cxn ang="0">
                  <a:pos x="42" y="36"/>
                </a:cxn>
                <a:cxn ang="0">
                  <a:pos x="39" y="40"/>
                </a:cxn>
                <a:cxn ang="0">
                  <a:pos x="36" y="42"/>
                </a:cxn>
                <a:cxn ang="0">
                  <a:pos x="33" y="45"/>
                </a:cxn>
                <a:cxn ang="0">
                  <a:pos x="29" y="46"/>
                </a:cxn>
                <a:cxn ang="0">
                  <a:pos x="24" y="47"/>
                </a:cxn>
                <a:cxn ang="0">
                  <a:pos x="20" y="46"/>
                </a:cxn>
                <a:cxn ang="0">
                  <a:pos x="15" y="45"/>
                </a:cxn>
                <a:cxn ang="0">
                  <a:pos x="11" y="42"/>
                </a:cxn>
                <a:cxn ang="0">
                  <a:pos x="8" y="40"/>
                </a:cxn>
                <a:cxn ang="0">
                  <a:pos x="5" y="36"/>
                </a:cxn>
                <a:cxn ang="0">
                  <a:pos x="3" y="32"/>
                </a:cxn>
                <a:cxn ang="0">
                  <a:pos x="1" y="28"/>
                </a:cxn>
                <a:cxn ang="0">
                  <a:pos x="0" y="23"/>
                </a:cxn>
                <a:cxn ang="0">
                  <a:pos x="0" y="18"/>
                </a:cxn>
                <a:cxn ang="0">
                  <a:pos x="1" y="14"/>
                </a:cxn>
                <a:cxn ang="0">
                  <a:pos x="3" y="10"/>
                </a:cxn>
                <a:cxn ang="0">
                  <a:pos x="5" y="7"/>
                </a:cxn>
                <a:cxn ang="0">
                  <a:pos x="8" y="4"/>
                </a:cxn>
                <a:cxn ang="0">
                  <a:pos x="12" y="2"/>
                </a:cxn>
                <a:cxn ang="0">
                  <a:pos x="16" y="0"/>
                </a:cxn>
                <a:cxn ang="0">
                  <a:pos x="20" y="0"/>
                </a:cxn>
              </a:cxnLst>
              <a:rect l="0" t="0" r="r" b="b"/>
              <a:pathLst>
                <a:path w="44" h="47">
                  <a:moveTo>
                    <a:pt x="20" y="0"/>
                  </a:moveTo>
                  <a:lnTo>
                    <a:pt x="25" y="0"/>
                  </a:lnTo>
                  <a:lnTo>
                    <a:pt x="29" y="2"/>
                  </a:lnTo>
                  <a:lnTo>
                    <a:pt x="33" y="4"/>
                  </a:lnTo>
                  <a:lnTo>
                    <a:pt x="36" y="7"/>
                  </a:lnTo>
                  <a:lnTo>
                    <a:pt x="39" y="10"/>
                  </a:lnTo>
                  <a:lnTo>
                    <a:pt x="42" y="14"/>
                  </a:lnTo>
                  <a:lnTo>
                    <a:pt x="43" y="18"/>
                  </a:lnTo>
                  <a:lnTo>
                    <a:pt x="44" y="23"/>
                  </a:lnTo>
                  <a:lnTo>
                    <a:pt x="44" y="28"/>
                  </a:lnTo>
                  <a:lnTo>
                    <a:pt x="43" y="32"/>
                  </a:lnTo>
                  <a:lnTo>
                    <a:pt x="42" y="36"/>
                  </a:lnTo>
                  <a:lnTo>
                    <a:pt x="39" y="40"/>
                  </a:lnTo>
                  <a:lnTo>
                    <a:pt x="36" y="42"/>
                  </a:lnTo>
                  <a:lnTo>
                    <a:pt x="33" y="45"/>
                  </a:lnTo>
                  <a:lnTo>
                    <a:pt x="29" y="46"/>
                  </a:lnTo>
                  <a:lnTo>
                    <a:pt x="24" y="47"/>
                  </a:lnTo>
                  <a:lnTo>
                    <a:pt x="20" y="46"/>
                  </a:lnTo>
                  <a:lnTo>
                    <a:pt x="15" y="45"/>
                  </a:lnTo>
                  <a:lnTo>
                    <a:pt x="11" y="42"/>
                  </a:lnTo>
                  <a:lnTo>
                    <a:pt x="8" y="40"/>
                  </a:lnTo>
                  <a:lnTo>
                    <a:pt x="5" y="36"/>
                  </a:lnTo>
                  <a:lnTo>
                    <a:pt x="3" y="32"/>
                  </a:lnTo>
                  <a:lnTo>
                    <a:pt x="1" y="28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1" y="14"/>
                  </a:lnTo>
                  <a:lnTo>
                    <a:pt x="3" y="10"/>
                  </a:lnTo>
                  <a:lnTo>
                    <a:pt x="5" y="7"/>
                  </a:lnTo>
                  <a:lnTo>
                    <a:pt x="8" y="4"/>
                  </a:lnTo>
                  <a:lnTo>
                    <a:pt x="12" y="2"/>
                  </a:lnTo>
                  <a:lnTo>
                    <a:pt x="16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D8CC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9" name="Freeform 432"/>
            <p:cNvSpPr>
              <a:spLocks/>
            </p:cNvSpPr>
            <p:nvPr/>
          </p:nvSpPr>
          <p:spPr bwMode="auto">
            <a:xfrm>
              <a:off x="3769" y="1901"/>
              <a:ext cx="79" cy="84"/>
            </a:xfrm>
            <a:custGeom>
              <a:avLst/>
              <a:gdLst/>
              <a:ahLst/>
              <a:cxnLst>
                <a:cxn ang="0">
                  <a:pos x="44" y="1"/>
                </a:cxn>
                <a:cxn ang="0">
                  <a:pos x="51" y="2"/>
                </a:cxn>
                <a:cxn ang="0">
                  <a:pos x="59" y="6"/>
                </a:cxn>
                <a:cxn ang="0">
                  <a:pos x="65" y="10"/>
                </a:cxn>
                <a:cxn ang="0">
                  <a:pos x="70" y="15"/>
                </a:cxn>
                <a:cxn ang="0">
                  <a:pos x="75" y="22"/>
                </a:cxn>
                <a:cxn ang="0">
                  <a:pos x="78" y="30"/>
                </a:cxn>
                <a:cxn ang="0">
                  <a:pos x="79" y="38"/>
                </a:cxn>
                <a:cxn ang="0">
                  <a:pos x="79" y="46"/>
                </a:cxn>
                <a:cxn ang="0">
                  <a:pos x="78" y="54"/>
                </a:cxn>
                <a:cxn ang="0">
                  <a:pos x="75" y="62"/>
                </a:cxn>
                <a:cxn ang="0">
                  <a:pos x="70" y="68"/>
                </a:cxn>
                <a:cxn ang="0">
                  <a:pos x="65" y="74"/>
                </a:cxn>
                <a:cxn ang="0">
                  <a:pos x="59" y="79"/>
                </a:cxn>
                <a:cxn ang="0">
                  <a:pos x="51" y="82"/>
                </a:cxn>
                <a:cxn ang="0">
                  <a:pos x="44" y="83"/>
                </a:cxn>
                <a:cxn ang="0">
                  <a:pos x="36" y="83"/>
                </a:cxn>
                <a:cxn ang="0">
                  <a:pos x="28" y="82"/>
                </a:cxn>
                <a:cxn ang="0">
                  <a:pos x="21" y="79"/>
                </a:cxn>
                <a:cxn ang="0">
                  <a:pos x="14" y="74"/>
                </a:cxn>
                <a:cxn ang="0">
                  <a:pos x="9" y="68"/>
                </a:cxn>
                <a:cxn ang="0">
                  <a:pos x="5" y="62"/>
                </a:cxn>
                <a:cxn ang="0">
                  <a:pos x="2" y="54"/>
                </a:cxn>
                <a:cxn ang="0">
                  <a:pos x="0" y="46"/>
                </a:cxn>
                <a:cxn ang="0">
                  <a:pos x="0" y="38"/>
                </a:cxn>
                <a:cxn ang="0">
                  <a:pos x="2" y="30"/>
                </a:cxn>
                <a:cxn ang="0">
                  <a:pos x="5" y="22"/>
                </a:cxn>
                <a:cxn ang="0">
                  <a:pos x="9" y="15"/>
                </a:cxn>
                <a:cxn ang="0">
                  <a:pos x="14" y="10"/>
                </a:cxn>
                <a:cxn ang="0">
                  <a:pos x="21" y="6"/>
                </a:cxn>
                <a:cxn ang="0">
                  <a:pos x="28" y="2"/>
                </a:cxn>
                <a:cxn ang="0">
                  <a:pos x="36" y="1"/>
                </a:cxn>
              </a:cxnLst>
              <a:rect l="0" t="0" r="r" b="b"/>
              <a:pathLst>
                <a:path w="79" h="84">
                  <a:moveTo>
                    <a:pt x="40" y="0"/>
                  </a:moveTo>
                  <a:lnTo>
                    <a:pt x="44" y="1"/>
                  </a:lnTo>
                  <a:lnTo>
                    <a:pt x="48" y="1"/>
                  </a:lnTo>
                  <a:lnTo>
                    <a:pt x="51" y="2"/>
                  </a:lnTo>
                  <a:lnTo>
                    <a:pt x="55" y="4"/>
                  </a:lnTo>
                  <a:lnTo>
                    <a:pt x="59" y="6"/>
                  </a:lnTo>
                  <a:lnTo>
                    <a:pt x="62" y="7"/>
                  </a:lnTo>
                  <a:lnTo>
                    <a:pt x="65" y="10"/>
                  </a:lnTo>
                  <a:lnTo>
                    <a:pt x="68" y="13"/>
                  </a:lnTo>
                  <a:lnTo>
                    <a:pt x="70" y="15"/>
                  </a:lnTo>
                  <a:lnTo>
                    <a:pt x="73" y="19"/>
                  </a:lnTo>
                  <a:lnTo>
                    <a:pt x="75" y="22"/>
                  </a:lnTo>
                  <a:lnTo>
                    <a:pt x="76" y="26"/>
                  </a:lnTo>
                  <a:lnTo>
                    <a:pt x="78" y="30"/>
                  </a:lnTo>
                  <a:lnTo>
                    <a:pt x="79" y="34"/>
                  </a:lnTo>
                  <a:lnTo>
                    <a:pt x="79" y="38"/>
                  </a:lnTo>
                  <a:lnTo>
                    <a:pt x="79" y="42"/>
                  </a:lnTo>
                  <a:lnTo>
                    <a:pt x="79" y="46"/>
                  </a:lnTo>
                  <a:lnTo>
                    <a:pt x="79" y="50"/>
                  </a:lnTo>
                  <a:lnTo>
                    <a:pt x="78" y="54"/>
                  </a:lnTo>
                  <a:lnTo>
                    <a:pt x="76" y="58"/>
                  </a:lnTo>
                  <a:lnTo>
                    <a:pt x="75" y="62"/>
                  </a:lnTo>
                  <a:lnTo>
                    <a:pt x="73" y="65"/>
                  </a:lnTo>
                  <a:lnTo>
                    <a:pt x="70" y="68"/>
                  </a:lnTo>
                  <a:lnTo>
                    <a:pt x="68" y="71"/>
                  </a:lnTo>
                  <a:lnTo>
                    <a:pt x="65" y="74"/>
                  </a:lnTo>
                  <a:lnTo>
                    <a:pt x="62" y="76"/>
                  </a:lnTo>
                  <a:lnTo>
                    <a:pt x="59" y="79"/>
                  </a:lnTo>
                  <a:lnTo>
                    <a:pt x="55" y="80"/>
                  </a:lnTo>
                  <a:lnTo>
                    <a:pt x="51" y="82"/>
                  </a:lnTo>
                  <a:lnTo>
                    <a:pt x="48" y="83"/>
                  </a:lnTo>
                  <a:lnTo>
                    <a:pt x="44" y="83"/>
                  </a:lnTo>
                  <a:lnTo>
                    <a:pt x="40" y="84"/>
                  </a:lnTo>
                  <a:lnTo>
                    <a:pt x="36" y="83"/>
                  </a:lnTo>
                  <a:lnTo>
                    <a:pt x="32" y="83"/>
                  </a:lnTo>
                  <a:lnTo>
                    <a:pt x="28" y="82"/>
                  </a:lnTo>
                  <a:lnTo>
                    <a:pt x="24" y="80"/>
                  </a:lnTo>
                  <a:lnTo>
                    <a:pt x="21" y="79"/>
                  </a:lnTo>
                  <a:lnTo>
                    <a:pt x="17" y="76"/>
                  </a:lnTo>
                  <a:lnTo>
                    <a:pt x="14" y="74"/>
                  </a:lnTo>
                  <a:lnTo>
                    <a:pt x="12" y="71"/>
                  </a:lnTo>
                  <a:lnTo>
                    <a:pt x="9" y="68"/>
                  </a:lnTo>
                  <a:lnTo>
                    <a:pt x="7" y="65"/>
                  </a:lnTo>
                  <a:lnTo>
                    <a:pt x="5" y="62"/>
                  </a:lnTo>
                  <a:lnTo>
                    <a:pt x="3" y="58"/>
                  </a:lnTo>
                  <a:lnTo>
                    <a:pt x="2" y="54"/>
                  </a:lnTo>
                  <a:lnTo>
                    <a:pt x="1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1" y="34"/>
                  </a:lnTo>
                  <a:lnTo>
                    <a:pt x="2" y="30"/>
                  </a:lnTo>
                  <a:lnTo>
                    <a:pt x="3" y="26"/>
                  </a:lnTo>
                  <a:lnTo>
                    <a:pt x="5" y="22"/>
                  </a:lnTo>
                  <a:lnTo>
                    <a:pt x="7" y="19"/>
                  </a:lnTo>
                  <a:lnTo>
                    <a:pt x="9" y="15"/>
                  </a:lnTo>
                  <a:lnTo>
                    <a:pt x="12" y="13"/>
                  </a:lnTo>
                  <a:lnTo>
                    <a:pt x="14" y="10"/>
                  </a:lnTo>
                  <a:lnTo>
                    <a:pt x="17" y="7"/>
                  </a:lnTo>
                  <a:lnTo>
                    <a:pt x="21" y="6"/>
                  </a:lnTo>
                  <a:lnTo>
                    <a:pt x="24" y="4"/>
                  </a:lnTo>
                  <a:lnTo>
                    <a:pt x="28" y="2"/>
                  </a:lnTo>
                  <a:lnTo>
                    <a:pt x="32" y="1"/>
                  </a:lnTo>
                  <a:lnTo>
                    <a:pt x="36" y="1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594F6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0" name="Freeform 433"/>
            <p:cNvSpPr>
              <a:spLocks/>
            </p:cNvSpPr>
            <p:nvPr/>
          </p:nvSpPr>
          <p:spPr bwMode="auto">
            <a:xfrm>
              <a:off x="3767" y="1903"/>
              <a:ext cx="76" cy="83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49" y="2"/>
                </a:cxn>
                <a:cxn ang="0">
                  <a:pos x="56" y="5"/>
                </a:cxn>
                <a:cxn ang="0">
                  <a:pos x="62" y="10"/>
                </a:cxn>
                <a:cxn ang="0">
                  <a:pos x="67" y="15"/>
                </a:cxn>
                <a:cxn ang="0">
                  <a:pos x="72" y="22"/>
                </a:cxn>
                <a:cxn ang="0">
                  <a:pos x="74" y="29"/>
                </a:cxn>
                <a:cxn ang="0">
                  <a:pos x="76" y="37"/>
                </a:cxn>
                <a:cxn ang="0">
                  <a:pos x="76" y="46"/>
                </a:cxn>
                <a:cxn ang="0">
                  <a:pos x="74" y="54"/>
                </a:cxn>
                <a:cxn ang="0">
                  <a:pos x="72" y="61"/>
                </a:cxn>
                <a:cxn ang="0">
                  <a:pos x="67" y="68"/>
                </a:cxn>
                <a:cxn ang="0">
                  <a:pos x="62" y="74"/>
                </a:cxn>
                <a:cxn ang="0">
                  <a:pos x="56" y="78"/>
                </a:cxn>
                <a:cxn ang="0">
                  <a:pos x="49" y="81"/>
                </a:cxn>
                <a:cxn ang="0">
                  <a:pos x="42" y="83"/>
                </a:cxn>
                <a:cxn ang="0">
                  <a:pos x="34" y="83"/>
                </a:cxn>
                <a:cxn ang="0">
                  <a:pos x="27" y="81"/>
                </a:cxn>
                <a:cxn ang="0">
                  <a:pos x="20" y="78"/>
                </a:cxn>
                <a:cxn ang="0">
                  <a:pos x="14" y="74"/>
                </a:cxn>
                <a:cxn ang="0">
                  <a:pos x="9" y="68"/>
                </a:cxn>
                <a:cxn ang="0">
                  <a:pos x="5" y="61"/>
                </a:cxn>
                <a:cxn ang="0">
                  <a:pos x="2" y="54"/>
                </a:cxn>
                <a:cxn ang="0">
                  <a:pos x="0" y="46"/>
                </a:cxn>
                <a:cxn ang="0">
                  <a:pos x="0" y="37"/>
                </a:cxn>
                <a:cxn ang="0">
                  <a:pos x="2" y="29"/>
                </a:cxn>
                <a:cxn ang="0">
                  <a:pos x="5" y="22"/>
                </a:cxn>
                <a:cxn ang="0">
                  <a:pos x="9" y="15"/>
                </a:cxn>
                <a:cxn ang="0">
                  <a:pos x="14" y="10"/>
                </a:cxn>
                <a:cxn ang="0">
                  <a:pos x="20" y="5"/>
                </a:cxn>
                <a:cxn ang="0">
                  <a:pos x="27" y="2"/>
                </a:cxn>
                <a:cxn ang="0">
                  <a:pos x="34" y="0"/>
                </a:cxn>
              </a:cxnLst>
              <a:rect l="0" t="0" r="r" b="b"/>
              <a:pathLst>
                <a:path w="76" h="83">
                  <a:moveTo>
                    <a:pt x="38" y="0"/>
                  </a:moveTo>
                  <a:lnTo>
                    <a:pt x="42" y="0"/>
                  </a:lnTo>
                  <a:lnTo>
                    <a:pt x="46" y="1"/>
                  </a:lnTo>
                  <a:lnTo>
                    <a:pt x="49" y="2"/>
                  </a:lnTo>
                  <a:lnTo>
                    <a:pt x="53" y="4"/>
                  </a:lnTo>
                  <a:lnTo>
                    <a:pt x="56" y="5"/>
                  </a:lnTo>
                  <a:lnTo>
                    <a:pt x="59" y="7"/>
                  </a:lnTo>
                  <a:lnTo>
                    <a:pt x="62" y="10"/>
                  </a:lnTo>
                  <a:lnTo>
                    <a:pt x="65" y="12"/>
                  </a:lnTo>
                  <a:lnTo>
                    <a:pt x="67" y="15"/>
                  </a:lnTo>
                  <a:lnTo>
                    <a:pt x="70" y="18"/>
                  </a:lnTo>
                  <a:lnTo>
                    <a:pt x="72" y="22"/>
                  </a:lnTo>
                  <a:lnTo>
                    <a:pt x="73" y="26"/>
                  </a:lnTo>
                  <a:lnTo>
                    <a:pt x="74" y="29"/>
                  </a:lnTo>
                  <a:lnTo>
                    <a:pt x="76" y="33"/>
                  </a:lnTo>
                  <a:lnTo>
                    <a:pt x="76" y="37"/>
                  </a:lnTo>
                  <a:lnTo>
                    <a:pt x="76" y="42"/>
                  </a:lnTo>
                  <a:lnTo>
                    <a:pt x="76" y="46"/>
                  </a:lnTo>
                  <a:lnTo>
                    <a:pt x="76" y="50"/>
                  </a:lnTo>
                  <a:lnTo>
                    <a:pt x="74" y="54"/>
                  </a:lnTo>
                  <a:lnTo>
                    <a:pt x="73" y="58"/>
                  </a:lnTo>
                  <a:lnTo>
                    <a:pt x="72" y="61"/>
                  </a:lnTo>
                  <a:lnTo>
                    <a:pt x="70" y="65"/>
                  </a:lnTo>
                  <a:lnTo>
                    <a:pt x="67" y="68"/>
                  </a:lnTo>
                  <a:lnTo>
                    <a:pt x="65" y="71"/>
                  </a:lnTo>
                  <a:lnTo>
                    <a:pt x="62" y="74"/>
                  </a:lnTo>
                  <a:lnTo>
                    <a:pt x="59" y="76"/>
                  </a:lnTo>
                  <a:lnTo>
                    <a:pt x="56" y="78"/>
                  </a:lnTo>
                  <a:lnTo>
                    <a:pt x="53" y="80"/>
                  </a:lnTo>
                  <a:lnTo>
                    <a:pt x="49" y="81"/>
                  </a:lnTo>
                  <a:lnTo>
                    <a:pt x="46" y="83"/>
                  </a:lnTo>
                  <a:lnTo>
                    <a:pt x="42" y="83"/>
                  </a:lnTo>
                  <a:lnTo>
                    <a:pt x="38" y="83"/>
                  </a:lnTo>
                  <a:lnTo>
                    <a:pt x="34" y="83"/>
                  </a:lnTo>
                  <a:lnTo>
                    <a:pt x="31" y="83"/>
                  </a:lnTo>
                  <a:lnTo>
                    <a:pt x="27" y="81"/>
                  </a:lnTo>
                  <a:lnTo>
                    <a:pt x="23" y="80"/>
                  </a:lnTo>
                  <a:lnTo>
                    <a:pt x="20" y="78"/>
                  </a:lnTo>
                  <a:lnTo>
                    <a:pt x="17" y="76"/>
                  </a:lnTo>
                  <a:lnTo>
                    <a:pt x="14" y="74"/>
                  </a:lnTo>
                  <a:lnTo>
                    <a:pt x="11" y="71"/>
                  </a:lnTo>
                  <a:lnTo>
                    <a:pt x="9" y="68"/>
                  </a:lnTo>
                  <a:lnTo>
                    <a:pt x="7" y="65"/>
                  </a:lnTo>
                  <a:lnTo>
                    <a:pt x="5" y="61"/>
                  </a:lnTo>
                  <a:lnTo>
                    <a:pt x="3" y="58"/>
                  </a:lnTo>
                  <a:lnTo>
                    <a:pt x="2" y="54"/>
                  </a:lnTo>
                  <a:lnTo>
                    <a:pt x="1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0" y="37"/>
                  </a:lnTo>
                  <a:lnTo>
                    <a:pt x="1" y="33"/>
                  </a:lnTo>
                  <a:lnTo>
                    <a:pt x="2" y="29"/>
                  </a:lnTo>
                  <a:lnTo>
                    <a:pt x="3" y="26"/>
                  </a:lnTo>
                  <a:lnTo>
                    <a:pt x="5" y="22"/>
                  </a:lnTo>
                  <a:lnTo>
                    <a:pt x="7" y="18"/>
                  </a:lnTo>
                  <a:lnTo>
                    <a:pt x="9" y="15"/>
                  </a:lnTo>
                  <a:lnTo>
                    <a:pt x="11" y="12"/>
                  </a:lnTo>
                  <a:lnTo>
                    <a:pt x="14" y="10"/>
                  </a:lnTo>
                  <a:lnTo>
                    <a:pt x="17" y="7"/>
                  </a:lnTo>
                  <a:lnTo>
                    <a:pt x="20" y="5"/>
                  </a:lnTo>
                  <a:lnTo>
                    <a:pt x="23" y="4"/>
                  </a:lnTo>
                  <a:lnTo>
                    <a:pt x="27" y="2"/>
                  </a:lnTo>
                  <a:lnTo>
                    <a:pt x="31" y="1"/>
                  </a:lnTo>
                  <a:lnTo>
                    <a:pt x="34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1" name="Freeform 434"/>
            <p:cNvSpPr>
              <a:spLocks/>
            </p:cNvSpPr>
            <p:nvPr/>
          </p:nvSpPr>
          <p:spPr bwMode="auto">
            <a:xfrm>
              <a:off x="3645" y="1807"/>
              <a:ext cx="8" cy="162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3" y="19"/>
                </a:cxn>
                <a:cxn ang="0">
                  <a:pos x="1" y="36"/>
                </a:cxn>
                <a:cxn ang="0">
                  <a:pos x="0" y="54"/>
                </a:cxn>
                <a:cxn ang="0">
                  <a:pos x="0" y="72"/>
                </a:cxn>
                <a:cxn ang="0">
                  <a:pos x="0" y="90"/>
                </a:cxn>
                <a:cxn ang="0">
                  <a:pos x="0" y="108"/>
                </a:cxn>
                <a:cxn ang="0">
                  <a:pos x="1" y="126"/>
                </a:cxn>
                <a:cxn ang="0">
                  <a:pos x="2" y="144"/>
                </a:cxn>
                <a:cxn ang="0">
                  <a:pos x="4" y="161"/>
                </a:cxn>
                <a:cxn ang="0">
                  <a:pos x="7" y="162"/>
                </a:cxn>
                <a:cxn ang="0">
                  <a:pos x="5" y="142"/>
                </a:cxn>
                <a:cxn ang="0">
                  <a:pos x="3" y="122"/>
                </a:cxn>
                <a:cxn ang="0">
                  <a:pos x="2" y="102"/>
                </a:cxn>
                <a:cxn ang="0">
                  <a:pos x="2" y="81"/>
                </a:cxn>
                <a:cxn ang="0">
                  <a:pos x="2" y="61"/>
                </a:cxn>
                <a:cxn ang="0">
                  <a:pos x="3" y="40"/>
                </a:cxn>
                <a:cxn ang="0">
                  <a:pos x="5" y="2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8" h="162">
                  <a:moveTo>
                    <a:pt x="5" y="0"/>
                  </a:moveTo>
                  <a:lnTo>
                    <a:pt x="3" y="19"/>
                  </a:lnTo>
                  <a:lnTo>
                    <a:pt x="1" y="36"/>
                  </a:lnTo>
                  <a:lnTo>
                    <a:pt x="0" y="54"/>
                  </a:lnTo>
                  <a:lnTo>
                    <a:pt x="0" y="72"/>
                  </a:lnTo>
                  <a:lnTo>
                    <a:pt x="0" y="90"/>
                  </a:lnTo>
                  <a:lnTo>
                    <a:pt x="0" y="108"/>
                  </a:lnTo>
                  <a:lnTo>
                    <a:pt x="1" y="126"/>
                  </a:lnTo>
                  <a:lnTo>
                    <a:pt x="2" y="144"/>
                  </a:lnTo>
                  <a:lnTo>
                    <a:pt x="4" y="161"/>
                  </a:lnTo>
                  <a:lnTo>
                    <a:pt x="7" y="162"/>
                  </a:lnTo>
                  <a:lnTo>
                    <a:pt x="5" y="142"/>
                  </a:lnTo>
                  <a:lnTo>
                    <a:pt x="3" y="122"/>
                  </a:lnTo>
                  <a:lnTo>
                    <a:pt x="2" y="102"/>
                  </a:lnTo>
                  <a:lnTo>
                    <a:pt x="2" y="81"/>
                  </a:lnTo>
                  <a:lnTo>
                    <a:pt x="2" y="61"/>
                  </a:lnTo>
                  <a:lnTo>
                    <a:pt x="3" y="40"/>
                  </a:lnTo>
                  <a:lnTo>
                    <a:pt x="5" y="2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7F70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2" name="Freeform 435"/>
            <p:cNvSpPr>
              <a:spLocks/>
            </p:cNvSpPr>
            <p:nvPr/>
          </p:nvSpPr>
          <p:spPr bwMode="auto">
            <a:xfrm>
              <a:off x="3645" y="1788"/>
              <a:ext cx="251" cy="58"/>
            </a:xfrm>
            <a:custGeom>
              <a:avLst/>
              <a:gdLst/>
              <a:ahLst/>
              <a:cxnLst>
                <a:cxn ang="0">
                  <a:pos x="33" y="1"/>
                </a:cxn>
                <a:cxn ang="0">
                  <a:pos x="22" y="5"/>
                </a:cxn>
                <a:cxn ang="0">
                  <a:pos x="14" y="9"/>
                </a:cxn>
                <a:cxn ang="0">
                  <a:pos x="0" y="19"/>
                </a:cxn>
                <a:cxn ang="0">
                  <a:pos x="205" y="48"/>
                </a:cxn>
                <a:cxn ang="0">
                  <a:pos x="215" y="52"/>
                </a:cxn>
                <a:cxn ang="0">
                  <a:pos x="230" y="58"/>
                </a:cxn>
                <a:cxn ang="0">
                  <a:pos x="240" y="49"/>
                </a:cxn>
                <a:cxn ang="0">
                  <a:pos x="251" y="38"/>
                </a:cxn>
                <a:cxn ang="0">
                  <a:pos x="243" y="28"/>
                </a:cxn>
                <a:cxn ang="0">
                  <a:pos x="221" y="24"/>
                </a:cxn>
                <a:cxn ang="0">
                  <a:pos x="38" y="0"/>
                </a:cxn>
                <a:cxn ang="0">
                  <a:pos x="33" y="1"/>
                </a:cxn>
              </a:cxnLst>
              <a:rect l="0" t="0" r="r" b="b"/>
              <a:pathLst>
                <a:path w="251" h="58">
                  <a:moveTo>
                    <a:pt x="33" y="1"/>
                  </a:moveTo>
                  <a:lnTo>
                    <a:pt x="22" y="5"/>
                  </a:lnTo>
                  <a:lnTo>
                    <a:pt x="14" y="9"/>
                  </a:lnTo>
                  <a:lnTo>
                    <a:pt x="0" y="19"/>
                  </a:lnTo>
                  <a:lnTo>
                    <a:pt x="205" y="48"/>
                  </a:lnTo>
                  <a:lnTo>
                    <a:pt x="215" y="52"/>
                  </a:lnTo>
                  <a:lnTo>
                    <a:pt x="230" y="58"/>
                  </a:lnTo>
                  <a:lnTo>
                    <a:pt x="240" y="49"/>
                  </a:lnTo>
                  <a:lnTo>
                    <a:pt x="251" y="38"/>
                  </a:lnTo>
                  <a:lnTo>
                    <a:pt x="243" y="28"/>
                  </a:lnTo>
                  <a:lnTo>
                    <a:pt x="221" y="24"/>
                  </a:lnTo>
                  <a:lnTo>
                    <a:pt x="38" y="0"/>
                  </a:lnTo>
                  <a:lnTo>
                    <a:pt x="33" y="1"/>
                  </a:lnTo>
                  <a:close/>
                </a:path>
              </a:pathLst>
            </a:custGeom>
            <a:solidFill>
              <a:srgbClr val="685E6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3" name="Freeform 436"/>
            <p:cNvSpPr>
              <a:spLocks/>
            </p:cNvSpPr>
            <p:nvPr/>
          </p:nvSpPr>
          <p:spPr bwMode="auto">
            <a:xfrm>
              <a:off x="3655" y="1797"/>
              <a:ext cx="232" cy="47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213" y="28"/>
                </a:cxn>
                <a:cxn ang="0">
                  <a:pos x="216" y="28"/>
                </a:cxn>
                <a:cxn ang="0">
                  <a:pos x="219" y="29"/>
                </a:cxn>
                <a:cxn ang="0">
                  <a:pos x="221" y="30"/>
                </a:cxn>
                <a:cxn ang="0">
                  <a:pos x="223" y="31"/>
                </a:cxn>
                <a:cxn ang="0">
                  <a:pos x="225" y="33"/>
                </a:cxn>
                <a:cxn ang="0">
                  <a:pos x="228" y="36"/>
                </a:cxn>
                <a:cxn ang="0">
                  <a:pos x="230" y="40"/>
                </a:cxn>
                <a:cxn ang="0">
                  <a:pos x="232" y="44"/>
                </a:cxn>
                <a:cxn ang="0">
                  <a:pos x="228" y="47"/>
                </a:cxn>
                <a:cxn ang="0">
                  <a:pos x="226" y="45"/>
                </a:cxn>
                <a:cxn ang="0">
                  <a:pos x="225" y="42"/>
                </a:cxn>
                <a:cxn ang="0">
                  <a:pos x="223" y="40"/>
                </a:cxn>
                <a:cxn ang="0">
                  <a:pos x="222" y="39"/>
                </a:cxn>
                <a:cxn ang="0">
                  <a:pos x="220" y="37"/>
                </a:cxn>
                <a:cxn ang="0">
                  <a:pos x="218" y="35"/>
                </a:cxn>
                <a:cxn ang="0">
                  <a:pos x="216" y="34"/>
                </a:cxn>
                <a:cxn ang="0">
                  <a:pos x="213" y="33"/>
                </a:cxn>
                <a:cxn ang="0">
                  <a:pos x="0" y="1"/>
                </a:cxn>
                <a:cxn ang="0">
                  <a:pos x="6" y="0"/>
                </a:cxn>
              </a:cxnLst>
              <a:rect l="0" t="0" r="r" b="b"/>
              <a:pathLst>
                <a:path w="232" h="47">
                  <a:moveTo>
                    <a:pt x="6" y="0"/>
                  </a:moveTo>
                  <a:lnTo>
                    <a:pt x="213" y="28"/>
                  </a:lnTo>
                  <a:lnTo>
                    <a:pt x="216" y="28"/>
                  </a:lnTo>
                  <a:lnTo>
                    <a:pt x="219" y="29"/>
                  </a:lnTo>
                  <a:lnTo>
                    <a:pt x="221" y="30"/>
                  </a:lnTo>
                  <a:lnTo>
                    <a:pt x="223" y="31"/>
                  </a:lnTo>
                  <a:lnTo>
                    <a:pt x="225" y="33"/>
                  </a:lnTo>
                  <a:lnTo>
                    <a:pt x="228" y="36"/>
                  </a:lnTo>
                  <a:lnTo>
                    <a:pt x="230" y="40"/>
                  </a:lnTo>
                  <a:lnTo>
                    <a:pt x="232" y="44"/>
                  </a:lnTo>
                  <a:lnTo>
                    <a:pt x="228" y="47"/>
                  </a:lnTo>
                  <a:lnTo>
                    <a:pt x="226" y="45"/>
                  </a:lnTo>
                  <a:lnTo>
                    <a:pt x="225" y="42"/>
                  </a:lnTo>
                  <a:lnTo>
                    <a:pt x="223" y="40"/>
                  </a:lnTo>
                  <a:lnTo>
                    <a:pt x="222" y="39"/>
                  </a:lnTo>
                  <a:lnTo>
                    <a:pt x="220" y="37"/>
                  </a:lnTo>
                  <a:lnTo>
                    <a:pt x="218" y="35"/>
                  </a:lnTo>
                  <a:lnTo>
                    <a:pt x="216" y="34"/>
                  </a:lnTo>
                  <a:lnTo>
                    <a:pt x="213" y="33"/>
                  </a:lnTo>
                  <a:lnTo>
                    <a:pt x="0" y="1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4" name="Freeform 437"/>
            <p:cNvSpPr>
              <a:spLocks/>
            </p:cNvSpPr>
            <p:nvPr/>
          </p:nvSpPr>
          <p:spPr bwMode="auto">
            <a:xfrm>
              <a:off x="3718" y="1830"/>
              <a:ext cx="41" cy="3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37" y="5"/>
                </a:cxn>
                <a:cxn ang="0">
                  <a:pos x="41" y="10"/>
                </a:cxn>
                <a:cxn ang="0">
                  <a:pos x="41" y="29"/>
                </a:cxn>
                <a:cxn ang="0">
                  <a:pos x="36" y="30"/>
                </a:cxn>
                <a:cxn ang="0">
                  <a:pos x="6" y="25"/>
                </a:cxn>
                <a:cxn ang="0">
                  <a:pos x="0" y="22"/>
                </a:cxn>
                <a:cxn ang="0">
                  <a:pos x="0" y="5"/>
                </a:cxn>
                <a:cxn ang="0">
                  <a:pos x="4" y="0"/>
                </a:cxn>
              </a:cxnLst>
              <a:rect l="0" t="0" r="r" b="b"/>
              <a:pathLst>
                <a:path w="41" h="30">
                  <a:moveTo>
                    <a:pt x="4" y="0"/>
                  </a:moveTo>
                  <a:lnTo>
                    <a:pt x="37" y="5"/>
                  </a:lnTo>
                  <a:lnTo>
                    <a:pt x="41" y="10"/>
                  </a:lnTo>
                  <a:lnTo>
                    <a:pt x="41" y="29"/>
                  </a:lnTo>
                  <a:lnTo>
                    <a:pt x="36" y="30"/>
                  </a:lnTo>
                  <a:lnTo>
                    <a:pt x="6" y="25"/>
                  </a:lnTo>
                  <a:lnTo>
                    <a:pt x="0" y="22"/>
                  </a:lnTo>
                  <a:lnTo>
                    <a:pt x="0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5BAC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5" name="Freeform 438"/>
            <p:cNvSpPr>
              <a:spLocks/>
            </p:cNvSpPr>
            <p:nvPr/>
          </p:nvSpPr>
          <p:spPr bwMode="auto">
            <a:xfrm>
              <a:off x="3719" y="1831"/>
              <a:ext cx="38" cy="2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0" y="1"/>
                </a:cxn>
                <a:cxn ang="0">
                  <a:pos x="12" y="1"/>
                </a:cxn>
                <a:cxn ang="0">
                  <a:pos x="14" y="1"/>
                </a:cxn>
                <a:cxn ang="0">
                  <a:pos x="16" y="1"/>
                </a:cxn>
                <a:cxn ang="0">
                  <a:pos x="18" y="2"/>
                </a:cxn>
                <a:cxn ang="0">
                  <a:pos x="20" y="2"/>
                </a:cxn>
                <a:cxn ang="0">
                  <a:pos x="22" y="2"/>
                </a:cxn>
                <a:cxn ang="0">
                  <a:pos x="24" y="3"/>
                </a:cxn>
                <a:cxn ang="0">
                  <a:pos x="25" y="3"/>
                </a:cxn>
                <a:cxn ang="0">
                  <a:pos x="27" y="3"/>
                </a:cxn>
                <a:cxn ang="0">
                  <a:pos x="29" y="4"/>
                </a:cxn>
                <a:cxn ang="0">
                  <a:pos x="31" y="4"/>
                </a:cxn>
                <a:cxn ang="0">
                  <a:pos x="33" y="4"/>
                </a:cxn>
                <a:cxn ang="0">
                  <a:pos x="35" y="5"/>
                </a:cxn>
                <a:cxn ang="0">
                  <a:pos x="36" y="6"/>
                </a:cxn>
                <a:cxn ang="0">
                  <a:pos x="37" y="7"/>
                </a:cxn>
                <a:cxn ang="0">
                  <a:pos x="38" y="8"/>
                </a:cxn>
                <a:cxn ang="0">
                  <a:pos x="38" y="9"/>
                </a:cxn>
                <a:cxn ang="0">
                  <a:pos x="38" y="14"/>
                </a:cxn>
                <a:cxn ang="0">
                  <a:pos x="38" y="18"/>
                </a:cxn>
                <a:cxn ang="0">
                  <a:pos x="38" y="22"/>
                </a:cxn>
                <a:cxn ang="0">
                  <a:pos x="38" y="26"/>
                </a:cxn>
                <a:cxn ang="0">
                  <a:pos x="37" y="27"/>
                </a:cxn>
                <a:cxn ang="0">
                  <a:pos x="36" y="27"/>
                </a:cxn>
                <a:cxn ang="0">
                  <a:pos x="35" y="27"/>
                </a:cxn>
                <a:cxn ang="0">
                  <a:pos x="34" y="28"/>
                </a:cxn>
                <a:cxn ang="0">
                  <a:pos x="30" y="27"/>
                </a:cxn>
                <a:cxn ang="0">
                  <a:pos x="27" y="26"/>
                </a:cxn>
                <a:cxn ang="0">
                  <a:pos x="24" y="26"/>
                </a:cxn>
                <a:cxn ang="0">
                  <a:pos x="20" y="25"/>
                </a:cxn>
                <a:cxn ang="0">
                  <a:pos x="17" y="25"/>
                </a:cxn>
                <a:cxn ang="0">
                  <a:pos x="13" y="25"/>
                </a:cxn>
                <a:cxn ang="0">
                  <a:pos x="10" y="24"/>
                </a:cxn>
                <a:cxn ang="0">
                  <a:pos x="6" y="23"/>
                </a:cxn>
                <a:cxn ang="0">
                  <a:pos x="6" y="23"/>
                </a:cxn>
                <a:cxn ang="0">
                  <a:pos x="5" y="23"/>
                </a:cxn>
                <a:cxn ang="0">
                  <a:pos x="4" y="22"/>
                </a:cxn>
                <a:cxn ang="0">
                  <a:pos x="3" y="22"/>
                </a:cxn>
                <a:cxn ang="0">
                  <a:pos x="3" y="22"/>
                </a:cxn>
                <a:cxn ang="0">
                  <a:pos x="2" y="21"/>
                </a:cxn>
                <a:cxn ang="0">
                  <a:pos x="1" y="21"/>
                </a:cxn>
                <a:cxn ang="0">
                  <a:pos x="0" y="20"/>
                </a:cxn>
                <a:cxn ang="0">
                  <a:pos x="0" y="16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5" y="0"/>
                </a:cxn>
              </a:cxnLst>
              <a:rect l="0" t="0" r="r" b="b"/>
              <a:pathLst>
                <a:path w="38" h="28">
                  <a:moveTo>
                    <a:pt x="5" y="0"/>
                  </a:moveTo>
                  <a:lnTo>
                    <a:pt x="6" y="0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2" y="1"/>
                  </a:lnTo>
                  <a:lnTo>
                    <a:pt x="14" y="1"/>
                  </a:lnTo>
                  <a:lnTo>
                    <a:pt x="16" y="1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2" y="2"/>
                  </a:lnTo>
                  <a:lnTo>
                    <a:pt x="24" y="3"/>
                  </a:lnTo>
                  <a:lnTo>
                    <a:pt x="25" y="3"/>
                  </a:lnTo>
                  <a:lnTo>
                    <a:pt x="27" y="3"/>
                  </a:lnTo>
                  <a:lnTo>
                    <a:pt x="29" y="4"/>
                  </a:lnTo>
                  <a:lnTo>
                    <a:pt x="31" y="4"/>
                  </a:lnTo>
                  <a:lnTo>
                    <a:pt x="33" y="4"/>
                  </a:lnTo>
                  <a:lnTo>
                    <a:pt x="35" y="5"/>
                  </a:lnTo>
                  <a:lnTo>
                    <a:pt x="36" y="6"/>
                  </a:lnTo>
                  <a:lnTo>
                    <a:pt x="37" y="7"/>
                  </a:lnTo>
                  <a:lnTo>
                    <a:pt x="38" y="8"/>
                  </a:lnTo>
                  <a:lnTo>
                    <a:pt x="38" y="9"/>
                  </a:lnTo>
                  <a:lnTo>
                    <a:pt x="38" y="14"/>
                  </a:lnTo>
                  <a:lnTo>
                    <a:pt x="38" y="18"/>
                  </a:lnTo>
                  <a:lnTo>
                    <a:pt x="38" y="22"/>
                  </a:lnTo>
                  <a:lnTo>
                    <a:pt x="38" y="26"/>
                  </a:lnTo>
                  <a:lnTo>
                    <a:pt x="37" y="27"/>
                  </a:lnTo>
                  <a:lnTo>
                    <a:pt x="36" y="27"/>
                  </a:lnTo>
                  <a:lnTo>
                    <a:pt x="35" y="27"/>
                  </a:lnTo>
                  <a:lnTo>
                    <a:pt x="34" y="28"/>
                  </a:lnTo>
                  <a:lnTo>
                    <a:pt x="30" y="27"/>
                  </a:lnTo>
                  <a:lnTo>
                    <a:pt x="27" y="26"/>
                  </a:lnTo>
                  <a:lnTo>
                    <a:pt x="24" y="26"/>
                  </a:lnTo>
                  <a:lnTo>
                    <a:pt x="20" y="25"/>
                  </a:lnTo>
                  <a:lnTo>
                    <a:pt x="17" y="25"/>
                  </a:lnTo>
                  <a:lnTo>
                    <a:pt x="13" y="25"/>
                  </a:lnTo>
                  <a:lnTo>
                    <a:pt x="10" y="24"/>
                  </a:lnTo>
                  <a:lnTo>
                    <a:pt x="6" y="23"/>
                  </a:lnTo>
                  <a:lnTo>
                    <a:pt x="6" y="23"/>
                  </a:lnTo>
                  <a:lnTo>
                    <a:pt x="5" y="23"/>
                  </a:lnTo>
                  <a:lnTo>
                    <a:pt x="4" y="22"/>
                  </a:lnTo>
                  <a:lnTo>
                    <a:pt x="3" y="22"/>
                  </a:lnTo>
                  <a:lnTo>
                    <a:pt x="3" y="22"/>
                  </a:lnTo>
                  <a:lnTo>
                    <a:pt x="2" y="21"/>
                  </a:lnTo>
                  <a:lnTo>
                    <a:pt x="1" y="21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ABF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6" name="Freeform 439"/>
            <p:cNvSpPr>
              <a:spLocks/>
            </p:cNvSpPr>
            <p:nvPr/>
          </p:nvSpPr>
          <p:spPr bwMode="auto">
            <a:xfrm>
              <a:off x="3721" y="1832"/>
              <a:ext cx="35" cy="2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9" y="1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4" y="1"/>
                </a:cxn>
                <a:cxn ang="0">
                  <a:pos x="16" y="2"/>
                </a:cxn>
                <a:cxn ang="0">
                  <a:pos x="18" y="2"/>
                </a:cxn>
                <a:cxn ang="0">
                  <a:pos x="19" y="2"/>
                </a:cxn>
                <a:cxn ang="0">
                  <a:pos x="21" y="3"/>
                </a:cxn>
                <a:cxn ang="0">
                  <a:pos x="23" y="3"/>
                </a:cxn>
                <a:cxn ang="0">
                  <a:pos x="25" y="3"/>
                </a:cxn>
                <a:cxn ang="0">
                  <a:pos x="26" y="3"/>
                </a:cxn>
                <a:cxn ang="0">
                  <a:pos x="28" y="4"/>
                </a:cxn>
                <a:cxn ang="0">
                  <a:pos x="30" y="4"/>
                </a:cxn>
                <a:cxn ang="0">
                  <a:pos x="32" y="4"/>
                </a:cxn>
                <a:cxn ang="0">
                  <a:pos x="33" y="5"/>
                </a:cxn>
                <a:cxn ang="0">
                  <a:pos x="33" y="6"/>
                </a:cxn>
                <a:cxn ang="0">
                  <a:pos x="34" y="8"/>
                </a:cxn>
                <a:cxn ang="0">
                  <a:pos x="35" y="9"/>
                </a:cxn>
                <a:cxn ang="0">
                  <a:pos x="35" y="13"/>
                </a:cxn>
                <a:cxn ang="0">
                  <a:pos x="35" y="17"/>
                </a:cxn>
                <a:cxn ang="0">
                  <a:pos x="35" y="20"/>
                </a:cxn>
                <a:cxn ang="0">
                  <a:pos x="35" y="24"/>
                </a:cxn>
                <a:cxn ang="0">
                  <a:pos x="34" y="25"/>
                </a:cxn>
                <a:cxn ang="0">
                  <a:pos x="33" y="25"/>
                </a:cxn>
                <a:cxn ang="0">
                  <a:pos x="32" y="25"/>
                </a:cxn>
                <a:cxn ang="0">
                  <a:pos x="31" y="25"/>
                </a:cxn>
                <a:cxn ang="0">
                  <a:pos x="28" y="25"/>
                </a:cxn>
                <a:cxn ang="0">
                  <a:pos x="24" y="24"/>
                </a:cxn>
                <a:cxn ang="0">
                  <a:pos x="21" y="24"/>
                </a:cxn>
                <a:cxn ang="0">
                  <a:pos x="18" y="24"/>
                </a:cxn>
                <a:cxn ang="0">
                  <a:pos x="15" y="23"/>
                </a:cxn>
                <a:cxn ang="0">
                  <a:pos x="12" y="23"/>
                </a:cxn>
                <a:cxn ang="0">
                  <a:pos x="8" y="22"/>
                </a:cxn>
                <a:cxn ang="0">
                  <a:pos x="5" y="22"/>
                </a:cxn>
                <a:cxn ang="0">
                  <a:pos x="5" y="21"/>
                </a:cxn>
                <a:cxn ang="0">
                  <a:pos x="4" y="21"/>
                </a:cxn>
                <a:cxn ang="0">
                  <a:pos x="3" y="21"/>
                </a:cxn>
                <a:cxn ang="0">
                  <a:pos x="3" y="20"/>
                </a:cxn>
                <a:cxn ang="0">
                  <a:pos x="2" y="20"/>
                </a:cxn>
                <a:cxn ang="0">
                  <a:pos x="1" y="20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0" y="8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4" y="0"/>
                </a:cxn>
              </a:cxnLst>
              <a:rect l="0" t="0" r="r" b="b"/>
              <a:pathLst>
                <a:path w="35" h="25">
                  <a:moveTo>
                    <a:pt x="4" y="0"/>
                  </a:moveTo>
                  <a:lnTo>
                    <a:pt x="5" y="0"/>
                  </a:lnTo>
                  <a:lnTo>
                    <a:pt x="7" y="0"/>
                  </a:lnTo>
                  <a:lnTo>
                    <a:pt x="9" y="1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4" y="1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19" y="2"/>
                  </a:lnTo>
                  <a:lnTo>
                    <a:pt x="21" y="3"/>
                  </a:lnTo>
                  <a:lnTo>
                    <a:pt x="23" y="3"/>
                  </a:lnTo>
                  <a:lnTo>
                    <a:pt x="25" y="3"/>
                  </a:lnTo>
                  <a:lnTo>
                    <a:pt x="26" y="3"/>
                  </a:lnTo>
                  <a:lnTo>
                    <a:pt x="28" y="4"/>
                  </a:lnTo>
                  <a:lnTo>
                    <a:pt x="30" y="4"/>
                  </a:lnTo>
                  <a:lnTo>
                    <a:pt x="32" y="4"/>
                  </a:lnTo>
                  <a:lnTo>
                    <a:pt x="33" y="5"/>
                  </a:lnTo>
                  <a:lnTo>
                    <a:pt x="33" y="6"/>
                  </a:lnTo>
                  <a:lnTo>
                    <a:pt x="34" y="8"/>
                  </a:lnTo>
                  <a:lnTo>
                    <a:pt x="35" y="9"/>
                  </a:lnTo>
                  <a:lnTo>
                    <a:pt x="35" y="13"/>
                  </a:lnTo>
                  <a:lnTo>
                    <a:pt x="35" y="17"/>
                  </a:lnTo>
                  <a:lnTo>
                    <a:pt x="35" y="20"/>
                  </a:lnTo>
                  <a:lnTo>
                    <a:pt x="35" y="24"/>
                  </a:lnTo>
                  <a:lnTo>
                    <a:pt x="34" y="25"/>
                  </a:lnTo>
                  <a:lnTo>
                    <a:pt x="33" y="25"/>
                  </a:lnTo>
                  <a:lnTo>
                    <a:pt x="32" y="25"/>
                  </a:lnTo>
                  <a:lnTo>
                    <a:pt x="31" y="25"/>
                  </a:lnTo>
                  <a:lnTo>
                    <a:pt x="28" y="25"/>
                  </a:lnTo>
                  <a:lnTo>
                    <a:pt x="24" y="24"/>
                  </a:lnTo>
                  <a:lnTo>
                    <a:pt x="21" y="24"/>
                  </a:lnTo>
                  <a:lnTo>
                    <a:pt x="18" y="24"/>
                  </a:lnTo>
                  <a:lnTo>
                    <a:pt x="15" y="23"/>
                  </a:lnTo>
                  <a:lnTo>
                    <a:pt x="12" y="23"/>
                  </a:lnTo>
                  <a:lnTo>
                    <a:pt x="8" y="22"/>
                  </a:lnTo>
                  <a:lnTo>
                    <a:pt x="5" y="22"/>
                  </a:lnTo>
                  <a:lnTo>
                    <a:pt x="5" y="21"/>
                  </a:lnTo>
                  <a:lnTo>
                    <a:pt x="4" y="21"/>
                  </a:lnTo>
                  <a:lnTo>
                    <a:pt x="3" y="21"/>
                  </a:lnTo>
                  <a:lnTo>
                    <a:pt x="3" y="20"/>
                  </a:lnTo>
                  <a:lnTo>
                    <a:pt x="2" y="20"/>
                  </a:lnTo>
                  <a:lnTo>
                    <a:pt x="1" y="20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0" y="8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C1C6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7" name="Freeform 440"/>
            <p:cNvSpPr>
              <a:spLocks/>
            </p:cNvSpPr>
            <p:nvPr/>
          </p:nvSpPr>
          <p:spPr bwMode="auto">
            <a:xfrm>
              <a:off x="3722" y="1833"/>
              <a:ext cx="32" cy="2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7" y="0"/>
                </a:cxn>
                <a:cxn ang="0">
                  <a:pos x="10" y="1"/>
                </a:cxn>
                <a:cxn ang="0">
                  <a:pos x="13" y="1"/>
                </a:cxn>
                <a:cxn ang="0">
                  <a:pos x="17" y="2"/>
                </a:cxn>
                <a:cxn ang="0">
                  <a:pos x="20" y="2"/>
                </a:cxn>
                <a:cxn ang="0">
                  <a:pos x="23" y="3"/>
                </a:cxn>
                <a:cxn ang="0">
                  <a:pos x="26" y="3"/>
                </a:cxn>
                <a:cxn ang="0">
                  <a:pos x="29" y="4"/>
                </a:cxn>
                <a:cxn ang="0">
                  <a:pos x="30" y="5"/>
                </a:cxn>
                <a:cxn ang="0">
                  <a:pos x="31" y="6"/>
                </a:cxn>
                <a:cxn ang="0">
                  <a:pos x="32" y="7"/>
                </a:cxn>
                <a:cxn ang="0">
                  <a:pos x="32" y="8"/>
                </a:cxn>
                <a:cxn ang="0">
                  <a:pos x="32" y="12"/>
                </a:cxn>
                <a:cxn ang="0">
                  <a:pos x="32" y="15"/>
                </a:cxn>
                <a:cxn ang="0">
                  <a:pos x="32" y="19"/>
                </a:cxn>
                <a:cxn ang="0">
                  <a:pos x="32" y="22"/>
                </a:cxn>
                <a:cxn ang="0">
                  <a:pos x="32" y="23"/>
                </a:cxn>
                <a:cxn ang="0">
                  <a:pos x="31" y="23"/>
                </a:cxn>
                <a:cxn ang="0">
                  <a:pos x="30" y="23"/>
                </a:cxn>
                <a:cxn ang="0">
                  <a:pos x="29" y="23"/>
                </a:cxn>
                <a:cxn ang="0">
                  <a:pos x="26" y="23"/>
                </a:cxn>
                <a:cxn ang="0">
                  <a:pos x="23" y="22"/>
                </a:cxn>
                <a:cxn ang="0">
                  <a:pos x="20" y="22"/>
                </a:cxn>
                <a:cxn ang="0">
                  <a:pos x="17" y="21"/>
                </a:cxn>
                <a:cxn ang="0">
                  <a:pos x="14" y="21"/>
                </a:cxn>
                <a:cxn ang="0">
                  <a:pos x="11" y="21"/>
                </a:cxn>
                <a:cxn ang="0">
                  <a:pos x="8" y="20"/>
                </a:cxn>
                <a:cxn ang="0">
                  <a:pos x="5" y="20"/>
                </a:cxn>
                <a:cxn ang="0">
                  <a:pos x="4" y="20"/>
                </a:cxn>
                <a:cxn ang="0">
                  <a:pos x="4" y="19"/>
                </a:cxn>
                <a:cxn ang="0">
                  <a:pos x="3" y="19"/>
                </a:cxn>
                <a:cxn ang="0">
                  <a:pos x="3" y="19"/>
                </a:cxn>
                <a:cxn ang="0">
                  <a:pos x="2" y="18"/>
                </a:cxn>
                <a:cxn ang="0">
                  <a:pos x="1" y="18"/>
                </a:cxn>
                <a:cxn ang="0">
                  <a:pos x="1" y="18"/>
                </a:cxn>
                <a:cxn ang="0">
                  <a:pos x="0" y="17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4" y="0"/>
                </a:cxn>
              </a:cxnLst>
              <a:rect l="0" t="0" r="r" b="b"/>
              <a:pathLst>
                <a:path w="32" h="23">
                  <a:moveTo>
                    <a:pt x="4" y="0"/>
                  </a:moveTo>
                  <a:lnTo>
                    <a:pt x="7" y="0"/>
                  </a:lnTo>
                  <a:lnTo>
                    <a:pt x="10" y="1"/>
                  </a:lnTo>
                  <a:lnTo>
                    <a:pt x="13" y="1"/>
                  </a:lnTo>
                  <a:lnTo>
                    <a:pt x="17" y="2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6" y="3"/>
                  </a:lnTo>
                  <a:lnTo>
                    <a:pt x="29" y="4"/>
                  </a:lnTo>
                  <a:lnTo>
                    <a:pt x="30" y="5"/>
                  </a:lnTo>
                  <a:lnTo>
                    <a:pt x="31" y="6"/>
                  </a:lnTo>
                  <a:lnTo>
                    <a:pt x="32" y="7"/>
                  </a:lnTo>
                  <a:lnTo>
                    <a:pt x="32" y="8"/>
                  </a:lnTo>
                  <a:lnTo>
                    <a:pt x="32" y="12"/>
                  </a:lnTo>
                  <a:lnTo>
                    <a:pt x="32" y="15"/>
                  </a:lnTo>
                  <a:lnTo>
                    <a:pt x="32" y="19"/>
                  </a:lnTo>
                  <a:lnTo>
                    <a:pt x="32" y="22"/>
                  </a:lnTo>
                  <a:lnTo>
                    <a:pt x="32" y="23"/>
                  </a:lnTo>
                  <a:lnTo>
                    <a:pt x="31" y="23"/>
                  </a:lnTo>
                  <a:lnTo>
                    <a:pt x="30" y="23"/>
                  </a:lnTo>
                  <a:lnTo>
                    <a:pt x="29" y="23"/>
                  </a:lnTo>
                  <a:lnTo>
                    <a:pt x="26" y="23"/>
                  </a:lnTo>
                  <a:lnTo>
                    <a:pt x="23" y="22"/>
                  </a:lnTo>
                  <a:lnTo>
                    <a:pt x="20" y="22"/>
                  </a:lnTo>
                  <a:lnTo>
                    <a:pt x="17" y="21"/>
                  </a:lnTo>
                  <a:lnTo>
                    <a:pt x="14" y="21"/>
                  </a:lnTo>
                  <a:lnTo>
                    <a:pt x="11" y="21"/>
                  </a:lnTo>
                  <a:lnTo>
                    <a:pt x="8" y="20"/>
                  </a:lnTo>
                  <a:lnTo>
                    <a:pt x="5" y="20"/>
                  </a:lnTo>
                  <a:lnTo>
                    <a:pt x="4" y="20"/>
                  </a:lnTo>
                  <a:lnTo>
                    <a:pt x="4" y="19"/>
                  </a:lnTo>
                  <a:lnTo>
                    <a:pt x="3" y="19"/>
                  </a:lnTo>
                  <a:lnTo>
                    <a:pt x="3" y="19"/>
                  </a:lnTo>
                  <a:lnTo>
                    <a:pt x="2" y="18"/>
                  </a:lnTo>
                  <a:lnTo>
                    <a:pt x="1" y="18"/>
                  </a:lnTo>
                  <a:lnTo>
                    <a:pt x="1" y="18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7"/>
                  </a:lnTo>
                  <a:lnTo>
                    <a:pt x="0" y="3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C9CE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8" name="Freeform 441"/>
            <p:cNvSpPr>
              <a:spLocks/>
            </p:cNvSpPr>
            <p:nvPr/>
          </p:nvSpPr>
          <p:spPr bwMode="auto">
            <a:xfrm>
              <a:off x="3723" y="1834"/>
              <a:ext cx="30" cy="21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7" y="0"/>
                </a:cxn>
                <a:cxn ang="0">
                  <a:pos x="10" y="1"/>
                </a:cxn>
                <a:cxn ang="0">
                  <a:pos x="12" y="1"/>
                </a:cxn>
                <a:cxn ang="0">
                  <a:pos x="15" y="2"/>
                </a:cxn>
                <a:cxn ang="0">
                  <a:pos x="18" y="2"/>
                </a:cxn>
                <a:cxn ang="0">
                  <a:pos x="21" y="2"/>
                </a:cxn>
                <a:cxn ang="0">
                  <a:pos x="24" y="3"/>
                </a:cxn>
                <a:cxn ang="0">
                  <a:pos x="27" y="4"/>
                </a:cxn>
                <a:cxn ang="0">
                  <a:pos x="28" y="4"/>
                </a:cxn>
                <a:cxn ang="0">
                  <a:pos x="29" y="5"/>
                </a:cxn>
                <a:cxn ang="0">
                  <a:pos x="29" y="6"/>
                </a:cxn>
                <a:cxn ang="0">
                  <a:pos x="30" y="7"/>
                </a:cxn>
                <a:cxn ang="0">
                  <a:pos x="30" y="11"/>
                </a:cxn>
                <a:cxn ang="0">
                  <a:pos x="30" y="14"/>
                </a:cxn>
                <a:cxn ang="0">
                  <a:pos x="30" y="17"/>
                </a:cxn>
                <a:cxn ang="0">
                  <a:pos x="30" y="20"/>
                </a:cxn>
                <a:cxn ang="0">
                  <a:pos x="29" y="20"/>
                </a:cxn>
                <a:cxn ang="0">
                  <a:pos x="28" y="21"/>
                </a:cxn>
                <a:cxn ang="0">
                  <a:pos x="27" y="21"/>
                </a:cxn>
                <a:cxn ang="0">
                  <a:pos x="26" y="21"/>
                </a:cxn>
                <a:cxn ang="0">
                  <a:pos x="24" y="21"/>
                </a:cxn>
                <a:cxn ang="0">
                  <a:pos x="21" y="20"/>
                </a:cxn>
                <a:cxn ang="0">
                  <a:pos x="18" y="20"/>
                </a:cxn>
                <a:cxn ang="0">
                  <a:pos x="16" y="20"/>
                </a:cxn>
                <a:cxn ang="0">
                  <a:pos x="13" y="19"/>
                </a:cxn>
                <a:cxn ang="0">
                  <a:pos x="11" y="19"/>
                </a:cxn>
                <a:cxn ang="0">
                  <a:pos x="8" y="18"/>
                </a:cxn>
                <a:cxn ang="0">
                  <a:pos x="5" y="18"/>
                </a:cxn>
                <a:cxn ang="0">
                  <a:pos x="4" y="18"/>
                </a:cxn>
                <a:cxn ang="0">
                  <a:pos x="3" y="17"/>
                </a:cxn>
                <a:cxn ang="0">
                  <a:pos x="2" y="16"/>
                </a:cxn>
                <a:cxn ang="0">
                  <a:pos x="0" y="16"/>
                </a:cxn>
                <a:cxn ang="0">
                  <a:pos x="0" y="13"/>
                </a:cxn>
                <a:cxn ang="0">
                  <a:pos x="0" y="9"/>
                </a:cxn>
                <a:cxn ang="0">
                  <a:pos x="0" y="6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0"/>
                </a:cxn>
              </a:cxnLst>
              <a:rect l="0" t="0" r="r" b="b"/>
              <a:pathLst>
                <a:path w="30" h="21">
                  <a:moveTo>
                    <a:pt x="4" y="0"/>
                  </a:moveTo>
                  <a:lnTo>
                    <a:pt x="7" y="0"/>
                  </a:lnTo>
                  <a:lnTo>
                    <a:pt x="10" y="1"/>
                  </a:lnTo>
                  <a:lnTo>
                    <a:pt x="12" y="1"/>
                  </a:lnTo>
                  <a:lnTo>
                    <a:pt x="15" y="2"/>
                  </a:lnTo>
                  <a:lnTo>
                    <a:pt x="18" y="2"/>
                  </a:lnTo>
                  <a:lnTo>
                    <a:pt x="21" y="2"/>
                  </a:lnTo>
                  <a:lnTo>
                    <a:pt x="24" y="3"/>
                  </a:lnTo>
                  <a:lnTo>
                    <a:pt x="27" y="4"/>
                  </a:lnTo>
                  <a:lnTo>
                    <a:pt x="28" y="4"/>
                  </a:lnTo>
                  <a:lnTo>
                    <a:pt x="29" y="5"/>
                  </a:lnTo>
                  <a:lnTo>
                    <a:pt x="29" y="6"/>
                  </a:lnTo>
                  <a:lnTo>
                    <a:pt x="30" y="7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30" y="17"/>
                  </a:lnTo>
                  <a:lnTo>
                    <a:pt x="30" y="20"/>
                  </a:lnTo>
                  <a:lnTo>
                    <a:pt x="29" y="20"/>
                  </a:lnTo>
                  <a:lnTo>
                    <a:pt x="28" y="21"/>
                  </a:lnTo>
                  <a:lnTo>
                    <a:pt x="27" y="21"/>
                  </a:lnTo>
                  <a:lnTo>
                    <a:pt x="26" y="21"/>
                  </a:lnTo>
                  <a:lnTo>
                    <a:pt x="24" y="21"/>
                  </a:lnTo>
                  <a:lnTo>
                    <a:pt x="21" y="20"/>
                  </a:lnTo>
                  <a:lnTo>
                    <a:pt x="18" y="20"/>
                  </a:lnTo>
                  <a:lnTo>
                    <a:pt x="16" y="20"/>
                  </a:lnTo>
                  <a:lnTo>
                    <a:pt x="13" y="19"/>
                  </a:lnTo>
                  <a:lnTo>
                    <a:pt x="11" y="19"/>
                  </a:lnTo>
                  <a:lnTo>
                    <a:pt x="8" y="18"/>
                  </a:lnTo>
                  <a:lnTo>
                    <a:pt x="5" y="18"/>
                  </a:lnTo>
                  <a:lnTo>
                    <a:pt x="4" y="18"/>
                  </a:lnTo>
                  <a:lnTo>
                    <a:pt x="3" y="17"/>
                  </a:lnTo>
                  <a:lnTo>
                    <a:pt x="2" y="16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6"/>
                  </a:lnTo>
                  <a:lnTo>
                    <a:pt x="0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D1D3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9" name="Freeform 442"/>
            <p:cNvSpPr>
              <a:spLocks/>
            </p:cNvSpPr>
            <p:nvPr/>
          </p:nvSpPr>
          <p:spPr bwMode="auto">
            <a:xfrm>
              <a:off x="3725" y="1835"/>
              <a:ext cx="26" cy="1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5" y="0"/>
                </a:cxn>
                <a:cxn ang="0">
                  <a:pos x="8" y="1"/>
                </a:cxn>
                <a:cxn ang="0">
                  <a:pos x="11" y="1"/>
                </a:cxn>
                <a:cxn ang="0">
                  <a:pos x="13" y="1"/>
                </a:cxn>
                <a:cxn ang="0">
                  <a:pos x="16" y="2"/>
                </a:cxn>
                <a:cxn ang="0">
                  <a:pos x="19" y="2"/>
                </a:cxn>
                <a:cxn ang="0">
                  <a:pos x="21" y="3"/>
                </a:cxn>
                <a:cxn ang="0">
                  <a:pos x="24" y="3"/>
                </a:cxn>
                <a:cxn ang="0">
                  <a:pos x="25" y="4"/>
                </a:cxn>
                <a:cxn ang="0">
                  <a:pos x="25" y="5"/>
                </a:cxn>
                <a:cxn ang="0">
                  <a:pos x="26" y="6"/>
                </a:cxn>
                <a:cxn ang="0">
                  <a:pos x="26" y="7"/>
                </a:cxn>
                <a:cxn ang="0">
                  <a:pos x="26" y="10"/>
                </a:cxn>
                <a:cxn ang="0">
                  <a:pos x="26" y="12"/>
                </a:cxn>
                <a:cxn ang="0">
                  <a:pos x="26" y="15"/>
                </a:cxn>
                <a:cxn ang="0">
                  <a:pos x="26" y="18"/>
                </a:cxn>
                <a:cxn ang="0">
                  <a:pos x="26" y="18"/>
                </a:cxn>
                <a:cxn ang="0">
                  <a:pos x="25" y="19"/>
                </a:cxn>
                <a:cxn ang="0">
                  <a:pos x="24" y="19"/>
                </a:cxn>
                <a:cxn ang="0">
                  <a:pos x="23" y="19"/>
                </a:cxn>
                <a:cxn ang="0">
                  <a:pos x="21" y="19"/>
                </a:cxn>
                <a:cxn ang="0">
                  <a:pos x="19" y="18"/>
                </a:cxn>
                <a:cxn ang="0">
                  <a:pos x="16" y="18"/>
                </a:cxn>
                <a:cxn ang="0">
                  <a:pos x="14" y="18"/>
                </a:cxn>
                <a:cxn ang="0">
                  <a:pos x="11" y="17"/>
                </a:cxn>
                <a:cxn ang="0">
                  <a:pos x="9" y="17"/>
                </a:cxn>
                <a:cxn ang="0">
                  <a:pos x="6" y="17"/>
                </a:cxn>
                <a:cxn ang="0">
                  <a:pos x="4" y="16"/>
                </a:cxn>
                <a:cxn ang="0">
                  <a:pos x="3" y="16"/>
                </a:cxn>
                <a:cxn ang="0">
                  <a:pos x="2" y="15"/>
                </a:cxn>
                <a:cxn ang="0">
                  <a:pos x="1" y="15"/>
                </a:cxn>
                <a:cxn ang="0">
                  <a:pos x="0" y="14"/>
                </a:cxn>
                <a:cxn ang="0">
                  <a:pos x="0" y="11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3" y="0"/>
                </a:cxn>
              </a:cxnLst>
              <a:rect l="0" t="0" r="r" b="b"/>
              <a:pathLst>
                <a:path w="26" h="19">
                  <a:moveTo>
                    <a:pt x="3" y="0"/>
                  </a:moveTo>
                  <a:lnTo>
                    <a:pt x="5" y="0"/>
                  </a:lnTo>
                  <a:lnTo>
                    <a:pt x="8" y="1"/>
                  </a:lnTo>
                  <a:lnTo>
                    <a:pt x="11" y="1"/>
                  </a:lnTo>
                  <a:lnTo>
                    <a:pt x="13" y="1"/>
                  </a:lnTo>
                  <a:lnTo>
                    <a:pt x="16" y="2"/>
                  </a:lnTo>
                  <a:lnTo>
                    <a:pt x="19" y="2"/>
                  </a:lnTo>
                  <a:lnTo>
                    <a:pt x="21" y="3"/>
                  </a:lnTo>
                  <a:lnTo>
                    <a:pt x="24" y="3"/>
                  </a:lnTo>
                  <a:lnTo>
                    <a:pt x="25" y="4"/>
                  </a:lnTo>
                  <a:lnTo>
                    <a:pt x="25" y="5"/>
                  </a:lnTo>
                  <a:lnTo>
                    <a:pt x="26" y="6"/>
                  </a:lnTo>
                  <a:lnTo>
                    <a:pt x="26" y="7"/>
                  </a:lnTo>
                  <a:lnTo>
                    <a:pt x="26" y="10"/>
                  </a:lnTo>
                  <a:lnTo>
                    <a:pt x="26" y="12"/>
                  </a:lnTo>
                  <a:lnTo>
                    <a:pt x="26" y="15"/>
                  </a:lnTo>
                  <a:lnTo>
                    <a:pt x="26" y="18"/>
                  </a:lnTo>
                  <a:lnTo>
                    <a:pt x="26" y="18"/>
                  </a:lnTo>
                  <a:lnTo>
                    <a:pt x="25" y="19"/>
                  </a:lnTo>
                  <a:lnTo>
                    <a:pt x="24" y="19"/>
                  </a:lnTo>
                  <a:lnTo>
                    <a:pt x="23" y="19"/>
                  </a:lnTo>
                  <a:lnTo>
                    <a:pt x="21" y="19"/>
                  </a:lnTo>
                  <a:lnTo>
                    <a:pt x="19" y="18"/>
                  </a:lnTo>
                  <a:lnTo>
                    <a:pt x="16" y="18"/>
                  </a:lnTo>
                  <a:lnTo>
                    <a:pt x="14" y="18"/>
                  </a:lnTo>
                  <a:lnTo>
                    <a:pt x="11" y="17"/>
                  </a:lnTo>
                  <a:lnTo>
                    <a:pt x="9" y="17"/>
                  </a:lnTo>
                  <a:lnTo>
                    <a:pt x="6" y="17"/>
                  </a:lnTo>
                  <a:lnTo>
                    <a:pt x="4" y="16"/>
                  </a:lnTo>
                  <a:lnTo>
                    <a:pt x="3" y="16"/>
                  </a:lnTo>
                  <a:lnTo>
                    <a:pt x="2" y="15"/>
                  </a:lnTo>
                  <a:lnTo>
                    <a:pt x="1" y="15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2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D6D8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0" name="Freeform 443"/>
            <p:cNvSpPr>
              <a:spLocks/>
            </p:cNvSpPr>
            <p:nvPr/>
          </p:nvSpPr>
          <p:spPr bwMode="auto">
            <a:xfrm>
              <a:off x="3726" y="1836"/>
              <a:ext cx="24" cy="1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5" y="0"/>
                </a:cxn>
                <a:cxn ang="0">
                  <a:pos x="8" y="0"/>
                </a:cxn>
                <a:cxn ang="0">
                  <a:pos x="10" y="1"/>
                </a:cxn>
                <a:cxn ang="0">
                  <a:pos x="12" y="1"/>
                </a:cxn>
                <a:cxn ang="0">
                  <a:pos x="15" y="2"/>
                </a:cxn>
                <a:cxn ang="0">
                  <a:pos x="17" y="2"/>
                </a:cxn>
                <a:cxn ang="0">
                  <a:pos x="19" y="2"/>
                </a:cxn>
                <a:cxn ang="0">
                  <a:pos x="22" y="3"/>
                </a:cxn>
                <a:cxn ang="0">
                  <a:pos x="22" y="3"/>
                </a:cxn>
                <a:cxn ang="0">
                  <a:pos x="23" y="4"/>
                </a:cxn>
                <a:cxn ang="0">
                  <a:pos x="23" y="5"/>
                </a:cxn>
                <a:cxn ang="0">
                  <a:pos x="24" y="6"/>
                </a:cxn>
                <a:cxn ang="0">
                  <a:pos x="24" y="8"/>
                </a:cxn>
                <a:cxn ang="0">
                  <a:pos x="24" y="11"/>
                </a:cxn>
                <a:cxn ang="0">
                  <a:pos x="24" y="14"/>
                </a:cxn>
                <a:cxn ang="0">
                  <a:pos x="24" y="16"/>
                </a:cxn>
                <a:cxn ang="0">
                  <a:pos x="23" y="16"/>
                </a:cxn>
                <a:cxn ang="0">
                  <a:pos x="22" y="17"/>
                </a:cxn>
                <a:cxn ang="0">
                  <a:pos x="22" y="17"/>
                </a:cxn>
                <a:cxn ang="0">
                  <a:pos x="21" y="17"/>
                </a:cxn>
                <a:cxn ang="0">
                  <a:pos x="19" y="17"/>
                </a:cxn>
                <a:cxn ang="0">
                  <a:pos x="17" y="16"/>
                </a:cxn>
                <a:cxn ang="0">
                  <a:pos x="15" y="16"/>
                </a:cxn>
                <a:cxn ang="0">
                  <a:pos x="12" y="16"/>
                </a:cxn>
                <a:cxn ang="0">
                  <a:pos x="10" y="15"/>
                </a:cxn>
                <a:cxn ang="0">
                  <a:pos x="8" y="15"/>
                </a:cxn>
                <a:cxn ang="0">
                  <a:pos x="6" y="15"/>
                </a:cxn>
                <a:cxn ang="0">
                  <a:pos x="4" y="14"/>
                </a:cxn>
                <a:cxn ang="0">
                  <a:pos x="3" y="14"/>
                </a:cxn>
                <a:cxn ang="0">
                  <a:pos x="2" y="13"/>
                </a:cxn>
                <a:cxn ang="0">
                  <a:pos x="1" y="13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0" y="7"/>
                </a:cxn>
                <a:cxn ang="0">
                  <a:pos x="0" y="5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3" y="0"/>
                </a:cxn>
              </a:cxnLst>
              <a:rect l="0" t="0" r="r" b="b"/>
              <a:pathLst>
                <a:path w="24" h="17">
                  <a:moveTo>
                    <a:pt x="3" y="0"/>
                  </a:moveTo>
                  <a:lnTo>
                    <a:pt x="5" y="0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2" y="1"/>
                  </a:lnTo>
                  <a:lnTo>
                    <a:pt x="15" y="2"/>
                  </a:lnTo>
                  <a:lnTo>
                    <a:pt x="17" y="2"/>
                  </a:lnTo>
                  <a:lnTo>
                    <a:pt x="19" y="2"/>
                  </a:lnTo>
                  <a:lnTo>
                    <a:pt x="22" y="3"/>
                  </a:lnTo>
                  <a:lnTo>
                    <a:pt x="22" y="3"/>
                  </a:lnTo>
                  <a:lnTo>
                    <a:pt x="23" y="4"/>
                  </a:lnTo>
                  <a:lnTo>
                    <a:pt x="23" y="5"/>
                  </a:lnTo>
                  <a:lnTo>
                    <a:pt x="24" y="6"/>
                  </a:lnTo>
                  <a:lnTo>
                    <a:pt x="24" y="8"/>
                  </a:lnTo>
                  <a:lnTo>
                    <a:pt x="24" y="11"/>
                  </a:lnTo>
                  <a:lnTo>
                    <a:pt x="24" y="14"/>
                  </a:lnTo>
                  <a:lnTo>
                    <a:pt x="24" y="16"/>
                  </a:lnTo>
                  <a:lnTo>
                    <a:pt x="23" y="16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1" y="17"/>
                  </a:lnTo>
                  <a:lnTo>
                    <a:pt x="19" y="17"/>
                  </a:lnTo>
                  <a:lnTo>
                    <a:pt x="17" y="16"/>
                  </a:lnTo>
                  <a:lnTo>
                    <a:pt x="15" y="16"/>
                  </a:lnTo>
                  <a:lnTo>
                    <a:pt x="12" y="16"/>
                  </a:lnTo>
                  <a:lnTo>
                    <a:pt x="10" y="15"/>
                  </a:lnTo>
                  <a:lnTo>
                    <a:pt x="8" y="15"/>
                  </a:lnTo>
                  <a:lnTo>
                    <a:pt x="6" y="15"/>
                  </a:lnTo>
                  <a:lnTo>
                    <a:pt x="4" y="14"/>
                  </a:lnTo>
                  <a:lnTo>
                    <a:pt x="3" y="14"/>
                  </a:lnTo>
                  <a:lnTo>
                    <a:pt x="2" y="13"/>
                  </a:lnTo>
                  <a:lnTo>
                    <a:pt x="1" y="13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1"/>
                  </a:lnTo>
                  <a:lnTo>
                    <a:pt x="2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DDE0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1" name="Freeform 444"/>
            <p:cNvSpPr>
              <a:spLocks/>
            </p:cNvSpPr>
            <p:nvPr/>
          </p:nvSpPr>
          <p:spPr bwMode="auto">
            <a:xfrm>
              <a:off x="3728" y="1837"/>
              <a:ext cx="20" cy="15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0"/>
                </a:cxn>
                <a:cxn ang="0">
                  <a:pos x="6" y="0"/>
                </a:cxn>
                <a:cxn ang="0">
                  <a:pos x="8" y="1"/>
                </a:cxn>
                <a:cxn ang="0">
                  <a:pos x="10" y="1"/>
                </a:cxn>
                <a:cxn ang="0">
                  <a:pos x="12" y="1"/>
                </a:cxn>
                <a:cxn ang="0">
                  <a:pos x="14" y="2"/>
                </a:cxn>
                <a:cxn ang="0">
                  <a:pos x="16" y="2"/>
                </a:cxn>
                <a:cxn ang="0">
                  <a:pos x="18" y="2"/>
                </a:cxn>
                <a:cxn ang="0">
                  <a:pos x="19" y="3"/>
                </a:cxn>
                <a:cxn ang="0">
                  <a:pos x="19" y="4"/>
                </a:cxn>
                <a:cxn ang="0">
                  <a:pos x="20" y="4"/>
                </a:cxn>
                <a:cxn ang="0">
                  <a:pos x="20" y="5"/>
                </a:cxn>
                <a:cxn ang="0">
                  <a:pos x="20" y="7"/>
                </a:cxn>
                <a:cxn ang="0">
                  <a:pos x="20" y="10"/>
                </a:cxn>
                <a:cxn ang="0">
                  <a:pos x="20" y="12"/>
                </a:cxn>
                <a:cxn ang="0">
                  <a:pos x="20" y="14"/>
                </a:cxn>
                <a:cxn ang="0">
                  <a:pos x="20" y="14"/>
                </a:cxn>
                <a:cxn ang="0">
                  <a:pos x="19" y="15"/>
                </a:cxn>
                <a:cxn ang="0">
                  <a:pos x="19" y="15"/>
                </a:cxn>
                <a:cxn ang="0">
                  <a:pos x="18" y="15"/>
                </a:cxn>
                <a:cxn ang="0">
                  <a:pos x="16" y="15"/>
                </a:cxn>
                <a:cxn ang="0">
                  <a:pos x="14" y="14"/>
                </a:cxn>
                <a:cxn ang="0">
                  <a:pos x="12" y="14"/>
                </a:cxn>
                <a:cxn ang="0">
                  <a:pos x="10" y="14"/>
                </a:cxn>
                <a:cxn ang="0">
                  <a:pos x="8" y="13"/>
                </a:cxn>
                <a:cxn ang="0">
                  <a:pos x="7" y="13"/>
                </a:cxn>
                <a:cxn ang="0">
                  <a:pos x="5" y="13"/>
                </a:cxn>
                <a:cxn ang="0">
                  <a:pos x="3" y="13"/>
                </a:cxn>
                <a:cxn ang="0">
                  <a:pos x="2" y="12"/>
                </a:cxn>
                <a:cxn ang="0">
                  <a:pos x="1" y="12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9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2" y="0"/>
                </a:cxn>
              </a:cxnLst>
              <a:rect l="0" t="0" r="r" b="b"/>
              <a:pathLst>
                <a:path w="20" h="15">
                  <a:moveTo>
                    <a:pt x="2" y="0"/>
                  </a:moveTo>
                  <a:lnTo>
                    <a:pt x="4" y="0"/>
                  </a:lnTo>
                  <a:lnTo>
                    <a:pt x="6" y="0"/>
                  </a:lnTo>
                  <a:lnTo>
                    <a:pt x="8" y="1"/>
                  </a:lnTo>
                  <a:lnTo>
                    <a:pt x="10" y="1"/>
                  </a:lnTo>
                  <a:lnTo>
                    <a:pt x="12" y="1"/>
                  </a:lnTo>
                  <a:lnTo>
                    <a:pt x="14" y="2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19" y="3"/>
                  </a:lnTo>
                  <a:lnTo>
                    <a:pt x="19" y="4"/>
                  </a:lnTo>
                  <a:lnTo>
                    <a:pt x="20" y="4"/>
                  </a:lnTo>
                  <a:lnTo>
                    <a:pt x="20" y="5"/>
                  </a:lnTo>
                  <a:lnTo>
                    <a:pt x="20" y="7"/>
                  </a:lnTo>
                  <a:lnTo>
                    <a:pt x="20" y="10"/>
                  </a:lnTo>
                  <a:lnTo>
                    <a:pt x="20" y="12"/>
                  </a:lnTo>
                  <a:lnTo>
                    <a:pt x="20" y="14"/>
                  </a:lnTo>
                  <a:lnTo>
                    <a:pt x="20" y="14"/>
                  </a:lnTo>
                  <a:lnTo>
                    <a:pt x="19" y="15"/>
                  </a:lnTo>
                  <a:lnTo>
                    <a:pt x="19" y="15"/>
                  </a:lnTo>
                  <a:lnTo>
                    <a:pt x="18" y="15"/>
                  </a:lnTo>
                  <a:lnTo>
                    <a:pt x="16" y="15"/>
                  </a:lnTo>
                  <a:lnTo>
                    <a:pt x="14" y="14"/>
                  </a:lnTo>
                  <a:lnTo>
                    <a:pt x="12" y="14"/>
                  </a:lnTo>
                  <a:lnTo>
                    <a:pt x="10" y="14"/>
                  </a:lnTo>
                  <a:lnTo>
                    <a:pt x="8" y="13"/>
                  </a:lnTo>
                  <a:lnTo>
                    <a:pt x="7" y="13"/>
                  </a:lnTo>
                  <a:lnTo>
                    <a:pt x="5" y="13"/>
                  </a:lnTo>
                  <a:lnTo>
                    <a:pt x="3" y="13"/>
                  </a:lnTo>
                  <a:lnTo>
                    <a:pt x="2" y="12"/>
                  </a:lnTo>
                  <a:lnTo>
                    <a:pt x="1" y="12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2"/>
                  </a:lnTo>
                  <a:lnTo>
                    <a:pt x="1" y="1"/>
                  </a:lnTo>
                  <a:lnTo>
                    <a:pt x="1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E2E5E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2" name="Freeform 445"/>
            <p:cNvSpPr>
              <a:spLocks/>
            </p:cNvSpPr>
            <p:nvPr/>
          </p:nvSpPr>
          <p:spPr bwMode="auto">
            <a:xfrm>
              <a:off x="3729" y="1838"/>
              <a:ext cx="18" cy="1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7" y="1"/>
                </a:cxn>
                <a:cxn ang="0">
                  <a:pos x="9" y="1"/>
                </a:cxn>
                <a:cxn ang="0">
                  <a:pos x="11" y="1"/>
                </a:cxn>
                <a:cxn ang="0">
                  <a:pos x="13" y="1"/>
                </a:cxn>
                <a:cxn ang="0">
                  <a:pos x="14" y="2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7" y="3"/>
                </a:cxn>
                <a:cxn ang="0">
                  <a:pos x="17" y="4"/>
                </a:cxn>
                <a:cxn ang="0">
                  <a:pos x="18" y="4"/>
                </a:cxn>
                <a:cxn ang="0">
                  <a:pos x="18" y="6"/>
                </a:cxn>
                <a:cxn ang="0">
                  <a:pos x="18" y="8"/>
                </a:cxn>
                <a:cxn ang="0">
                  <a:pos x="18" y="10"/>
                </a:cxn>
                <a:cxn ang="0">
                  <a:pos x="18" y="12"/>
                </a:cxn>
                <a:cxn ang="0">
                  <a:pos x="17" y="12"/>
                </a:cxn>
                <a:cxn ang="0">
                  <a:pos x="17" y="12"/>
                </a:cxn>
                <a:cxn ang="0">
                  <a:pos x="16" y="12"/>
                </a:cxn>
                <a:cxn ang="0">
                  <a:pos x="16" y="13"/>
                </a:cxn>
                <a:cxn ang="0">
                  <a:pos x="14" y="12"/>
                </a:cxn>
                <a:cxn ang="0">
                  <a:pos x="12" y="12"/>
                </a:cxn>
                <a:cxn ang="0">
                  <a:pos x="11" y="12"/>
                </a:cxn>
                <a:cxn ang="0">
                  <a:pos x="9" y="12"/>
                </a:cxn>
                <a:cxn ang="0">
                  <a:pos x="7" y="12"/>
                </a:cxn>
                <a:cxn ang="0">
                  <a:pos x="6" y="11"/>
                </a:cxn>
                <a:cxn ang="0">
                  <a:pos x="4" y="11"/>
                </a:cxn>
                <a:cxn ang="0">
                  <a:pos x="3" y="11"/>
                </a:cxn>
                <a:cxn ang="0">
                  <a:pos x="2" y="11"/>
                </a:cxn>
                <a:cxn ang="0">
                  <a:pos x="1" y="10"/>
                </a:cxn>
                <a:cxn ang="0">
                  <a:pos x="1" y="10"/>
                </a:cxn>
                <a:cxn ang="0">
                  <a:pos x="0" y="9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2" y="0"/>
                </a:cxn>
              </a:cxnLst>
              <a:rect l="0" t="0" r="r" b="b"/>
              <a:pathLst>
                <a:path w="18" h="13">
                  <a:moveTo>
                    <a:pt x="2" y="0"/>
                  </a:moveTo>
                  <a:lnTo>
                    <a:pt x="4" y="0"/>
                  </a:lnTo>
                  <a:lnTo>
                    <a:pt x="5" y="0"/>
                  </a:lnTo>
                  <a:lnTo>
                    <a:pt x="7" y="1"/>
                  </a:lnTo>
                  <a:lnTo>
                    <a:pt x="9" y="1"/>
                  </a:lnTo>
                  <a:lnTo>
                    <a:pt x="11" y="1"/>
                  </a:lnTo>
                  <a:lnTo>
                    <a:pt x="13" y="1"/>
                  </a:lnTo>
                  <a:lnTo>
                    <a:pt x="14" y="2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7" y="3"/>
                  </a:lnTo>
                  <a:lnTo>
                    <a:pt x="17" y="4"/>
                  </a:lnTo>
                  <a:lnTo>
                    <a:pt x="18" y="4"/>
                  </a:lnTo>
                  <a:lnTo>
                    <a:pt x="18" y="6"/>
                  </a:lnTo>
                  <a:lnTo>
                    <a:pt x="18" y="8"/>
                  </a:lnTo>
                  <a:lnTo>
                    <a:pt x="18" y="10"/>
                  </a:lnTo>
                  <a:lnTo>
                    <a:pt x="18" y="12"/>
                  </a:lnTo>
                  <a:lnTo>
                    <a:pt x="17" y="12"/>
                  </a:lnTo>
                  <a:lnTo>
                    <a:pt x="17" y="12"/>
                  </a:lnTo>
                  <a:lnTo>
                    <a:pt x="16" y="12"/>
                  </a:lnTo>
                  <a:lnTo>
                    <a:pt x="16" y="13"/>
                  </a:lnTo>
                  <a:lnTo>
                    <a:pt x="14" y="12"/>
                  </a:lnTo>
                  <a:lnTo>
                    <a:pt x="12" y="12"/>
                  </a:lnTo>
                  <a:lnTo>
                    <a:pt x="11" y="12"/>
                  </a:lnTo>
                  <a:lnTo>
                    <a:pt x="9" y="12"/>
                  </a:lnTo>
                  <a:lnTo>
                    <a:pt x="7" y="12"/>
                  </a:lnTo>
                  <a:lnTo>
                    <a:pt x="6" y="11"/>
                  </a:lnTo>
                  <a:lnTo>
                    <a:pt x="4" y="11"/>
                  </a:lnTo>
                  <a:lnTo>
                    <a:pt x="3" y="11"/>
                  </a:lnTo>
                  <a:lnTo>
                    <a:pt x="2" y="11"/>
                  </a:lnTo>
                  <a:lnTo>
                    <a:pt x="1" y="10"/>
                  </a:lnTo>
                  <a:lnTo>
                    <a:pt x="1" y="10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EAEAE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3" name="Freeform 446"/>
            <p:cNvSpPr>
              <a:spLocks/>
            </p:cNvSpPr>
            <p:nvPr/>
          </p:nvSpPr>
          <p:spPr bwMode="auto">
            <a:xfrm>
              <a:off x="3730" y="1839"/>
              <a:ext cx="15" cy="1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6" y="0"/>
                </a:cxn>
                <a:cxn ang="0">
                  <a:pos x="8" y="1"/>
                </a:cxn>
                <a:cxn ang="0">
                  <a:pos x="9" y="1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15" y="3"/>
                </a:cxn>
                <a:cxn ang="0">
                  <a:pos x="15" y="3"/>
                </a:cxn>
                <a:cxn ang="0">
                  <a:pos x="15" y="4"/>
                </a:cxn>
                <a:cxn ang="0">
                  <a:pos x="15" y="5"/>
                </a:cxn>
                <a:cxn ang="0">
                  <a:pos x="15" y="7"/>
                </a:cxn>
                <a:cxn ang="0">
                  <a:pos x="15" y="8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4" y="10"/>
                </a:cxn>
                <a:cxn ang="0">
                  <a:pos x="14" y="10"/>
                </a:cxn>
                <a:cxn ang="0">
                  <a:pos x="14" y="11"/>
                </a:cxn>
                <a:cxn ang="0">
                  <a:pos x="12" y="10"/>
                </a:cxn>
                <a:cxn ang="0">
                  <a:pos x="11" y="10"/>
                </a:cxn>
                <a:cxn ang="0">
                  <a:pos x="9" y="10"/>
                </a:cxn>
                <a:cxn ang="0">
                  <a:pos x="8" y="10"/>
                </a:cxn>
                <a:cxn ang="0">
                  <a:pos x="7" y="10"/>
                </a:cxn>
                <a:cxn ang="0">
                  <a:pos x="5" y="9"/>
                </a:cxn>
                <a:cxn ang="0">
                  <a:pos x="4" y="9"/>
                </a:cxn>
                <a:cxn ang="0">
                  <a:pos x="3" y="9"/>
                </a:cxn>
                <a:cxn ang="0">
                  <a:pos x="2" y="9"/>
                </a:cxn>
                <a:cxn ang="0">
                  <a:pos x="1" y="8"/>
                </a:cxn>
                <a:cxn ang="0">
                  <a:pos x="1" y="8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3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5" h="11">
                  <a:moveTo>
                    <a:pt x="2" y="0"/>
                  </a:move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8" y="1"/>
                  </a:lnTo>
                  <a:lnTo>
                    <a:pt x="9" y="1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5" y="4"/>
                  </a:lnTo>
                  <a:lnTo>
                    <a:pt x="15" y="5"/>
                  </a:lnTo>
                  <a:lnTo>
                    <a:pt x="15" y="7"/>
                  </a:lnTo>
                  <a:lnTo>
                    <a:pt x="15" y="8"/>
                  </a:lnTo>
                  <a:lnTo>
                    <a:pt x="15" y="10"/>
                  </a:lnTo>
                  <a:lnTo>
                    <a:pt x="15" y="10"/>
                  </a:lnTo>
                  <a:lnTo>
                    <a:pt x="14" y="10"/>
                  </a:lnTo>
                  <a:lnTo>
                    <a:pt x="14" y="10"/>
                  </a:lnTo>
                  <a:lnTo>
                    <a:pt x="14" y="11"/>
                  </a:lnTo>
                  <a:lnTo>
                    <a:pt x="12" y="10"/>
                  </a:lnTo>
                  <a:lnTo>
                    <a:pt x="11" y="10"/>
                  </a:lnTo>
                  <a:lnTo>
                    <a:pt x="9" y="10"/>
                  </a:lnTo>
                  <a:lnTo>
                    <a:pt x="8" y="10"/>
                  </a:lnTo>
                  <a:lnTo>
                    <a:pt x="7" y="10"/>
                  </a:lnTo>
                  <a:lnTo>
                    <a:pt x="5" y="9"/>
                  </a:lnTo>
                  <a:lnTo>
                    <a:pt x="4" y="9"/>
                  </a:lnTo>
                  <a:lnTo>
                    <a:pt x="3" y="9"/>
                  </a:lnTo>
                  <a:lnTo>
                    <a:pt x="2" y="9"/>
                  </a:lnTo>
                  <a:lnTo>
                    <a:pt x="1" y="8"/>
                  </a:lnTo>
                  <a:lnTo>
                    <a:pt x="1" y="8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2F2F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4" name="Freeform 447"/>
            <p:cNvSpPr>
              <a:spLocks/>
            </p:cNvSpPr>
            <p:nvPr/>
          </p:nvSpPr>
          <p:spPr bwMode="auto">
            <a:xfrm>
              <a:off x="3732" y="1840"/>
              <a:ext cx="12" cy="9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6" y="0"/>
                </a:cxn>
                <a:cxn ang="0">
                  <a:pos x="7" y="1"/>
                </a:cxn>
                <a:cxn ang="0">
                  <a:pos x="8" y="1"/>
                </a:cxn>
                <a:cxn ang="0">
                  <a:pos x="9" y="1"/>
                </a:cxn>
                <a:cxn ang="0">
                  <a:pos x="11" y="1"/>
                </a:cxn>
                <a:cxn ang="0">
                  <a:pos x="11" y="2"/>
                </a:cxn>
                <a:cxn ang="0">
                  <a:pos x="11" y="2"/>
                </a:cxn>
                <a:cxn ang="0">
                  <a:pos x="12" y="2"/>
                </a:cxn>
                <a:cxn ang="0">
                  <a:pos x="12" y="3"/>
                </a:cxn>
                <a:cxn ang="0">
                  <a:pos x="12" y="4"/>
                </a:cxn>
                <a:cxn ang="0">
                  <a:pos x="12" y="5"/>
                </a:cxn>
                <a:cxn ang="0">
                  <a:pos x="12" y="7"/>
                </a:cxn>
                <a:cxn ang="0">
                  <a:pos x="12" y="8"/>
                </a:cxn>
                <a:cxn ang="0">
                  <a:pos x="11" y="8"/>
                </a:cxn>
                <a:cxn ang="0">
                  <a:pos x="11" y="8"/>
                </a:cxn>
                <a:cxn ang="0">
                  <a:pos x="11" y="8"/>
                </a:cxn>
                <a:cxn ang="0">
                  <a:pos x="10" y="9"/>
                </a:cxn>
                <a:cxn ang="0">
                  <a:pos x="9" y="8"/>
                </a:cxn>
                <a:cxn ang="0">
                  <a:pos x="8" y="8"/>
                </a:cxn>
                <a:cxn ang="0">
                  <a:pos x="7" y="8"/>
                </a:cxn>
                <a:cxn ang="0">
                  <a:pos x="6" y="8"/>
                </a:cxn>
                <a:cxn ang="0">
                  <a:pos x="5" y="8"/>
                </a:cxn>
                <a:cxn ang="0">
                  <a:pos x="4" y="8"/>
                </a:cxn>
                <a:cxn ang="0">
                  <a:pos x="3" y="7"/>
                </a:cxn>
                <a:cxn ang="0">
                  <a:pos x="2" y="7"/>
                </a:cxn>
                <a:cxn ang="0">
                  <a:pos x="1" y="7"/>
                </a:cxn>
                <a:cxn ang="0">
                  <a:pos x="1" y="7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12" h="9">
                  <a:moveTo>
                    <a:pt x="1" y="0"/>
                  </a:moveTo>
                  <a:lnTo>
                    <a:pt x="2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7" y="1"/>
                  </a:lnTo>
                  <a:lnTo>
                    <a:pt x="8" y="1"/>
                  </a:lnTo>
                  <a:lnTo>
                    <a:pt x="9" y="1"/>
                  </a:lnTo>
                  <a:lnTo>
                    <a:pt x="11" y="1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2" y="2"/>
                  </a:lnTo>
                  <a:lnTo>
                    <a:pt x="12" y="3"/>
                  </a:lnTo>
                  <a:lnTo>
                    <a:pt x="12" y="4"/>
                  </a:lnTo>
                  <a:lnTo>
                    <a:pt x="12" y="5"/>
                  </a:lnTo>
                  <a:lnTo>
                    <a:pt x="12" y="7"/>
                  </a:lnTo>
                  <a:lnTo>
                    <a:pt x="12" y="8"/>
                  </a:lnTo>
                  <a:lnTo>
                    <a:pt x="11" y="8"/>
                  </a:lnTo>
                  <a:lnTo>
                    <a:pt x="11" y="8"/>
                  </a:lnTo>
                  <a:lnTo>
                    <a:pt x="11" y="8"/>
                  </a:lnTo>
                  <a:lnTo>
                    <a:pt x="10" y="9"/>
                  </a:lnTo>
                  <a:lnTo>
                    <a:pt x="9" y="8"/>
                  </a:lnTo>
                  <a:lnTo>
                    <a:pt x="8" y="8"/>
                  </a:lnTo>
                  <a:lnTo>
                    <a:pt x="7" y="8"/>
                  </a:lnTo>
                  <a:lnTo>
                    <a:pt x="6" y="8"/>
                  </a:lnTo>
                  <a:lnTo>
                    <a:pt x="5" y="8"/>
                  </a:lnTo>
                  <a:lnTo>
                    <a:pt x="4" y="8"/>
                  </a:lnTo>
                  <a:lnTo>
                    <a:pt x="3" y="7"/>
                  </a:lnTo>
                  <a:lnTo>
                    <a:pt x="2" y="7"/>
                  </a:lnTo>
                  <a:lnTo>
                    <a:pt x="1" y="7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9F9F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5" name="Freeform 448"/>
            <p:cNvSpPr>
              <a:spLocks/>
            </p:cNvSpPr>
            <p:nvPr/>
          </p:nvSpPr>
          <p:spPr bwMode="auto">
            <a:xfrm>
              <a:off x="3733" y="1841"/>
              <a:ext cx="9" cy="6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8" y="1"/>
                </a:cxn>
                <a:cxn ang="0">
                  <a:pos x="9" y="2"/>
                </a:cxn>
                <a:cxn ang="0">
                  <a:pos x="9" y="6"/>
                </a:cxn>
                <a:cxn ang="0">
                  <a:pos x="8" y="6"/>
                </a:cxn>
                <a:cxn ang="0">
                  <a:pos x="1" y="5"/>
                </a:cxn>
                <a:cxn ang="0">
                  <a:pos x="0" y="5"/>
                </a:cxn>
                <a:cxn ang="0">
                  <a:pos x="0" y="1"/>
                </a:cxn>
                <a:cxn ang="0">
                  <a:pos x="1" y="0"/>
                </a:cxn>
              </a:cxnLst>
              <a:rect l="0" t="0" r="r" b="b"/>
              <a:pathLst>
                <a:path w="9" h="6">
                  <a:moveTo>
                    <a:pt x="1" y="0"/>
                  </a:moveTo>
                  <a:lnTo>
                    <a:pt x="8" y="1"/>
                  </a:lnTo>
                  <a:lnTo>
                    <a:pt x="9" y="2"/>
                  </a:lnTo>
                  <a:lnTo>
                    <a:pt x="9" y="6"/>
                  </a:lnTo>
                  <a:lnTo>
                    <a:pt x="8" y="6"/>
                  </a:lnTo>
                  <a:lnTo>
                    <a:pt x="1" y="5"/>
                  </a:lnTo>
                  <a:lnTo>
                    <a:pt x="0" y="5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6" name="Freeform 449"/>
            <p:cNvSpPr>
              <a:spLocks/>
            </p:cNvSpPr>
            <p:nvPr/>
          </p:nvSpPr>
          <p:spPr bwMode="auto">
            <a:xfrm>
              <a:off x="3704" y="1826"/>
              <a:ext cx="10" cy="2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9" y="3"/>
                </a:cxn>
                <a:cxn ang="0">
                  <a:pos x="10" y="8"/>
                </a:cxn>
                <a:cxn ang="0">
                  <a:pos x="10" y="27"/>
                </a:cxn>
                <a:cxn ang="0">
                  <a:pos x="9" y="28"/>
                </a:cxn>
                <a:cxn ang="0">
                  <a:pos x="1" y="26"/>
                </a:cxn>
                <a:cxn ang="0">
                  <a:pos x="0" y="23"/>
                </a:cxn>
                <a:cxn ang="0">
                  <a:pos x="0" y="5"/>
                </a:cxn>
                <a:cxn ang="0">
                  <a:pos x="1" y="0"/>
                </a:cxn>
              </a:cxnLst>
              <a:rect l="0" t="0" r="r" b="b"/>
              <a:pathLst>
                <a:path w="10" h="28">
                  <a:moveTo>
                    <a:pt x="1" y="0"/>
                  </a:moveTo>
                  <a:lnTo>
                    <a:pt x="9" y="3"/>
                  </a:lnTo>
                  <a:lnTo>
                    <a:pt x="10" y="8"/>
                  </a:lnTo>
                  <a:lnTo>
                    <a:pt x="10" y="27"/>
                  </a:lnTo>
                  <a:lnTo>
                    <a:pt x="9" y="28"/>
                  </a:lnTo>
                  <a:lnTo>
                    <a:pt x="1" y="26"/>
                  </a:lnTo>
                  <a:lnTo>
                    <a:pt x="0" y="23"/>
                  </a:lnTo>
                  <a:lnTo>
                    <a:pt x="0" y="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5BAC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7" name="Freeform 450"/>
            <p:cNvSpPr>
              <a:spLocks/>
            </p:cNvSpPr>
            <p:nvPr/>
          </p:nvSpPr>
          <p:spPr bwMode="auto">
            <a:xfrm>
              <a:off x="3704" y="1827"/>
              <a:ext cx="10" cy="26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6" y="2"/>
                </a:cxn>
                <a:cxn ang="0">
                  <a:pos x="7" y="2"/>
                </a:cxn>
                <a:cxn ang="0">
                  <a:pos x="8" y="3"/>
                </a:cxn>
                <a:cxn ang="0">
                  <a:pos x="9" y="3"/>
                </a:cxn>
                <a:cxn ang="0">
                  <a:pos x="9" y="4"/>
                </a:cxn>
                <a:cxn ang="0">
                  <a:pos x="9" y="5"/>
                </a:cxn>
                <a:cxn ang="0">
                  <a:pos x="10" y="6"/>
                </a:cxn>
                <a:cxn ang="0">
                  <a:pos x="10" y="8"/>
                </a:cxn>
                <a:cxn ang="0">
                  <a:pos x="10" y="12"/>
                </a:cxn>
                <a:cxn ang="0">
                  <a:pos x="10" y="16"/>
                </a:cxn>
                <a:cxn ang="0">
                  <a:pos x="10" y="20"/>
                </a:cxn>
                <a:cxn ang="0">
                  <a:pos x="10" y="25"/>
                </a:cxn>
                <a:cxn ang="0">
                  <a:pos x="10" y="25"/>
                </a:cxn>
                <a:cxn ang="0">
                  <a:pos x="9" y="25"/>
                </a:cxn>
                <a:cxn ang="0">
                  <a:pos x="9" y="26"/>
                </a:cxn>
                <a:cxn ang="0">
                  <a:pos x="9" y="26"/>
                </a:cxn>
                <a:cxn ang="0">
                  <a:pos x="8" y="26"/>
                </a:cxn>
                <a:cxn ang="0">
                  <a:pos x="7" y="25"/>
                </a:cxn>
                <a:cxn ang="0">
                  <a:pos x="6" y="25"/>
                </a:cxn>
                <a:cxn ang="0">
                  <a:pos x="5" y="25"/>
                </a:cxn>
                <a:cxn ang="0">
                  <a:pos x="4" y="25"/>
                </a:cxn>
                <a:cxn ang="0">
                  <a:pos x="4" y="24"/>
                </a:cxn>
                <a:cxn ang="0">
                  <a:pos x="3" y="24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1" y="22"/>
                </a:cxn>
                <a:cxn ang="0">
                  <a:pos x="1" y="22"/>
                </a:cxn>
                <a:cxn ang="0">
                  <a:pos x="0" y="21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0" y="9"/>
                </a:cxn>
                <a:cxn ang="0">
                  <a:pos x="0" y="5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</a:cxnLst>
              <a:rect l="0" t="0" r="r" b="b"/>
              <a:pathLst>
                <a:path w="10" h="26">
                  <a:moveTo>
                    <a:pt x="1" y="0"/>
                  </a:moveTo>
                  <a:lnTo>
                    <a:pt x="2" y="0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6" y="2"/>
                  </a:lnTo>
                  <a:lnTo>
                    <a:pt x="7" y="2"/>
                  </a:lnTo>
                  <a:lnTo>
                    <a:pt x="8" y="3"/>
                  </a:lnTo>
                  <a:lnTo>
                    <a:pt x="9" y="3"/>
                  </a:lnTo>
                  <a:lnTo>
                    <a:pt x="9" y="4"/>
                  </a:lnTo>
                  <a:lnTo>
                    <a:pt x="9" y="5"/>
                  </a:lnTo>
                  <a:lnTo>
                    <a:pt x="10" y="6"/>
                  </a:lnTo>
                  <a:lnTo>
                    <a:pt x="10" y="8"/>
                  </a:lnTo>
                  <a:lnTo>
                    <a:pt x="10" y="12"/>
                  </a:lnTo>
                  <a:lnTo>
                    <a:pt x="10" y="16"/>
                  </a:lnTo>
                  <a:lnTo>
                    <a:pt x="10" y="20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9" y="25"/>
                  </a:lnTo>
                  <a:lnTo>
                    <a:pt x="9" y="26"/>
                  </a:lnTo>
                  <a:lnTo>
                    <a:pt x="9" y="26"/>
                  </a:lnTo>
                  <a:lnTo>
                    <a:pt x="8" y="26"/>
                  </a:lnTo>
                  <a:lnTo>
                    <a:pt x="7" y="25"/>
                  </a:lnTo>
                  <a:lnTo>
                    <a:pt x="6" y="25"/>
                  </a:lnTo>
                  <a:lnTo>
                    <a:pt x="5" y="25"/>
                  </a:lnTo>
                  <a:lnTo>
                    <a:pt x="4" y="25"/>
                  </a:lnTo>
                  <a:lnTo>
                    <a:pt x="4" y="24"/>
                  </a:lnTo>
                  <a:lnTo>
                    <a:pt x="3" y="24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5"/>
                  </a:lnTo>
                  <a:lnTo>
                    <a:pt x="1" y="3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ABF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8" name="Freeform 451"/>
            <p:cNvSpPr>
              <a:spLocks/>
            </p:cNvSpPr>
            <p:nvPr/>
          </p:nvSpPr>
          <p:spPr bwMode="auto">
            <a:xfrm>
              <a:off x="3705" y="1828"/>
              <a:ext cx="8" cy="24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2"/>
                </a:cxn>
                <a:cxn ang="0">
                  <a:pos x="6" y="2"/>
                </a:cxn>
                <a:cxn ang="0">
                  <a:pos x="7" y="2"/>
                </a:cxn>
                <a:cxn ang="0">
                  <a:pos x="8" y="3"/>
                </a:cxn>
                <a:cxn ang="0">
                  <a:pos x="8" y="4"/>
                </a:cxn>
                <a:cxn ang="0">
                  <a:pos x="8" y="5"/>
                </a:cxn>
                <a:cxn ang="0">
                  <a:pos x="8" y="6"/>
                </a:cxn>
                <a:cxn ang="0">
                  <a:pos x="8" y="7"/>
                </a:cxn>
                <a:cxn ang="0">
                  <a:pos x="8" y="11"/>
                </a:cxn>
                <a:cxn ang="0">
                  <a:pos x="8" y="15"/>
                </a:cxn>
                <a:cxn ang="0">
                  <a:pos x="8" y="19"/>
                </a:cxn>
                <a:cxn ang="0">
                  <a:pos x="8" y="23"/>
                </a:cxn>
                <a:cxn ang="0">
                  <a:pos x="8" y="23"/>
                </a:cxn>
                <a:cxn ang="0">
                  <a:pos x="8" y="23"/>
                </a:cxn>
                <a:cxn ang="0">
                  <a:pos x="8" y="24"/>
                </a:cxn>
                <a:cxn ang="0">
                  <a:pos x="7" y="24"/>
                </a:cxn>
                <a:cxn ang="0">
                  <a:pos x="7" y="24"/>
                </a:cxn>
                <a:cxn ang="0">
                  <a:pos x="6" y="23"/>
                </a:cxn>
                <a:cxn ang="0">
                  <a:pos x="5" y="23"/>
                </a:cxn>
                <a:cxn ang="0">
                  <a:pos x="4" y="23"/>
                </a:cxn>
                <a:cxn ang="0">
                  <a:pos x="3" y="22"/>
                </a:cxn>
                <a:cxn ang="0">
                  <a:pos x="3" y="22"/>
                </a:cxn>
                <a:cxn ang="0">
                  <a:pos x="2" y="22"/>
                </a:cxn>
                <a:cxn ang="0">
                  <a:pos x="1" y="22"/>
                </a:cxn>
                <a:cxn ang="0">
                  <a:pos x="1" y="21"/>
                </a:cxn>
                <a:cxn ang="0">
                  <a:pos x="0" y="21"/>
                </a:cxn>
                <a:cxn ang="0">
                  <a:pos x="0" y="20"/>
                </a:cxn>
                <a:cxn ang="0">
                  <a:pos x="0" y="19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0"/>
                </a:cxn>
              </a:cxnLst>
              <a:rect l="0" t="0" r="r" b="b"/>
              <a:pathLst>
                <a:path w="8" h="24">
                  <a:moveTo>
                    <a:pt x="1" y="0"/>
                  </a:moveTo>
                  <a:lnTo>
                    <a:pt x="1" y="0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2"/>
                  </a:lnTo>
                  <a:lnTo>
                    <a:pt x="6" y="2"/>
                  </a:lnTo>
                  <a:lnTo>
                    <a:pt x="7" y="2"/>
                  </a:lnTo>
                  <a:lnTo>
                    <a:pt x="8" y="3"/>
                  </a:lnTo>
                  <a:lnTo>
                    <a:pt x="8" y="4"/>
                  </a:lnTo>
                  <a:lnTo>
                    <a:pt x="8" y="5"/>
                  </a:lnTo>
                  <a:lnTo>
                    <a:pt x="8" y="6"/>
                  </a:lnTo>
                  <a:lnTo>
                    <a:pt x="8" y="7"/>
                  </a:lnTo>
                  <a:lnTo>
                    <a:pt x="8" y="11"/>
                  </a:lnTo>
                  <a:lnTo>
                    <a:pt x="8" y="15"/>
                  </a:lnTo>
                  <a:lnTo>
                    <a:pt x="8" y="19"/>
                  </a:lnTo>
                  <a:lnTo>
                    <a:pt x="8" y="23"/>
                  </a:lnTo>
                  <a:lnTo>
                    <a:pt x="8" y="23"/>
                  </a:lnTo>
                  <a:lnTo>
                    <a:pt x="8" y="23"/>
                  </a:lnTo>
                  <a:lnTo>
                    <a:pt x="8" y="24"/>
                  </a:lnTo>
                  <a:lnTo>
                    <a:pt x="7" y="24"/>
                  </a:lnTo>
                  <a:lnTo>
                    <a:pt x="7" y="24"/>
                  </a:lnTo>
                  <a:lnTo>
                    <a:pt x="6" y="23"/>
                  </a:lnTo>
                  <a:lnTo>
                    <a:pt x="5" y="23"/>
                  </a:lnTo>
                  <a:lnTo>
                    <a:pt x="4" y="23"/>
                  </a:lnTo>
                  <a:lnTo>
                    <a:pt x="3" y="22"/>
                  </a:lnTo>
                  <a:lnTo>
                    <a:pt x="3" y="22"/>
                  </a:lnTo>
                  <a:lnTo>
                    <a:pt x="2" y="22"/>
                  </a:lnTo>
                  <a:lnTo>
                    <a:pt x="1" y="22"/>
                  </a:lnTo>
                  <a:lnTo>
                    <a:pt x="1" y="21"/>
                  </a:lnTo>
                  <a:lnTo>
                    <a:pt x="0" y="21"/>
                  </a:lnTo>
                  <a:lnTo>
                    <a:pt x="0" y="20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1C6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9" name="Freeform 452"/>
            <p:cNvSpPr>
              <a:spLocks/>
            </p:cNvSpPr>
            <p:nvPr/>
          </p:nvSpPr>
          <p:spPr bwMode="auto">
            <a:xfrm>
              <a:off x="3705" y="1829"/>
              <a:ext cx="8" cy="22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7" y="2"/>
                </a:cxn>
                <a:cxn ang="0">
                  <a:pos x="7" y="3"/>
                </a:cxn>
                <a:cxn ang="0">
                  <a:pos x="8" y="4"/>
                </a:cxn>
                <a:cxn ang="0">
                  <a:pos x="8" y="5"/>
                </a:cxn>
                <a:cxn ang="0">
                  <a:pos x="8" y="6"/>
                </a:cxn>
                <a:cxn ang="0">
                  <a:pos x="8" y="10"/>
                </a:cxn>
                <a:cxn ang="0">
                  <a:pos x="8" y="14"/>
                </a:cxn>
                <a:cxn ang="0">
                  <a:pos x="8" y="17"/>
                </a:cxn>
                <a:cxn ang="0">
                  <a:pos x="8" y="21"/>
                </a:cxn>
                <a:cxn ang="0">
                  <a:pos x="8" y="21"/>
                </a:cxn>
                <a:cxn ang="0">
                  <a:pos x="8" y="21"/>
                </a:cxn>
                <a:cxn ang="0">
                  <a:pos x="7" y="21"/>
                </a:cxn>
                <a:cxn ang="0">
                  <a:pos x="7" y="22"/>
                </a:cxn>
                <a:cxn ang="0">
                  <a:pos x="6" y="22"/>
                </a:cxn>
                <a:cxn ang="0">
                  <a:pos x="6" y="21"/>
                </a:cxn>
                <a:cxn ang="0">
                  <a:pos x="5" y="21"/>
                </a:cxn>
                <a:cxn ang="0">
                  <a:pos x="4" y="21"/>
                </a:cxn>
                <a:cxn ang="0">
                  <a:pos x="3" y="21"/>
                </a:cxn>
                <a:cxn ang="0">
                  <a:pos x="3" y="20"/>
                </a:cxn>
                <a:cxn ang="0">
                  <a:pos x="2" y="20"/>
                </a:cxn>
                <a:cxn ang="0">
                  <a:pos x="1" y="20"/>
                </a:cxn>
                <a:cxn ang="0">
                  <a:pos x="1" y="19"/>
                </a:cxn>
                <a:cxn ang="0">
                  <a:pos x="1" y="19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0" y="11"/>
                </a:cxn>
                <a:cxn ang="0">
                  <a:pos x="0" y="7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1" y="0"/>
                </a:cxn>
              </a:cxnLst>
              <a:rect l="0" t="0" r="r" b="b"/>
              <a:pathLst>
                <a:path w="8" h="22">
                  <a:moveTo>
                    <a:pt x="1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6" y="2"/>
                  </a:lnTo>
                  <a:lnTo>
                    <a:pt x="6" y="2"/>
                  </a:lnTo>
                  <a:lnTo>
                    <a:pt x="7" y="2"/>
                  </a:lnTo>
                  <a:lnTo>
                    <a:pt x="7" y="3"/>
                  </a:lnTo>
                  <a:lnTo>
                    <a:pt x="8" y="4"/>
                  </a:lnTo>
                  <a:lnTo>
                    <a:pt x="8" y="5"/>
                  </a:lnTo>
                  <a:lnTo>
                    <a:pt x="8" y="6"/>
                  </a:lnTo>
                  <a:lnTo>
                    <a:pt x="8" y="10"/>
                  </a:lnTo>
                  <a:lnTo>
                    <a:pt x="8" y="14"/>
                  </a:lnTo>
                  <a:lnTo>
                    <a:pt x="8" y="17"/>
                  </a:lnTo>
                  <a:lnTo>
                    <a:pt x="8" y="21"/>
                  </a:lnTo>
                  <a:lnTo>
                    <a:pt x="8" y="21"/>
                  </a:lnTo>
                  <a:lnTo>
                    <a:pt x="8" y="21"/>
                  </a:lnTo>
                  <a:lnTo>
                    <a:pt x="7" y="21"/>
                  </a:lnTo>
                  <a:lnTo>
                    <a:pt x="7" y="22"/>
                  </a:lnTo>
                  <a:lnTo>
                    <a:pt x="6" y="22"/>
                  </a:lnTo>
                  <a:lnTo>
                    <a:pt x="6" y="21"/>
                  </a:lnTo>
                  <a:lnTo>
                    <a:pt x="5" y="21"/>
                  </a:lnTo>
                  <a:lnTo>
                    <a:pt x="4" y="21"/>
                  </a:lnTo>
                  <a:lnTo>
                    <a:pt x="3" y="21"/>
                  </a:lnTo>
                  <a:lnTo>
                    <a:pt x="3" y="20"/>
                  </a:lnTo>
                  <a:lnTo>
                    <a:pt x="2" y="20"/>
                  </a:lnTo>
                  <a:lnTo>
                    <a:pt x="1" y="20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9CE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0" name="Freeform 453"/>
            <p:cNvSpPr>
              <a:spLocks/>
            </p:cNvSpPr>
            <p:nvPr/>
          </p:nvSpPr>
          <p:spPr bwMode="auto">
            <a:xfrm>
              <a:off x="3705" y="1830"/>
              <a:ext cx="8" cy="20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7" y="2"/>
                </a:cxn>
                <a:cxn ang="0">
                  <a:pos x="7" y="3"/>
                </a:cxn>
                <a:cxn ang="0">
                  <a:pos x="7" y="4"/>
                </a:cxn>
                <a:cxn ang="0">
                  <a:pos x="7" y="5"/>
                </a:cxn>
                <a:cxn ang="0">
                  <a:pos x="8" y="6"/>
                </a:cxn>
                <a:cxn ang="0">
                  <a:pos x="8" y="9"/>
                </a:cxn>
                <a:cxn ang="0">
                  <a:pos x="8" y="12"/>
                </a:cxn>
                <a:cxn ang="0">
                  <a:pos x="8" y="16"/>
                </a:cxn>
                <a:cxn ang="0">
                  <a:pos x="8" y="19"/>
                </a:cxn>
                <a:cxn ang="0">
                  <a:pos x="7" y="19"/>
                </a:cxn>
                <a:cxn ang="0">
                  <a:pos x="7" y="19"/>
                </a:cxn>
                <a:cxn ang="0">
                  <a:pos x="7" y="20"/>
                </a:cxn>
                <a:cxn ang="0">
                  <a:pos x="7" y="20"/>
                </a:cxn>
                <a:cxn ang="0">
                  <a:pos x="6" y="20"/>
                </a:cxn>
                <a:cxn ang="0">
                  <a:pos x="6" y="19"/>
                </a:cxn>
                <a:cxn ang="0">
                  <a:pos x="5" y="19"/>
                </a:cxn>
                <a:cxn ang="0">
                  <a:pos x="4" y="19"/>
                </a:cxn>
                <a:cxn ang="0">
                  <a:pos x="3" y="19"/>
                </a:cxn>
                <a:cxn ang="0">
                  <a:pos x="3" y="19"/>
                </a:cxn>
                <a:cxn ang="0">
                  <a:pos x="2" y="18"/>
                </a:cxn>
                <a:cxn ang="0">
                  <a:pos x="1" y="18"/>
                </a:cxn>
                <a:cxn ang="0">
                  <a:pos x="1" y="18"/>
                </a:cxn>
                <a:cxn ang="0">
                  <a:pos x="1" y="17"/>
                </a:cxn>
                <a:cxn ang="0">
                  <a:pos x="1" y="16"/>
                </a:cxn>
                <a:cxn ang="0">
                  <a:pos x="0" y="16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</a:cxnLst>
              <a:rect l="0" t="0" r="r" b="b"/>
              <a:pathLst>
                <a:path w="8" h="20">
                  <a:moveTo>
                    <a:pt x="1" y="0"/>
                  </a:moveTo>
                  <a:lnTo>
                    <a:pt x="2" y="0"/>
                  </a:lnTo>
                  <a:lnTo>
                    <a:pt x="3" y="0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6" y="2"/>
                  </a:lnTo>
                  <a:lnTo>
                    <a:pt x="6" y="2"/>
                  </a:lnTo>
                  <a:lnTo>
                    <a:pt x="7" y="2"/>
                  </a:lnTo>
                  <a:lnTo>
                    <a:pt x="7" y="3"/>
                  </a:lnTo>
                  <a:lnTo>
                    <a:pt x="7" y="4"/>
                  </a:lnTo>
                  <a:lnTo>
                    <a:pt x="7" y="5"/>
                  </a:lnTo>
                  <a:lnTo>
                    <a:pt x="8" y="6"/>
                  </a:lnTo>
                  <a:lnTo>
                    <a:pt x="8" y="9"/>
                  </a:lnTo>
                  <a:lnTo>
                    <a:pt x="8" y="12"/>
                  </a:lnTo>
                  <a:lnTo>
                    <a:pt x="8" y="16"/>
                  </a:lnTo>
                  <a:lnTo>
                    <a:pt x="8" y="19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7" y="20"/>
                  </a:lnTo>
                  <a:lnTo>
                    <a:pt x="7" y="20"/>
                  </a:lnTo>
                  <a:lnTo>
                    <a:pt x="6" y="20"/>
                  </a:lnTo>
                  <a:lnTo>
                    <a:pt x="6" y="19"/>
                  </a:lnTo>
                  <a:lnTo>
                    <a:pt x="5" y="19"/>
                  </a:lnTo>
                  <a:lnTo>
                    <a:pt x="4" y="19"/>
                  </a:lnTo>
                  <a:lnTo>
                    <a:pt x="3" y="19"/>
                  </a:lnTo>
                  <a:lnTo>
                    <a:pt x="3" y="19"/>
                  </a:lnTo>
                  <a:lnTo>
                    <a:pt x="2" y="18"/>
                  </a:lnTo>
                  <a:lnTo>
                    <a:pt x="1" y="18"/>
                  </a:lnTo>
                  <a:lnTo>
                    <a:pt x="1" y="18"/>
                  </a:lnTo>
                  <a:lnTo>
                    <a:pt x="1" y="17"/>
                  </a:lnTo>
                  <a:lnTo>
                    <a:pt x="1" y="16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0" y="7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1D3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1" name="Freeform 454"/>
            <p:cNvSpPr>
              <a:spLocks/>
            </p:cNvSpPr>
            <p:nvPr/>
          </p:nvSpPr>
          <p:spPr bwMode="auto">
            <a:xfrm>
              <a:off x="3706" y="1831"/>
              <a:ext cx="6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6" y="2"/>
                </a:cxn>
                <a:cxn ang="0">
                  <a:pos x="6" y="3"/>
                </a:cxn>
                <a:cxn ang="0">
                  <a:pos x="6" y="3"/>
                </a:cxn>
                <a:cxn ang="0">
                  <a:pos x="6" y="4"/>
                </a:cxn>
                <a:cxn ang="0">
                  <a:pos x="6" y="5"/>
                </a:cxn>
                <a:cxn ang="0">
                  <a:pos x="6" y="8"/>
                </a:cxn>
                <a:cxn ang="0">
                  <a:pos x="6" y="11"/>
                </a:cxn>
                <a:cxn ang="0">
                  <a:pos x="6" y="14"/>
                </a:cxn>
                <a:cxn ang="0">
                  <a:pos x="6" y="17"/>
                </a:cxn>
                <a:cxn ang="0">
                  <a:pos x="6" y="17"/>
                </a:cxn>
                <a:cxn ang="0">
                  <a:pos x="6" y="17"/>
                </a:cxn>
                <a:cxn ang="0">
                  <a:pos x="6" y="18"/>
                </a:cxn>
                <a:cxn ang="0">
                  <a:pos x="5" y="18"/>
                </a:cxn>
                <a:cxn ang="0">
                  <a:pos x="4" y="18"/>
                </a:cxn>
                <a:cxn ang="0">
                  <a:pos x="3" y="17"/>
                </a:cxn>
                <a:cxn ang="0">
                  <a:pos x="2" y="17"/>
                </a:cxn>
                <a:cxn ang="0">
                  <a:pos x="1" y="16"/>
                </a:cxn>
                <a:cxn ang="0">
                  <a:pos x="0" y="16"/>
                </a:cxn>
                <a:cxn ang="0">
                  <a:pos x="0" y="15"/>
                </a:cxn>
                <a:cxn ang="0">
                  <a:pos x="0" y="15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0" y="9"/>
                </a:cxn>
                <a:cxn ang="0">
                  <a:pos x="0" y="6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w="6" h="18">
                  <a:moveTo>
                    <a:pt x="0" y="0"/>
                  </a:moveTo>
                  <a:lnTo>
                    <a:pt x="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3" y="1"/>
                  </a:lnTo>
                  <a:lnTo>
                    <a:pt x="4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6" y="2"/>
                  </a:lnTo>
                  <a:lnTo>
                    <a:pt x="6" y="3"/>
                  </a:lnTo>
                  <a:lnTo>
                    <a:pt x="6" y="3"/>
                  </a:lnTo>
                  <a:lnTo>
                    <a:pt x="6" y="4"/>
                  </a:lnTo>
                  <a:lnTo>
                    <a:pt x="6" y="5"/>
                  </a:lnTo>
                  <a:lnTo>
                    <a:pt x="6" y="8"/>
                  </a:lnTo>
                  <a:lnTo>
                    <a:pt x="6" y="11"/>
                  </a:lnTo>
                  <a:lnTo>
                    <a:pt x="6" y="14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6" y="18"/>
                  </a:lnTo>
                  <a:lnTo>
                    <a:pt x="5" y="18"/>
                  </a:lnTo>
                  <a:lnTo>
                    <a:pt x="4" y="18"/>
                  </a:lnTo>
                  <a:lnTo>
                    <a:pt x="3" y="17"/>
                  </a:lnTo>
                  <a:lnTo>
                    <a:pt x="2" y="17"/>
                  </a:lnTo>
                  <a:lnTo>
                    <a:pt x="1" y="16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0" y="9"/>
                  </a:lnTo>
                  <a:lnTo>
                    <a:pt x="0" y="6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6D8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2" name="Freeform 455"/>
            <p:cNvSpPr>
              <a:spLocks/>
            </p:cNvSpPr>
            <p:nvPr/>
          </p:nvSpPr>
          <p:spPr bwMode="auto">
            <a:xfrm>
              <a:off x="3706" y="1832"/>
              <a:ext cx="6" cy="16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6" y="2"/>
                </a:cxn>
                <a:cxn ang="0">
                  <a:pos x="6" y="3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6" y="7"/>
                </a:cxn>
                <a:cxn ang="0">
                  <a:pos x="6" y="10"/>
                </a:cxn>
                <a:cxn ang="0">
                  <a:pos x="6" y="12"/>
                </a:cxn>
                <a:cxn ang="0">
                  <a:pos x="6" y="15"/>
                </a:cxn>
                <a:cxn ang="0">
                  <a:pos x="6" y="15"/>
                </a:cxn>
                <a:cxn ang="0">
                  <a:pos x="6" y="15"/>
                </a:cxn>
                <a:cxn ang="0">
                  <a:pos x="5" y="16"/>
                </a:cxn>
                <a:cxn ang="0">
                  <a:pos x="5" y="16"/>
                </a:cxn>
                <a:cxn ang="0">
                  <a:pos x="4" y="15"/>
                </a:cxn>
                <a:cxn ang="0">
                  <a:pos x="3" y="15"/>
                </a:cxn>
                <a:cxn ang="0">
                  <a:pos x="2" y="15"/>
                </a:cxn>
                <a:cxn ang="0">
                  <a:pos x="1" y="14"/>
                </a:cxn>
                <a:cxn ang="0">
                  <a:pos x="1" y="14"/>
                </a:cxn>
                <a:cxn ang="0">
                  <a:pos x="0" y="14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0" y="8"/>
                </a:cxn>
                <a:cxn ang="0">
                  <a:pos x="0" y="5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1" y="0"/>
                </a:cxn>
              </a:cxnLst>
              <a:rect l="0" t="0" r="r" b="b"/>
              <a:pathLst>
                <a:path w="6" h="16">
                  <a:moveTo>
                    <a:pt x="1" y="0"/>
                  </a:moveTo>
                  <a:lnTo>
                    <a:pt x="2" y="0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6" y="2"/>
                  </a:lnTo>
                  <a:lnTo>
                    <a:pt x="6" y="3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7"/>
                  </a:lnTo>
                  <a:lnTo>
                    <a:pt x="6" y="10"/>
                  </a:lnTo>
                  <a:lnTo>
                    <a:pt x="6" y="12"/>
                  </a:lnTo>
                  <a:lnTo>
                    <a:pt x="6" y="15"/>
                  </a:lnTo>
                  <a:lnTo>
                    <a:pt x="6" y="15"/>
                  </a:lnTo>
                  <a:lnTo>
                    <a:pt x="6" y="15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4" y="15"/>
                  </a:lnTo>
                  <a:lnTo>
                    <a:pt x="3" y="15"/>
                  </a:lnTo>
                  <a:lnTo>
                    <a:pt x="2" y="15"/>
                  </a:lnTo>
                  <a:lnTo>
                    <a:pt x="1" y="14"/>
                  </a:lnTo>
                  <a:lnTo>
                    <a:pt x="1" y="14"/>
                  </a:lnTo>
                  <a:lnTo>
                    <a:pt x="0" y="14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DE0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3" name="Freeform 456"/>
            <p:cNvSpPr>
              <a:spLocks/>
            </p:cNvSpPr>
            <p:nvPr/>
          </p:nvSpPr>
          <p:spPr bwMode="auto">
            <a:xfrm>
              <a:off x="3706" y="1833"/>
              <a:ext cx="5" cy="14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5" y="2"/>
                </a:cxn>
                <a:cxn ang="0">
                  <a:pos x="5" y="2"/>
                </a:cxn>
                <a:cxn ang="0">
                  <a:pos x="5" y="3"/>
                </a:cxn>
                <a:cxn ang="0">
                  <a:pos x="5" y="4"/>
                </a:cxn>
                <a:cxn ang="0">
                  <a:pos x="5" y="6"/>
                </a:cxn>
                <a:cxn ang="0">
                  <a:pos x="5" y="8"/>
                </a:cxn>
                <a:cxn ang="0">
                  <a:pos x="5" y="11"/>
                </a:cxn>
                <a:cxn ang="0">
                  <a:pos x="5" y="13"/>
                </a:cxn>
                <a:cxn ang="0">
                  <a:pos x="5" y="13"/>
                </a:cxn>
                <a:cxn ang="0">
                  <a:pos x="5" y="13"/>
                </a:cxn>
                <a:cxn ang="0">
                  <a:pos x="5" y="14"/>
                </a:cxn>
                <a:cxn ang="0">
                  <a:pos x="5" y="14"/>
                </a:cxn>
                <a:cxn ang="0">
                  <a:pos x="4" y="13"/>
                </a:cxn>
                <a:cxn ang="0">
                  <a:pos x="3" y="13"/>
                </a:cxn>
                <a:cxn ang="0">
                  <a:pos x="2" y="13"/>
                </a:cxn>
                <a:cxn ang="0">
                  <a:pos x="1" y="13"/>
                </a:cxn>
                <a:cxn ang="0">
                  <a:pos x="1" y="12"/>
                </a:cxn>
                <a:cxn ang="0">
                  <a:pos x="1" y="12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9"/>
                </a:cxn>
                <a:cxn ang="0">
                  <a:pos x="0" y="7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5" h="14">
                  <a:moveTo>
                    <a:pt x="1" y="0"/>
                  </a:moveTo>
                  <a:lnTo>
                    <a:pt x="2" y="0"/>
                  </a:lnTo>
                  <a:lnTo>
                    <a:pt x="3" y="0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3"/>
                  </a:lnTo>
                  <a:lnTo>
                    <a:pt x="5" y="4"/>
                  </a:lnTo>
                  <a:lnTo>
                    <a:pt x="5" y="6"/>
                  </a:lnTo>
                  <a:lnTo>
                    <a:pt x="5" y="8"/>
                  </a:lnTo>
                  <a:lnTo>
                    <a:pt x="5" y="11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5" y="14"/>
                  </a:lnTo>
                  <a:lnTo>
                    <a:pt x="5" y="14"/>
                  </a:lnTo>
                  <a:lnTo>
                    <a:pt x="4" y="13"/>
                  </a:lnTo>
                  <a:lnTo>
                    <a:pt x="3" y="13"/>
                  </a:lnTo>
                  <a:lnTo>
                    <a:pt x="2" y="13"/>
                  </a:lnTo>
                  <a:lnTo>
                    <a:pt x="1" y="13"/>
                  </a:lnTo>
                  <a:lnTo>
                    <a:pt x="1" y="12"/>
                  </a:lnTo>
                  <a:lnTo>
                    <a:pt x="1" y="12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2"/>
                  </a:lnTo>
                  <a:lnTo>
                    <a:pt x="1" y="1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2E5E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4" name="Freeform 457"/>
            <p:cNvSpPr>
              <a:spLocks/>
            </p:cNvSpPr>
            <p:nvPr/>
          </p:nvSpPr>
          <p:spPr bwMode="auto">
            <a:xfrm>
              <a:off x="3707" y="1833"/>
              <a:ext cx="4" cy="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2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6"/>
                </a:cxn>
                <a:cxn ang="0">
                  <a:pos x="4" y="8"/>
                </a:cxn>
                <a:cxn ang="0">
                  <a:pos x="4" y="10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4" y="13"/>
                </a:cxn>
                <a:cxn ang="0">
                  <a:pos x="4" y="13"/>
                </a:cxn>
                <a:cxn ang="0">
                  <a:pos x="3" y="12"/>
                </a:cxn>
                <a:cxn ang="0">
                  <a:pos x="2" y="12"/>
                </a:cxn>
                <a:cxn ang="0">
                  <a:pos x="1" y="12"/>
                </a:cxn>
                <a:cxn ang="0">
                  <a:pos x="0" y="12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10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w="4" h="13">
                  <a:moveTo>
                    <a:pt x="0" y="0"/>
                  </a:moveTo>
                  <a:lnTo>
                    <a:pt x="1" y="1"/>
                  </a:lnTo>
                  <a:lnTo>
                    <a:pt x="2" y="1"/>
                  </a:lnTo>
                  <a:lnTo>
                    <a:pt x="3" y="2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3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6"/>
                  </a:lnTo>
                  <a:lnTo>
                    <a:pt x="4" y="8"/>
                  </a:lnTo>
                  <a:lnTo>
                    <a:pt x="4" y="10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13"/>
                  </a:lnTo>
                  <a:lnTo>
                    <a:pt x="4" y="13"/>
                  </a:lnTo>
                  <a:lnTo>
                    <a:pt x="3" y="12"/>
                  </a:lnTo>
                  <a:lnTo>
                    <a:pt x="2" y="12"/>
                  </a:lnTo>
                  <a:lnTo>
                    <a:pt x="1" y="12"/>
                  </a:lnTo>
                  <a:lnTo>
                    <a:pt x="0" y="12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EAE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5" name="Freeform 458"/>
            <p:cNvSpPr>
              <a:spLocks/>
            </p:cNvSpPr>
            <p:nvPr/>
          </p:nvSpPr>
          <p:spPr bwMode="auto">
            <a:xfrm>
              <a:off x="3707" y="1835"/>
              <a:ext cx="4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4" y="1"/>
                </a:cxn>
                <a:cxn ang="0">
                  <a:pos x="4" y="2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4" y="6"/>
                </a:cxn>
                <a:cxn ang="0">
                  <a:pos x="4" y="7"/>
                </a:cxn>
                <a:cxn ang="0">
                  <a:pos x="4" y="9"/>
                </a:cxn>
                <a:cxn ang="0">
                  <a:pos x="4" y="9"/>
                </a:cxn>
                <a:cxn ang="0">
                  <a:pos x="4" y="9"/>
                </a:cxn>
                <a:cxn ang="0">
                  <a:pos x="3" y="10"/>
                </a:cxn>
                <a:cxn ang="0">
                  <a:pos x="3" y="10"/>
                </a:cxn>
                <a:cxn ang="0">
                  <a:pos x="3" y="10"/>
                </a:cxn>
                <a:cxn ang="0">
                  <a:pos x="2" y="9"/>
                </a:cxn>
                <a:cxn ang="0">
                  <a:pos x="1" y="9"/>
                </a:cxn>
                <a:cxn ang="0">
                  <a:pos x="1" y="9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10">
                  <a:moveTo>
                    <a:pt x="0" y="0"/>
                  </a:moveTo>
                  <a:lnTo>
                    <a:pt x="1" y="0"/>
                  </a:lnTo>
                  <a:lnTo>
                    <a:pt x="2" y="0"/>
                  </a:lnTo>
                  <a:lnTo>
                    <a:pt x="3" y="0"/>
                  </a:lnTo>
                  <a:lnTo>
                    <a:pt x="3" y="1"/>
                  </a:lnTo>
                  <a:lnTo>
                    <a:pt x="4" y="1"/>
                  </a:lnTo>
                  <a:lnTo>
                    <a:pt x="4" y="1"/>
                  </a:lnTo>
                  <a:lnTo>
                    <a:pt x="4" y="2"/>
                  </a:lnTo>
                  <a:lnTo>
                    <a:pt x="4" y="3"/>
                  </a:lnTo>
                  <a:lnTo>
                    <a:pt x="4" y="4"/>
                  </a:lnTo>
                  <a:lnTo>
                    <a:pt x="4" y="6"/>
                  </a:lnTo>
                  <a:lnTo>
                    <a:pt x="4" y="7"/>
                  </a:lnTo>
                  <a:lnTo>
                    <a:pt x="4" y="9"/>
                  </a:lnTo>
                  <a:lnTo>
                    <a:pt x="4" y="9"/>
                  </a:lnTo>
                  <a:lnTo>
                    <a:pt x="4" y="9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2" y="9"/>
                  </a:lnTo>
                  <a:lnTo>
                    <a:pt x="1" y="9"/>
                  </a:lnTo>
                  <a:lnTo>
                    <a:pt x="1" y="9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6" name="Freeform 459"/>
            <p:cNvSpPr>
              <a:spLocks/>
            </p:cNvSpPr>
            <p:nvPr/>
          </p:nvSpPr>
          <p:spPr bwMode="auto">
            <a:xfrm>
              <a:off x="3707" y="1835"/>
              <a:ext cx="3" cy="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4"/>
                </a:cxn>
                <a:cxn ang="0">
                  <a:pos x="3" y="5"/>
                </a:cxn>
                <a:cxn ang="0">
                  <a:pos x="3" y="7"/>
                </a:cxn>
                <a:cxn ang="0">
                  <a:pos x="3" y="8"/>
                </a:cxn>
                <a:cxn ang="0">
                  <a:pos x="3" y="8"/>
                </a:cxn>
                <a:cxn ang="0">
                  <a:pos x="3" y="8"/>
                </a:cxn>
                <a:cxn ang="0">
                  <a:pos x="3" y="8"/>
                </a:cxn>
                <a:cxn ang="0">
                  <a:pos x="3" y="8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1" y="8"/>
                </a:cxn>
                <a:cxn ang="0">
                  <a:pos x="1" y="8"/>
                </a:cxn>
                <a:cxn ang="0">
                  <a:pos x="1" y="8"/>
                </a:cxn>
                <a:cxn ang="0">
                  <a:pos x="1" y="7"/>
                </a:cxn>
                <a:cxn ang="0">
                  <a:pos x="1" y="7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0" t="0" r="r" b="b"/>
              <a:pathLst>
                <a:path w="3" h="8">
                  <a:moveTo>
                    <a:pt x="1" y="0"/>
                  </a:moveTo>
                  <a:lnTo>
                    <a:pt x="1" y="1"/>
                  </a:lnTo>
                  <a:lnTo>
                    <a:pt x="2" y="1"/>
                  </a:lnTo>
                  <a:lnTo>
                    <a:pt x="2" y="1"/>
                  </a:lnTo>
                  <a:lnTo>
                    <a:pt x="3" y="1"/>
                  </a:lnTo>
                  <a:lnTo>
                    <a:pt x="3" y="2"/>
                  </a:lnTo>
                  <a:lnTo>
                    <a:pt x="3" y="2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4"/>
                  </a:lnTo>
                  <a:lnTo>
                    <a:pt x="3" y="5"/>
                  </a:lnTo>
                  <a:lnTo>
                    <a:pt x="3" y="7"/>
                  </a:lnTo>
                  <a:lnTo>
                    <a:pt x="3" y="8"/>
                  </a:lnTo>
                  <a:lnTo>
                    <a:pt x="3" y="8"/>
                  </a:lnTo>
                  <a:lnTo>
                    <a:pt x="3" y="8"/>
                  </a:lnTo>
                  <a:lnTo>
                    <a:pt x="3" y="8"/>
                  </a:lnTo>
                  <a:lnTo>
                    <a:pt x="3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1" y="8"/>
                  </a:lnTo>
                  <a:lnTo>
                    <a:pt x="1" y="8"/>
                  </a:lnTo>
                  <a:lnTo>
                    <a:pt x="1" y="8"/>
                  </a:lnTo>
                  <a:lnTo>
                    <a:pt x="1" y="7"/>
                  </a:lnTo>
                  <a:lnTo>
                    <a:pt x="1" y="7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2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9F9F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7" name="Freeform 460"/>
            <p:cNvSpPr>
              <a:spLocks/>
            </p:cNvSpPr>
            <p:nvPr/>
          </p:nvSpPr>
          <p:spPr bwMode="auto">
            <a:xfrm>
              <a:off x="3708" y="1836"/>
              <a:ext cx="2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2" y="6"/>
                </a:cxn>
                <a:cxn ang="0">
                  <a:pos x="2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2" h="7">
                  <a:moveTo>
                    <a:pt x="0" y="0"/>
                  </a:moveTo>
                  <a:lnTo>
                    <a:pt x="2" y="1"/>
                  </a:lnTo>
                  <a:lnTo>
                    <a:pt x="2" y="2"/>
                  </a:lnTo>
                  <a:lnTo>
                    <a:pt x="2" y="6"/>
                  </a:lnTo>
                  <a:lnTo>
                    <a:pt x="2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8" name="Freeform 461"/>
            <p:cNvSpPr>
              <a:spLocks/>
            </p:cNvSpPr>
            <p:nvPr/>
          </p:nvSpPr>
          <p:spPr bwMode="auto">
            <a:xfrm>
              <a:off x="3661" y="1828"/>
              <a:ext cx="19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3"/>
                </a:cxn>
                <a:cxn ang="0">
                  <a:pos x="19" y="15"/>
                </a:cxn>
                <a:cxn ang="0">
                  <a:pos x="0" y="12"/>
                </a:cxn>
                <a:cxn ang="0">
                  <a:pos x="0" y="0"/>
                </a:cxn>
              </a:cxnLst>
              <a:rect l="0" t="0" r="r" b="b"/>
              <a:pathLst>
                <a:path w="19" h="15">
                  <a:moveTo>
                    <a:pt x="0" y="0"/>
                  </a:moveTo>
                  <a:lnTo>
                    <a:pt x="19" y="3"/>
                  </a:lnTo>
                  <a:lnTo>
                    <a:pt x="19" y="15"/>
                  </a:lnTo>
                  <a:lnTo>
                    <a:pt x="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8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9" name="Freeform 462"/>
            <p:cNvSpPr>
              <a:spLocks/>
            </p:cNvSpPr>
            <p:nvPr/>
          </p:nvSpPr>
          <p:spPr bwMode="auto">
            <a:xfrm>
              <a:off x="3678" y="1786"/>
              <a:ext cx="36" cy="13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2" y="0"/>
                </a:cxn>
                <a:cxn ang="0">
                  <a:pos x="25" y="0"/>
                </a:cxn>
                <a:cxn ang="0">
                  <a:pos x="28" y="1"/>
                </a:cxn>
                <a:cxn ang="0">
                  <a:pos x="31" y="2"/>
                </a:cxn>
                <a:cxn ang="0">
                  <a:pos x="33" y="2"/>
                </a:cxn>
                <a:cxn ang="0">
                  <a:pos x="35" y="4"/>
                </a:cxn>
                <a:cxn ang="0">
                  <a:pos x="36" y="5"/>
                </a:cxn>
                <a:cxn ang="0">
                  <a:pos x="36" y="6"/>
                </a:cxn>
                <a:cxn ang="0">
                  <a:pos x="36" y="7"/>
                </a:cxn>
                <a:cxn ang="0">
                  <a:pos x="35" y="9"/>
                </a:cxn>
                <a:cxn ang="0">
                  <a:pos x="33" y="10"/>
                </a:cxn>
                <a:cxn ang="0">
                  <a:pos x="31" y="11"/>
                </a:cxn>
                <a:cxn ang="0">
                  <a:pos x="28" y="12"/>
                </a:cxn>
                <a:cxn ang="0">
                  <a:pos x="25" y="12"/>
                </a:cxn>
                <a:cxn ang="0">
                  <a:pos x="22" y="13"/>
                </a:cxn>
                <a:cxn ang="0">
                  <a:pos x="18" y="13"/>
                </a:cxn>
                <a:cxn ang="0">
                  <a:pos x="15" y="13"/>
                </a:cxn>
                <a:cxn ang="0">
                  <a:pos x="11" y="12"/>
                </a:cxn>
                <a:cxn ang="0">
                  <a:pos x="8" y="12"/>
                </a:cxn>
                <a:cxn ang="0">
                  <a:pos x="5" y="11"/>
                </a:cxn>
                <a:cxn ang="0">
                  <a:pos x="3" y="10"/>
                </a:cxn>
                <a:cxn ang="0">
                  <a:pos x="2" y="9"/>
                </a:cxn>
                <a:cxn ang="0">
                  <a:pos x="1" y="7"/>
                </a:cxn>
                <a:cxn ang="0">
                  <a:pos x="0" y="6"/>
                </a:cxn>
                <a:cxn ang="0">
                  <a:pos x="1" y="5"/>
                </a:cxn>
                <a:cxn ang="0">
                  <a:pos x="2" y="4"/>
                </a:cxn>
                <a:cxn ang="0">
                  <a:pos x="3" y="2"/>
                </a:cxn>
                <a:cxn ang="0">
                  <a:pos x="5" y="2"/>
                </a:cxn>
                <a:cxn ang="0">
                  <a:pos x="8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8" y="0"/>
                </a:cxn>
              </a:cxnLst>
              <a:rect l="0" t="0" r="r" b="b"/>
              <a:pathLst>
                <a:path w="36" h="13">
                  <a:moveTo>
                    <a:pt x="18" y="0"/>
                  </a:moveTo>
                  <a:lnTo>
                    <a:pt x="22" y="0"/>
                  </a:lnTo>
                  <a:lnTo>
                    <a:pt x="25" y="0"/>
                  </a:lnTo>
                  <a:lnTo>
                    <a:pt x="28" y="1"/>
                  </a:lnTo>
                  <a:lnTo>
                    <a:pt x="31" y="2"/>
                  </a:lnTo>
                  <a:lnTo>
                    <a:pt x="33" y="2"/>
                  </a:lnTo>
                  <a:lnTo>
                    <a:pt x="35" y="4"/>
                  </a:lnTo>
                  <a:lnTo>
                    <a:pt x="36" y="5"/>
                  </a:lnTo>
                  <a:lnTo>
                    <a:pt x="36" y="6"/>
                  </a:lnTo>
                  <a:lnTo>
                    <a:pt x="36" y="7"/>
                  </a:lnTo>
                  <a:lnTo>
                    <a:pt x="35" y="9"/>
                  </a:lnTo>
                  <a:lnTo>
                    <a:pt x="33" y="10"/>
                  </a:lnTo>
                  <a:lnTo>
                    <a:pt x="31" y="11"/>
                  </a:lnTo>
                  <a:lnTo>
                    <a:pt x="28" y="12"/>
                  </a:lnTo>
                  <a:lnTo>
                    <a:pt x="25" y="12"/>
                  </a:lnTo>
                  <a:lnTo>
                    <a:pt x="22" y="13"/>
                  </a:lnTo>
                  <a:lnTo>
                    <a:pt x="18" y="13"/>
                  </a:lnTo>
                  <a:lnTo>
                    <a:pt x="15" y="13"/>
                  </a:lnTo>
                  <a:lnTo>
                    <a:pt x="11" y="12"/>
                  </a:lnTo>
                  <a:lnTo>
                    <a:pt x="8" y="12"/>
                  </a:lnTo>
                  <a:lnTo>
                    <a:pt x="5" y="11"/>
                  </a:lnTo>
                  <a:lnTo>
                    <a:pt x="3" y="10"/>
                  </a:lnTo>
                  <a:lnTo>
                    <a:pt x="2" y="9"/>
                  </a:lnTo>
                  <a:lnTo>
                    <a:pt x="1" y="7"/>
                  </a:lnTo>
                  <a:lnTo>
                    <a:pt x="0" y="6"/>
                  </a:lnTo>
                  <a:lnTo>
                    <a:pt x="1" y="5"/>
                  </a:lnTo>
                  <a:lnTo>
                    <a:pt x="2" y="4"/>
                  </a:lnTo>
                  <a:lnTo>
                    <a:pt x="3" y="2"/>
                  </a:lnTo>
                  <a:lnTo>
                    <a:pt x="5" y="2"/>
                  </a:lnTo>
                  <a:lnTo>
                    <a:pt x="8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213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0" name="Freeform 463"/>
            <p:cNvSpPr>
              <a:spLocks/>
            </p:cNvSpPr>
            <p:nvPr/>
          </p:nvSpPr>
          <p:spPr bwMode="auto">
            <a:xfrm>
              <a:off x="3764" y="1799"/>
              <a:ext cx="29" cy="11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7" y="0"/>
                </a:cxn>
                <a:cxn ang="0">
                  <a:pos x="20" y="0"/>
                </a:cxn>
                <a:cxn ang="0">
                  <a:pos x="23" y="1"/>
                </a:cxn>
                <a:cxn ang="0">
                  <a:pos x="25" y="2"/>
                </a:cxn>
                <a:cxn ang="0">
                  <a:pos x="26" y="2"/>
                </a:cxn>
                <a:cxn ang="0">
                  <a:pos x="28" y="3"/>
                </a:cxn>
                <a:cxn ang="0">
                  <a:pos x="28" y="4"/>
                </a:cxn>
                <a:cxn ang="0">
                  <a:pos x="29" y="5"/>
                </a:cxn>
                <a:cxn ang="0">
                  <a:pos x="28" y="6"/>
                </a:cxn>
                <a:cxn ang="0">
                  <a:pos x="28" y="8"/>
                </a:cxn>
                <a:cxn ang="0">
                  <a:pos x="26" y="8"/>
                </a:cxn>
                <a:cxn ang="0">
                  <a:pos x="25" y="9"/>
                </a:cxn>
                <a:cxn ang="0">
                  <a:pos x="23" y="10"/>
                </a:cxn>
                <a:cxn ang="0">
                  <a:pos x="20" y="10"/>
                </a:cxn>
                <a:cxn ang="0">
                  <a:pos x="17" y="11"/>
                </a:cxn>
                <a:cxn ang="0">
                  <a:pos x="14" y="11"/>
                </a:cxn>
                <a:cxn ang="0">
                  <a:pos x="11" y="11"/>
                </a:cxn>
                <a:cxn ang="0">
                  <a:pos x="9" y="10"/>
                </a:cxn>
                <a:cxn ang="0">
                  <a:pos x="6" y="10"/>
                </a:cxn>
                <a:cxn ang="0">
                  <a:pos x="4" y="9"/>
                </a:cxn>
                <a:cxn ang="0">
                  <a:pos x="2" y="8"/>
                </a:cxn>
                <a:cxn ang="0">
                  <a:pos x="1" y="8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4" y="2"/>
                </a:cxn>
                <a:cxn ang="0">
                  <a:pos x="6" y="1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4" y="0"/>
                </a:cxn>
              </a:cxnLst>
              <a:rect l="0" t="0" r="r" b="b"/>
              <a:pathLst>
                <a:path w="29" h="11">
                  <a:moveTo>
                    <a:pt x="14" y="0"/>
                  </a:move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2"/>
                  </a:lnTo>
                  <a:lnTo>
                    <a:pt x="28" y="3"/>
                  </a:lnTo>
                  <a:lnTo>
                    <a:pt x="28" y="4"/>
                  </a:lnTo>
                  <a:lnTo>
                    <a:pt x="29" y="5"/>
                  </a:lnTo>
                  <a:lnTo>
                    <a:pt x="28" y="6"/>
                  </a:lnTo>
                  <a:lnTo>
                    <a:pt x="28" y="8"/>
                  </a:lnTo>
                  <a:lnTo>
                    <a:pt x="26" y="8"/>
                  </a:lnTo>
                  <a:lnTo>
                    <a:pt x="25" y="9"/>
                  </a:lnTo>
                  <a:lnTo>
                    <a:pt x="23" y="10"/>
                  </a:lnTo>
                  <a:lnTo>
                    <a:pt x="20" y="10"/>
                  </a:lnTo>
                  <a:lnTo>
                    <a:pt x="17" y="11"/>
                  </a:lnTo>
                  <a:lnTo>
                    <a:pt x="14" y="11"/>
                  </a:lnTo>
                  <a:lnTo>
                    <a:pt x="11" y="11"/>
                  </a:lnTo>
                  <a:lnTo>
                    <a:pt x="9" y="10"/>
                  </a:lnTo>
                  <a:lnTo>
                    <a:pt x="6" y="10"/>
                  </a:lnTo>
                  <a:lnTo>
                    <a:pt x="4" y="9"/>
                  </a:lnTo>
                  <a:lnTo>
                    <a:pt x="2" y="8"/>
                  </a:lnTo>
                  <a:lnTo>
                    <a:pt x="1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4" y="2"/>
                  </a:lnTo>
                  <a:lnTo>
                    <a:pt x="6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213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1" name="Freeform 464"/>
            <p:cNvSpPr>
              <a:spLocks/>
            </p:cNvSpPr>
            <p:nvPr/>
          </p:nvSpPr>
          <p:spPr bwMode="auto">
            <a:xfrm>
              <a:off x="3681" y="1785"/>
              <a:ext cx="29" cy="1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7" y="0"/>
                </a:cxn>
                <a:cxn ang="0">
                  <a:pos x="20" y="0"/>
                </a:cxn>
                <a:cxn ang="0">
                  <a:pos x="22" y="1"/>
                </a:cxn>
                <a:cxn ang="0">
                  <a:pos x="24" y="2"/>
                </a:cxn>
                <a:cxn ang="0">
                  <a:pos x="26" y="3"/>
                </a:cxn>
                <a:cxn ang="0">
                  <a:pos x="28" y="4"/>
                </a:cxn>
                <a:cxn ang="0">
                  <a:pos x="28" y="5"/>
                </a:cxn>
                <a:cxn ang="0">
                  <a:pos x="29" y="6"/>
                </a:cxn>
                <a:cxn ang="0">
                  <a:pos x="28" y="8"/>
                </a:cxn>
                <a:cxn ang="0">
                  <a:pos x="28" y="9"/>
                </a:cxn>
                <a:cxn ang="0">
                  <a:pos x="26" y="10"/>
                </a:cxn>
                <a:cxn ang="0">
                  <a:pos x="24" y="11"/>
                </a:cxn>
                <a:cxn ang="0">
                  <a:pos x="22" y="12"/>
                </a:cxn>
                <a:cxn ang="0">
                  <a:pos x="20" y="13"/>
                </a:cxn>
                <a:cxn ang="0">
                  <a:pos x="17" y="13"/>
                </a:cxn>
                <a:cxn ang="0">
                  <a:pos x="14" y="13"/>
                </a:cxn>
                <a:cxn ang="0">
                  <a:pos x="11" y="13"/>
                </a:cxn>
                <a:cxn ang="0">
                  <a:pos x="9" y="13"/>
                </a:cxn>
                <a:cxn ang="0">
                  <a:pos x="6" y="12"/>
                </a:cxn>
                <a:cxn ang="0">
                  <a:pos x="4" y="11"/>
                </a:cxn>
                <a:cxn ang="0">
                  <a:pos x="2" y="10"/>
                </a:cxn>
                <a:cxn ang="0">
                  <a:pos x="1" y="9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4" y="2"/>
                </a:cxn>
                <a:cxn ang="0">
                  <a:pos x="6" y="1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4" y="0"/>
                </a:cxn>
              </a:cxnLst>
              <a:rect l="0" t="0" r="r" b="b"/>
              <a:pathLst>
                <a:path w="29" h="13">
                  <a:moveTo>
                    <a:pt x="14" y="0"/>
                  </a:moveTo>
                  <a:lnTo>
                    <a:pt x="17" y="0"/>
                  </a:lnTo>
                  <a:lnTo>
                    <a:pt x="20" y="0"/>
                  </a:lnTo>
                  <a:lnTo>
                    <a:pt x="22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8" y="4"/>
                  </a:lnTo>
                  <a:lnTo>
                    <a:pt x="28" y="5"/>
                  </a:lnTo>
                  <a:lnTo>
                    <a:pt x="29" y="6"/>
                  </a:lnTo>
                  <a:lnTo>
                    <a:pt x="28" y="8"/>
                  </a:lnTo>
                  <a:lnTo>
                    <a:pt x="28" y="9"/>
                  </a:lnTo>
                  <a:lnTo>
                    <a:pt x="26" y="10"/>
                  </a:lnTo>
                  <a:lnTo>
                    <a:pt x="24" y="11"/>
                  </a:lnTo>
                  <a:lnTo>
                    <a:pt x="22" y="12"/>
                  </a:lnTo>
                  <a:lnTo>
                    <a:pt x="20" y="13"/>
                  </a:lnTo>
                  <a:lnTo>
                    <a:pt x="17" y="13"/>
                  </a:lnTo>
                  <a:lnTo>
                    <a:pt x="14" y="13"/>
                  </a:lnTo>
                  <a:lnTo>
                    <a:pt x="11" y="13"/>
                  </a:lnTo>
                  <a:lnTo>
                    <a:pt x="9" y="13"/>
                  </a:lnTo>
                  <a:lnTo>
                    <a:pt x="6" y="12"/>
                  </a:lnTo>
                  <a:lnTo>
                    <a:pt x="4" y="11"/>
                  </a:lnTo>
                  <a:lnTo>
                    <a:pt x="2" y="10"/>
                  </a:lnTo>
                  <a:lnTo>
                    <a:pt x="1" y="9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1" y="4"/>
                  </a:lnTo>
                  <a:lnTo>
                    <a:pt x="2" y="3"/>
                  </a:lnTo>
                  <a:lnTo>
                    <a:pt x="4" y="2"/>
                  </a:lnTo>
                  <a:lnTo>
                    <a:pt x="6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564C5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2" name="Freeform 465"/>
            <p:cNvSpPr>
              <a:spLocks/>
            </p:cNvSpPr>
            <p:nvPr/>
          </p:nvSpPr>
          <p:spPr bwMode="auto">
            <a:xfrm>
              <a:off x="3681" y="1785"/>
              <a:ext cx="28" cy="12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7" y="0"/>
                </a:cxn>
                <a:cxn ang="0">
                  <a:pos x="19" y="0"/>
                </a:cxn>
                <a:cxn ang="0">
                  <a:pos x="22" y="1"/>
                </a:cxn>
                <a:cxn ang="0">
                  <a:pos x="24" y="2"/>
                </a:cxn>
                <a:cxn ang="0">
                  <a:pos x="25" y="3"/>
                </a:cxn>
                <a:cxn ang="0">
                  <a:pos x="27" y="4"/>
                </a:cxn>
                <a:cxn ang="0">
                  <a:pos x="27" y="5"/>
                </a:cxn>
                <a:cxn ang="0">
                  <a:pos x="28" y="6"/>
                </a:cxn>
                <a:cxn ang="0">
                  <a:pos x="27" y="7"/>
                </a:cxn>
                <a:cxn ang="0">
                  <a:pos x="27" y="9"/>
                </a:cxn>
                <a:cxn ang="0">
                  <a:pos x="25" y="10"/>
                </a:cxn>
                <a:cxn ang="0">
                  <a:pos x="24" y="10"/>
                </a:cxn>
                <a:cxn ang="0">
                  <a:pos x="22" y="11"/>
                </a:cxn>
                <a:cxn ang="0">
                  <a:pos x="19" y="12"/>
                </a:cxn>
                <a:cxn ang="0">
                  <a:pos x="17" y="12"/>
                </a:cxn>
                <a:cxn ang="0">
                  <a:pos x="14" y="12"/>
                </a:cxn>
                <a:cxn ang="0">
                  <a:pos x="11" y="12"/>
                </a:cxn>
                <a:cxn ang="0">
                  <a:pos x="9" y="12"/>
                </a:cxn>
                <a:cxn ang="0">
                  <a:pos x="6" y="11"/>
                </a:cxn>
                <a:cxn ang="0">
                  <a:pos x="4" y="10"/>
                </a:cxn>
                <a:cxn ang="0">
                  <a:pos x="2" y="10"/>
                </a:cxn>
                <a:cxn ang="0">
                  <a:pos x="1" y="9"/>
                </a:cxn>
                <a:cxn ang="0">
                  <a:pos x="1" y="7"/>
                </a:cxn>
                <a:cxn ang="0">
                  <a:pos x="0" y="6"/>
                </a:cxn>
                <a:cxn ang="0">
                  <a:pos x="1" y="5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4" y="2"/>
                </a:cxn>
                <a:cxn ang="0">
                  <a:pos x="6" y="1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4" y="0"/>
                </a:cxn>
              </a:cxnLst>
              <a:rect l="0" t="0" r="r" b="b"/>
              <a:pathLst>
                <a:path w="28" h="12">
                  <a:moveTo>
                    <a:pt x="14" y="0"/>
                  </a:moveTo>
                  <a:lnTo>
                    <a:pt x="17" y="0"/>
                  </a:lnTo>
                  <a:lnTo>
                    <a:pt x="19" y="0"/>
                  </a:lnTo>
                  <a:lnTo>
                    <a:pt x="22" y="1"/>
                  </a:lnTo>
                  <a:lnTo>
                    <a:pt x="24" y="2"/>
                  </a:lnTo>
                  <a:lnTo>
                    <a:pt x="25" y="3"/>
                  </a:lnTo>
                  <a:lnTo>
                    <a:pt x="27" y="4"/>
                  </a:lnTo>
                  <a:lnTo>
                    <a:pt x="27" y="5"/>
                  </a:lnTo>
                  <a:lnTo>
                    <a:pt x="28" y="6"/>
                  </a:lnTo>
                  <a:lnTo>
                    <a:pt x="27" y="7"/>
                  </a:lnTo>
                  <a:lnTo>
                    <a:pt x="27" y="9"/>
                  </a:lnTo>
                  <a:lnTo>
                    <a:pt x="25" y="10"/>
                  </a:lnTo>
                  <a:lnTo>
                    <a:pt x="24" y="10"/>
                  </a:lnTo>
                  <a:lnTo>
                    <a:pt x="22" y="11"/>
                  </a:lnTo>
                  <a:lnTo>
                    <a:pt x="19" y="12"/>
                  </a:lnTo>
                  <a:lnTo>
                    <a:pt x="17" y="12"/>
                  </a:lnTo>
                  <a:lnTo>
                    <a:pt x="14" y="12"/>
                  </a:lnTo>
                  <a:lnTo>
                    <a:pt x="11" y="12"/>
                  </a:lnTo>
                  <a:lnTo>
                    <a:pt x="9" y="12"/>
                  </a:lnTo>
                  <a:lnTo>
                    <a:pt x="6" y="11"/>
                  </a:lnTo>
                  <a:lnTo>
                    <a:pt x="4" y="10"/>
                  </a:lnTo>
                  <a:lnTo>
                    <a:pt x="2" y="10"/>
                  </a:lnTo>
                  <a:lnTo>
                    <a:pt x="1" y="9"/>
                  </a:lnTo>
                  <a:lnTo>
                    <a:pt x="1" y="7"/>
                  </a:lnTo>
                  <a:lnTo>
                    <a:pt x="0" y="6"/>
                  </a:lnTo>
                  <a:lnTo>
                    <a:pt x="1" y="5"/>
                  </a:lnTo>
                  <a:lnTo>
                    <a:pt x="1" y="4"/>
                  </a:lnTo>
                  <a:lnTo>
                    <a:pt x="2" y="3"/>
                  </a:lnTo>
                  <a:lnTo>
                    <a:pt x="4" y="2"/>
                  </a:lnTo>
                  <a:lnTo>
                    <a:pt x="6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5E545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3" name="Freeform 466"/>
            <p:cNvSpPr>
              <a:spLocks/>
            </p:cNvSpPr>
            <p:nvPr/>
          </p:nvSpPr>
          <p:spPr bwMode="auto">
            <a:xfrm>
              <a:off x="3682" y="1785"/>
              <a:ext cx="26" cy="12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0" y="1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5" y="3"/>
                </a:cxn>
                <a:cxn ang="0">
                  <a:pos x="26" y="5"/>
                </a:cxn>
                <a:cxn ang="0">
                  <a:pos x="26" y="6"/>
                </a:cxn>
                <a:cxn ang="0">
                  <a:pos x="26" y="7"/>
                </a:cxn>
                <a:cxn ang="0">
                  <a:pos x="25" y="8"/>
                </a:cxn>
                <a:cxn ang="0">
                  <a:pos x="23" y="9"/>
                </a:cxn>
                <a:cxn ang="0">
                  <a:pos x="22" y="10"/>
                </a:cxn>
                <a:cxn ang="0">
                  <a:pos x="20" y="11"/>
                </a:cxn>
                <a:cxn ang="0">
                  <a:pos x="18" y="11"/>
                </a:cxn>
                <a:cxn ang="0">
                  <a:pos x="15" y="12"/>
                </a:cxn>
                <a:cxn ang="0">
                  <a:pos x="13" y="12"/>
                </a:cxn>
                <a:cxn ang="0">
                  <a:pos x="10" y="12"/>
                </a:cxn>
                <a:cxn ang="0">
                  <a:pos x="8" y="11"/>
                </a:cxn>
                <a:cxn ang="0">
                  <a:pos x="6" y="11"/>
                </a:cxn>
                <a:cxn ang="0">
                  <a:pos x="4" y="10"/>
                </a:cxn>
                <a:cxn ang="0">
                  <a:pos x="2" y="9"/>
                </a:cxn>
                <a:cxn ang="0">
                  <a:pos x="1" y="8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4" y="1"/>
                </a:cxn>
                <a:cxn ang="0">
                  <a:pos x="6" y="1"/>
                </a:cxn>
                <a:cxn ang="0">
                  <a:pos x="8" y="0"/>
                </a:cxn>
                <a:cxn ang="0">
                  <a:pos x="10" y="0"/>
                </a:cxn>
                <a:cxn ang="0">
                  <a:pos x="13" y="0"/>
                </a:cxn>
              </a:cxnLst>
              <a:rect l="0" t="0" r="r" b="b"/>
              <a:pathLst>
                <a:path w="26" h="12">
                  <a:moveTo>
                    <a:pt x="13" y="0"/>
                  </a:move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2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6" y="6"/>
                  </a:lnTo>
                  <a:lnTo>
                    <a:pt x="26" y="7"/>
                  </a:lnTo>
                  <a:lnTo>
                    <a:pt x="25" y="8"/>
                  </a:lnTo>
                  <a:lnTo>
                    <a:pt x="23" y="9"/>
                  </a:lnTo>
                  <a:lnTo>
                    <a:pt x="22" y="10"/>
                  </a:lnTo>
                  <a:lnTo>
                    <a:pt x="20" y="11"/>
                  </a:lnTo>
                  <a:lnTo>
                    <a:pt x="18" y="11"/>
                  </a:lnTo>
                  <a:lnTo>
                    <a:pt x="15" y="12"/>
                  </a:lnTo>
                  <a:lnTo>
                    <a:pt x="13" y="12"/>
                  </a:lnTo>
                  <a:lnTo>
                    <a:pt x="10" y="12"/>
                  </a:lnTo>
                  <a:lnTo>
                    <a:pt x="8" y="11"/>
                  </a:lnTo>
                  <a:lnTo>
                    <a:pt x="6" y="11"/>
                  </a:lnTo>
                  <a:lnTo>
                    <a:pt x="4" y="10"/>
                  </a:lnTo>
                  <a:lnTo>
                    <a:pt x="2" y="9"/>
                  </a:lnTo>
                  <a:lnTo>
                    <a:pt x="1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1" y="3"/>
                  </a:lnTo>
                  <a:lnTo>
                    <a:pt x="2" y="2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665E6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4" name="Freeform 467"/>
            <p:cNvSpPr>
              <a:spLocks/>
            </p:cNvSpPr>
            <p:nvPr/>
          </p:nvSpPr>
          <p:spPr bwMode="auto">
            <a:xfrm>
              <a:off x="3682" y="1785"/>
              <a:ext cx="25" cy="11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19" y="1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4" y="3"/>
                </a:cxn>
                <a:cxn ang="0">
                  <a:pos x="24" y="4"/>
                </a:cxn>
                <a:cxn ang="0">
                  <a:pos x="25" y="5"/>
                </a:cxn>
                <a:cxn ang="0">
                  <a:pos x="24" y="6"/>
                </a:cxn>
                <a:cxn ang="0">
                  <a:pos x="24" y="7"/>
                </a:cxn>
                <a:cxn ang="0">
                  <a:pos x="23" y="8"/>
                </a:cxn>
                <a:cxn ang="0">
                  <a:pos x="21" y="9"/>
                </a:cxn>
                <a:cxn ang="0">
                  <a:pos x="19" y="10"/>
                </a:cxn>
                <a:cxn ang="0">
                  <a:pos x="17" y="10"/>
                </a:cxn>
                <a:cxn ang="0">
                  <a:pos x="15" y="11"/>
                </a:cxn>
                <a:cxn ang="0">
                  <a:pos x="12" y="11"/>
                </a:cxn>
                <a:cxn ang="0">
                  <a:pos x="10" y="11"/>
                </a:cxn>
                <a:cxn ang="0">
                  <a:pos x="8" y="10"/>
                </a:cxn>
                <a:cxn ang="0">
                  <a:pos x="6" y="10"/>
                </a:cxn>
                <a:cxn ang="0">
                  <a:pos x="4" y="9"/>
                </a:cxn>
                <a:cxn ang="0">
                  <a:pos x="2" y="8"/>
                </a:cxn>
                <a:cxn ang="0">
                  <a:pos x="1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4" y="1"/>
                </a:cxn>
                <a:cxn ang="0">
                  <a:pos x="6" y="1"/>
                </a:cxn>
                <a:cxn ang="0">
                  <a:pos x="8" y="0"/>
                </a:cxn>
                <a:cxn ang="0">
                  <a:pos x="10" y="0"/>
                </a:cxn>
                <a:cxn ang="0">
                  <a:pos x="12" y="0"/>
                </a:cxn>
              </a:cxnLst>
              <a:rect l="0" t="0" r="r" b="b"/>
              <a:pathLst>
                <a:path w="25" h="11">
                  <a:moveTo>
                    <a:pt x="12" y="0"/>
                  </a:moveTo>
                  <a:lnTo>
                    <a:pt x="15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4" y="3"/>
                  </a:lnTo>
                  <a:lnTo>
                    <a:pt x="24" y="4"/>
                  </a:lnTo>
                  <a:lnTo>
                    <a:pt x="25" y="5"/>
                  </a:lnTo>
                  <a:lnTo>
                    <a:pt x="24" y="6"/>
                  </a:lnTo>
                  <a:lnTo>
                    <a:pt x="24" y="7"/>
                  </a:lnTo>
                  <a:lnTo>
                    <a:pt x="23" y="8"/>
                  </a:lnTo>
                  <a:lnTo>
                    <a:pt x="21" y="9"/>
                  </a:lnTo>
                  <a:lnTo>
                    <a:pt x="19" y="10"/>
                  </a:lnTo>
                  <a:lnTo>
                    <a:pt x="17" y="10"/>
                  </a:lnTo>
                  <a:lnTo>
                    <a:pt x="15" y="11"/>
                  </a:lnTo>
                  <a:lnTo>
                    <a:pt x="12" y="11"/>
                  </a:lnTo>
                  <a:lnTo>
                    <a:pt x="10" y="11"/>
                  </a:lnTo>
                  <a:lnTo>
                    <a:pt x="8" y="10"/>
                  </a:lnTo>
                  <a:lnTo>
                    <a:pt x="6" y="10"/>
                  </a:lnTo>
                  <a:lnTo>
                    <a:pt x="4" y="9"/>
                  </a:lnTo>
                  <a:lnTo>
                    <a:pt x="2" y="8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70666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5" name="Freeform 468"/>
            <p:cNvSpPr>
              <a:spLocks/>
            </p:cNvSpPr>
            <p:nvPr/>
          </p:nvSpPr>
          <p:spPr bwMode="auto">
            <a:xfrm>
              <a:off x="3683" y="1785"/>
              <a:ext cx="23" cy="10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" y="0"/>
                </a:cxn>
                <a:cxn ang="0">
                  <a:pos x="16" y="0"/>
                </a:cxn>
                <a:cxn ang="0">
                  <a:pos x="18" y="0"/>
                </a:cxn>
                <a:cxn ang="0">
                  <a:pos x="19" y="1"/>
                </a:cxn>
                <a:cxn ang="0">
                  <a:pos x="21" y="2"/>
                </a:cxn>
                <a:cxn ang="0">
                  <a:pos x="22" y="3"/>
                </a:cxn>
                <a:cxn ang="0">
                  <a:pos x="22" y="4"/>
                </a:cxn>
                <a:cxn ang="0">
                  <a:pos x="23" y="5"/>
                </a:cxn>
                <a:cxn ang="0">
                  <a:pos x="22" y="6"/>
                </a:cxn>
                <a:cxn ang="0">
                  <a:pos x="22" y="7"/>
                </a:cxn>
                <a:cxn ang="0">
                  <a:pos x="21" y="8"/>
                </a:cxn>
                <a:cxn ang="0">
                  <a:pos x="19" y="9"/>
                </a:cxn>
                <a:cxn ang="0">
                  <a:pos x="18" y="9"/>
                </a:cxn>
                <a:cxn ang="0">
                  <a:pos x="16" y="10"/>
                </a:cxn>
                <a:cxn ang="0">
                  <a:pos x="13" y="10"/>
                </a:cxn>
                <a:cxn ang="0">
                  <a:pos x="11" y="10"/>
                </a:cxn>
                <a:cxn ang="0">
                  <a:pos x="9" y="10"/>
                </a:cxn>
                <a:cxn ang="0">
                  <a:pos x="7" y="10"/>
                </a:cxn>
                <a:cxn ang="0">
                  <a:pos x="5" y="9"/>
                </a:cxn>
                <a:cxn ang="0">
                  <a:pos x="3" y="9"/>
                </a:cxn>
                <a:cxn ang="0">
                  <a:pos x="2" y="8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1" y="0"/>
                </a:cxn>
              </a:cxnLst>
              <a:rect l="0" t="0" r="r" b="b"/>
              <a:pathLst>
                <a:path w="23" h="10">
                  <a:moveTo>
                    <a:pt x="11" y="0"/>
                  </a:moveTo>
                  <a:lnTo>
                    <a:pt x="13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9" y="1"/>
                  </a:lnTo>
                  <a:lnTo>
                    <a:pt x="21" y="2"/>
                  </a:lnTo>
                  <a:lnTo>
                    <a:pt x="22" y="3"/>
                  </a:lnTo>
                  <a:lnTo>
                    <a:pt x="22" y="4"/>
                  </a:lnTo>
                  <a:lnTo>
                    <a:pt x="23" y="5"/>
                  </a:lnTo>
                  <a:lnTo>
                    <a:pt x="22" y="6"/>
                  </a:lnTo>
                  <a:lnTo>
                    <a:pt x="22" y="7"/>
                  </a:lnTo>
                  <a:lnTo>
                    <a:pt x="21" y="8"/>
                  </a:lnTo>
                  <a:lnTo>
                    <a:pt x="19" y="9"/>
                  </a:lnTo>
                  <a:lnTo>
                    <a:pt x="18" y="9"/>
                  </a:lnTo>
                  <a:lnTo>
                    <a:pt x="16" y="10"/>
                  </a:lnTo>
                  <a:lnTo>
                    <a:pt x="13" y="10"/>
                  </a:lnTo>
                  <a:lnTo>
                    <a:pt x="11" y="10"/>
                  </a:lnTo>
                  <a:lnTo>
                    <a:pt x="9" y="10"/>
                  </a:lnTo>
                  <a:lnTo>
                    <a:pt x="7" y="10"/>
                  </a:lnTo>
                  <a:lnTo>
                    <a:pt x="5" y="9"/>
                  </a:lnTo>
                  <a:lnTo>
                    <a:pt x="3" y="9"/>
                  </a:lnTo>
                  <a:lnTo>
                    <a:pt x="2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776D7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6" name="Freeform 469"/>
            <p:cNvSpPr>
              <a:spLocks/>
            </p:cNvSpPr>
            <p:nvPr/>
          </p:nvSpPr>
          <p:spPr bwMode="auto">
            <a:xfrm>
              <a:off x="3683" y="1785"/>
              <a:ext cx="22" cy="9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19" y="1"/>
                </a:cxn>
                <a:cxn ang="0">
                  <a:pos x="20" y="2"/>
                </a:cxn>
                <a:cxn ang="0">
                  <a:pos x="21" y="3"/>
                </a:cxn>
                <a:cxn ang="0">
                  <a:pos x="22" y="3"/>
                </a:cxn>
                <a:cxn ang="0">
                  <a:pos x="22" y="5"/>
                </a:cxn>
                <a:cxn ang="0">
                  <a:pos x="22" y="5"/>
                </a:cxn>
                <a:cxn ang="0">
                  <a:pos x="21" y="6"/>
                </a:cxn>
                <a:cxn ang="0">
                  <a:pos x="20" y="7"/>
                </a:cxn>
                <a:cxn ang="0">
                  <a:pos x="19" y="8"/>
                </a:cxn>
                <a:cxn ang="0">
                  <a:pos x="17" y="9"/>
                </a:cxn>
                <a:cxn ang="0">
                  <a:pos x="15" y="9"/>
                </a:cxn>
                <a:cxn ang="0">
                  <a:pos x="13" y="9"/>
                </a:cxn>
                <a:cxn ang="0">
                  <a:pos x="11" y="9"/>
                </a:cxn>
                <a:cxn ang="0">
                  <a:pos x="9" y="9"/>
                </a:cxn>
                <a:cxn ang="0">
                  <a:pos x="7" y="9"/>
                </a:cxn>
                <a:cxn ang="0">
                  <a:pos x="5" y="9"/>
                </a:cxn>
                <a:cxn ang="0">
                  <a:pos x="3" y="8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1" y="0"/>
                </a:cxn>
              </a:cxnLst>
              <a:rect l="0" t="0" r="r" b="b"/>
              <a:pathLst>
                <a:path w="22" h="9">
                  <a:moveTo>
                    <a:pt x="11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0" y="2"/>
                  </a:lnTo>
                  <a:lnTo>
                    <a:pt x="21" y="3"/>
                  </a:lnTo>
                  <a:lnTo>
                    <a:pt x="22" y="3"/>
                  </a:lnTo>
                  <a:lnTo>
                    <a:pt x="22" y="5"/>
                  </a:lnTo>
                  <a:lnTo>
                    <a:pt x="22" y="5"/>
                  </a:lnTo>
                  <a:lnTo>
                    <a:pt x="21" y="6"/>
                  </a:lnTo>
                  <a:lnTo>
                    <a:pt x="20" y="7"/>
                  </a:lnTo>
                  <a:lnTo>
                    <a:pt x="19" y="8"/>
                  </a:lnTo>
                  <a:lnTo>
                    <a:pt x="17" y="9"/>
                  </a:lnTo>
                  <a:lnTo>
                    <a:pt x="15" y="9"/>
                  </a:lnTo>
                  <a:lnTo>
                    <a:pt x="13" y="9"/>
                  </a:lnTo>
                  <a:lnTo>
                    <a:pt x="11" y="9"/>
                  </a:lnTo>
                  <a:lnTo>
                    <a:pt x="9" y="9"/>
                  </a:lnTo>
                  <a:lnTo>
                    <a:pt x="7" y="9"/>
                  </a:lnTo>
                  <a:lnTo>
                    <a:pt x="5" y="9"/>
                  </a:lnTo>
                  <a:lnTo>
                    <a:pt x="3" y="8"/>
                  </a:lnTo>
                  <a:lnTo>
                    <a:pt x="2" y="7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3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7F75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7" name="Freeform 470"/>
            <p:cNvSpPr>
              <a:spLocks/>
            </p:cNvSpPr>
            <p:nvPr/>
          </p:nvSpPr>
          <p:spPr bwMode="auto">
            <a:xfrm>
              <a:off x="3684" y="1784"/>
              <a:ext cx="20" cy="1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2" y="1"/>
                </a:cxn>
                <a:cxn ang="0">
                  <a:pos x="14" y="1"/>
                </a:cxn>
                <a:cxn ang="0">
                  <a:pos x="15" y="1"/>
                </a:cxn>
                <a:cxn ang="0">
                  <a:pos x="17" y="2"/>
                </a:cxn>
                <a:cxn ang="0">
                  <a:pos x="18" y="3"/>
                </a:cxn>
                <a:cxn ang="0">
                  <a:pos x="19" y="3"/>
                </a:cxn>
                <a:cxn ang="0">
                  <a:pos x="19" y="4"/>
                </a:cxn>
                <a:cxn ang="0">
                  <a:pos x="20" y="5"/>
                </a:cxn>
                <a:cxn ang="0">
                  <a:pos x="19" y="6"/>
                </a:cxn>
                <a:cxn ang="0">
                  <a:pos x="19" y="7"/>
                </a:cxn>
                <a:cxn ang="0">
                  <a:pos x="18" y="8"/>
                </a:cxn>
                <a:cxn ang="0">
                  <a:pos x="17" y="8"/>
                </a:cxn>
                <a:cxn ang="0">
                  <a:pos x="15" y="9"/>
                </a:cxn>
                <a:cxn ang="0">
                  <a:pos x="14" y="9"/>
                </a:cxn>
                <a:cxn ang="0">
                  <a:pos x="12" y="9"/>
                </a:cxn>
                <a:cxn ang="0">
                  <a:pos x="10" y="10"/>
                </a:cxn>
                <a:cxn ang="0">
                  <a:pos x="8" y="9"/>
                </a:cxn>
                <a:cxn ang="0">
                  <a:pos x="6" y="9"/>
                </a:cxn>
                <a:cxn ang="0">
                  <a:pos x="4" y="9"/>
                </a:cxn>
                <a:cxn ang="0">
                  <a:pos x="3" y="8"/>
                </a:cxn>
                <a:cxn ang="0">
                  <a:pos x="1" y="8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3" y="2"/>
                </a:cxn>
                <a:cxn ang="0">
                  <a:pos x="4" y="1"/>
                </a:cxn>
                <a:cxn ang="0">
                  <a:pos x="6" y="1"/>
                </a:cxn>
                <a:cxn ang="0">
                  <a:pos x="8" y="1"/>
                </a:cxn>
                <a:cxn ang="0">
                  <a:pos x="10" y="0"/>
                </a:cxn>
              </a:cxnLst>
              <a:rect l="0" t="0" r="r" b="b"/>
              <a:pathLst>
                <a:path w="20" h="10">
                  <a:moveTo>
                    <a:pt x="10" y="0"/>
                  </a:moveTo>
                  <a:lnTo>
                    <a:pt x="12" y="1"/>
                  </a:lnTo>
                  <a:lnTo>
                    <a:pt x="14" y="1"/>
                  </a:lnTo>
                  <a:lnTo>
                    <a:pt x="15" y="1"/>
                  </a:lnTo>
                  <a:lnTo>
                    <a:pt x="17" y="2"/>
                  </a:lnTo>
                  <a:lnTo>
                    <a:pt x="18" y="3"/>
                  </a:lnTo>
                  <a:lnTo>
                    <a:pt x="19" y="3"/>
                  </a:lnTo>
                  <a:lnTo>
                    <a:pt x="19" y="4"/>
                  </a:lnTo>
                  <a:lnTo>
                    <a:pt x="20" y="5"/>
                  </a:lnTo>
                  <a:lnTo>
                    <a:pt x="19" y="6"/>
                  </a:lnTo>
                  <a:lnTo>
                    <a:pt x="19" y="7"/>
                  </a:lnTo>
                  <a:lnTo>
                    <a:pt x="18" y="8"/>
                  </a:lnTo>
                  <a:lnTo>
                    <a:pt x="17" y="8"/>
                  </a:lnTo>
                  <a:lnTo>
                    <a:pt x="15" y="9"/>
                  </a:lnTo>
                  <a:lnTo>
                    <a:pt x="14" y="9"/>
                  </a:lnTo>
                  <a:lnTo>
                    <a:pt x="12" y="9"/>
                  </a:lnTo>
                  <a:lnTo>
                    <a:pt x="10" y="10"/>
                  </a:lnTo>
                  <a:lnTo>
                    <a:pt x="8" y="9"/>
                  </a:lnTo>
                  <a:lnTo>
                    <a:pt x="6" y="9"/>
                  </a:lnTo>
                  <a:lnTo>
                    <a:pt x="4" y="9"/>
                  </a:lnTo>
                  <a:lnTo>
                    <a:pt x="3" y="8"/>
                  </a:lnTo>
                  <a:lnTo>
                    <a:pt x="1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3"/>
                  </a:lnTo>
                  <a:lnTo>
                    <a:pt x="3" y="2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89828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8" name="Freeform 471"/>
            <p:cNvSpPr>
              <a:spLocks/>
            </p:cNvSpPr>
            <p:nvPr/>
          </p:nvSpPr>
          <p:spPr bwMode="auto">
            <a:xfrm>
              <a:off x="3684" y="1784"/>
              <a:ext cx="19" cy="9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1" y="0"/>
                </a:cxn>
                <a:cxn ang="0">
                  <a:pos x="13" y="1"/>
                </a:cxn>
                <a:cxn ang="0">
                  <a:pos x="15" y="1"/>
                </a:cxn>
                <a:cxn ang="0">
                  <a:pos x="16" y="2"/>
                </a:cxn>
                <a:cxn ang="0">
                  <a:pos x="17" y="2"/>
                </a:cxn>
                <a:cxn ang="0">
                  <a:pos x="18" y="3"/>
                </a:cxn>
                <a:cxn ang="0">
                  <a:pos x="18" y="4"/>
                </a:cxn>
                <a:cxn ang="0">
                  <a:pos x="19" y="5"/>
                </a:cxn>
                <a:cxn ang="0">
                  <a:pos x="18" y="6"/>
                </a:cxn>
                <a:cxn ang="0">
                  <a:pos x="18" y="6"/>
                </a:cxn>
                <a:cxn ang="0">
                  <a:pos x="17" y="7"/>
                </a:cxn>
                <a:cxn ang="0">
                  <a:pos x="16" y="8"/>
                </a:cxn>
                <a:cxn ang="0">
                  <a:pos x="15" y="8"/>
                </a:cxn>
                <a:cxn ang="0">
                  <a:pos x="13" y="8"/>
                </a:cxn>
                <a:cxn ang="0">
                  <a:pos x="11" y="9"/>
                </a:cxn>
                <a:cxn ang="0">
                  <a:pos x="9" y="9"/>
                </a:cxn>
                <a:cxn ang="0">
                  <a:pos x="7" y="9"/>
                </a:cxn>
                <a:cxn ang="0">
                  <a:pos x="6" y="8"/>
                </a:cxn>
                <a:cxn ang="0">
                  <a:pos x="4" y="8"/>
                </a:cxn>
                <a:cxn ang="0">
                  <a:pos x="3" y="8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4" y="1"/>
                </a:cxn>
                <a:cxn ang="0">
                  <a:pos x="6" y="1"/>
                </a:cxn>
                <a:cxn ang="0">
                  <a:pos x="7" y="0"/>
                </a:cxn>
                <a:cxn ang="0">
                  <a:pos x="9" y="0"/>
                </a:cxn>
              </a:cxnLst>
              <a:rect l="0" t="0" r="r" b="b"/>
              <a:pathLst>
                <a:path w="19" h="9">
                  <a:moveTo>
                    <a:pt x="9" y="0"/>
                  </a:moveTo>
                  <a:lnTo>
                    <a:pt x="11" y="0"/>
                  </a:lnTo>
                  <a:lnTo>
                    <a:pt x="13" y="1"/>
                  </a:lnTo>
                  <a:lnTo>
                    <a:pt x="15" y="1"/>
                  </a:lnTo>
                  <a:lnTo>
                    <a:pt x="16" y="2"/>
                  </a:lnTo>
                  <a:lnTo>
                    <a:pt x="17" y="2"/>
                  </a:lnTo>
                  <a:lnTo>
                    <a:pt x="18" y="3"/>
                  </a:lnTo>
                  <a:lnTo>
                    <a:pt x="18" y="4"/>
                  </a:lnTo>
                  <a:lnTo>
                    <a:pt x="19" y="5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17" y="7"/>
                  </a:lnTo>
                  <a:lnTo>
                    <a:pt x="16" y="8"/>
                  </a:lnTo>
                  <a:lnTo>
                    <a:pt x="15" y="8"/>
                  </a:lnTo>
                  <a:lnTo>
                    <a:pt x="13" y="8"/>
                  </a:lnTo>
                  <a:lnTo>
                    <a:pt x="11" y="9"/>
                  </a:lnTo>
                  <a:lnTo>
                    <a:pt x="9" y="9"/>
                  </a:lnTo>
                  <a:lnTo>
                    <a:pt x="7" y="9"/>
                  </a:lnTo>
                  <a:lnTo>
                    <a:pt x="6" y="8"/>
                  </a:lnTo>
                  <a:lnTo>
                    <a:pt x="4" y="8"/>
                  </a:lnTo>
                  <a:lnTo>
                    <a:pt x="3" y="8"/>
                  </a:lnTo>
                  <a:lnTo>
                    <a:pt x="2" y="7"/>
                  </a:lnTo>
                  <a:lnTo>
                    <a:pt x="1" y="6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4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91898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9" name="Freeform 472"/>
            <p:cNvSpPr>
              <a:spLocks/>
            </p:cNvSpPr>
            <p:nvPr/>
          </p:nvSpPr>
          <p:spPr bwMode="auto">
            <a:xfrm>
              <a:off x="3685" y="1784"/>
              <a:ext cx="17" cy="8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0" y="0"/>
                </a:cxn>
                <a:cxn ang="0">
                  <a:pos x="11" y="1"/>
                </a:cxn>
                <a:cxn ang="0">
                  <a:pos x="13" y="1"/>
                </a:cxn>
                <a:cxn ang="0">
                  <a:pos x="14" y="1"/>
                </a:cxn>
                <a:cxn ang="0">
                  <a:pos x="15" y="2"/>
                </a:cxn>
                <a:cxn ang="0">
                  <a:pos x="16" y="3"/>
                </a:cxn>
                <a:cxn ang="0">
                  <a:pos x="16" y="3"/>
                </a:cxn>
                <a:cxn ang="0">
                  <a:pos x="17" y="4"/>
                </a:cxn>
                <a:cxn ang="0">
                  <a:pos x="16" y="5"/>
                </a:cxn>
                <a:cxn ang="0">
                  <a:pos x="16" y="6"/>
                </a:cxn>
                <a:cxn ang="0">
                  <a:pos x="15" y="6"/>
                </a:cxn>
                <a:cxn ang="0">
                  <a:pos x="14" y="7"/>
                </a:cxn>
                <a:cxn ang="0">
                  <a:pos x="13" y="7"/>
                </a:cxn>
                <a:cxn ang="0">
                  <a:pos x="11" y="8"/>
                </a:cxn>
                <a:cxn ang="0">
                  <a:pos x="10" y="8"/>
                </a:cxn>
                <a:cxn ang="0">
                  <a:pos x="8" y="8"/>
                </a:cxn>
                <a:cxn ang="0">
                  <a:pos x="6" y="8"/>
                </a:cxn>
                <a:cxn ang="0">
                  <a:pos x="5" y="8"/>
                </a:cxn>
                <a:cxn ang="0">
                  <a:pos x="3" y="7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5" y="1"/>
                </a:cxn>
                <a:cxn ang="0">
                  <a:pos x="6" y="0"/>
                </a:cxn>
                <a:cxn ang="0">
                  <a:pos x="8" y="0"/>
                </a:cxn>
              </a:cxnLst>
              <a:rect l="0" t="0" r="r" b="b"/>
              <a:pathLst>
                <a:path w="17" h="8">
                  <a:moveTo>
                    <a:pt x="8" y="0"/>
                  </a:moveTo>
                  <a:lnTo>
                    <a:pt x="10" y="0"/>
                  </a:lnTo>
                  <a:lnTo>
                    <a:pt x="11" y="1"/>
                  </a:lnTo>
                  <a:lnTo>
                    <a:pt x="13" y="1"/>
                  </a:lnTo>
                  <a:lnTo>
                    <a:pt x="14" y="1"/>
                  </a:lnTo>
                  <a:lnTo>
                    <a:pt x="15" y="2"/>
                  </a:lnTo>
                  <a:lnTo>
                    <a:pt x="16" y="3"/>
                  </a:lnTo>
                  <a:lnTo>
                    <a:pt x="16" y="3"/>
                  </a:lnTo>
                  <a:lnTo>
                    <a:pt x="17" y="4"/>
                  </a:lnTo>
                  <a:lnTo>
                    <a:pt x="16" y="5"/>
                  </a:lnTo>
                  <a:lnTo>
                    <a:pt x="16" y="6"/>
                  </a:lnTo>
                  <a:lnTo>
                    <a:pt x="15" y="6"/>
                  </a:lnTo>
                  <a:lnTo>
                    <a:pt x="14" y="7"/>
                  </a:lnTo>
                  <a:lnTo>
                    <a:pt x="13" y="7"/>
                  </a:lnTo>
                  <a:lnTo>
                    <a:pt x="11" y="8"/>
                  </a:lnTo>
                  <a:lnTo>
                    <a:pt x="10" y="8"/>
                  </a:lnTo>
                  <a:lnTo>
                    <a:pt x="8" y="8"/>
                  </a:lnTo>
                  <a:lnTo>
                    <a:pt x="6" y="8"/>
                  </a:lnTo>
                  <a:lnTo>
                    <a:pt x="5" y="8"/>
                  </a:lnTo>
                  <a:lnTo>
                    <a:pt x="3" y="7"/>
                  </a:lnTo>
                  <a:lnTo>
                    <a:pt x="2" y="7"/>
                  </a:lnTo>
                  <a:lnTo>
                    <a:pt x="1" y="6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3" y="1"/>
                  </a:lnTo>
                  <a:lnTo>
                    <a:pt x="5" y="1"/>
                  </a:lnTo>
                  <a:lnTo>
                    <a:pt x="6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9991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0" name="Freeform 473"/>
            <p:cNvSpPr>
              <a:spLocks/>
            </p:cNvSpPr>
            <p:nvPr/>
          </p:nvSpPr>
          <p:spPr bwMode="auto">
            <a:xfrm>
              <a:off x="3685" y="1784"/>
              <a:ext cx="16" cy="7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9" y="0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3" y="1"/>
                </a:cxn>
                <a:cxn ang="0">
                  <a:pos x="14" y="2"/>
                </a:cxn>
                <a:cxn ang="0">
                  <a:pos x="15" y="2"/>
                </a:cxn>
                <a:cxn ang="0">
                  <a:pos x="16" y="3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15" y="5"/>
                </a:cxn>
                <a:cxn ang="0">
                  <a:pos x="14" y="6"/>
                </a:cxn>
                <a:cxn ang="0">
                  <a:pos x="13" y="6"/>
                </a:cxn>
                <a:cxn ang="0">
                  <a:pos x="12" y="7"/>
                </a:cxn>
                <a:cxn ang="0">
                  <a:pos x="11" y="7"/>
                </a:cxn>
                <a:cxn ang="0">
                  <a:pos x="9" y="7"/>
                </a:cxn>
                <a:cxn ang="0">
                  <a:pos x="8" y="7"/>
                </a:cxn>
                <a:cxn ang="0">
                  <a:pos x="6" y="7"/>
                </a:cxn>
                <a:cxn ang="0">
                  <a:pos x="5" y="7"/>
                </a:cxn>
                <a:cxn ang="0">
                  <a:pos x="4" y="7"/>
                </a:cxn>
                <a:cxn ang="0">
                  <a:pos x="2" y="6"/>
                </a:cxn>
                <a:cxn ang="0">
                  <a:pos x="1" y="6"/>
                </a:cxn>
                <a:cxn ang="0">
                  <a:pos x="1" y="5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6" y="0"/>
                </a:cxn>
                <a:cxn ang="0">
                  <a:pos x="8" y="0"/>
                </a:cxn>
              </a:cxnLst>
              <a:rect l="0" t="0" r="r" b="b"/>
              <a:pathLst>
                <a:path w="16" h="7">
                  <a:moveTo>
                    <a:pt x="8" y="0"/>
                  </a:moveTo>
                  <a:lnTo>
                    <a:pt x="9" y="0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3" y="1"/>
                  </a:lnTo>
                  <a:lnTo>
                    <a:pt x="14" y="2"/>
                  </a:lnTo>
                  <a:lnTo>
                    <a:pt x="15" y="2"/>
                  </a:lnTo>
                  <a:lnTo>
                    <a:pt x="16" y="3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5" y="5"/>
                  </a:lnTo>
                  <a:lnTo>
                    <a:pt x="14" y="6"/>
                  </a:lnTo>
                  <a:lnTo>
                    <a:pt x="13" y="6"/>
                  </a:lnTo>
                  <a:lnTo>
                    <a:pt x="12" y="7"/>
                  </a:lnTo>
                  <a:lnTo>
                    <a:pt x="11" y="7"/>
                  </a:lnTo>
                  <a:lnTo>
                    <a:pt x="9" y="7"/>
                  </a:lnTo>
                  <a:lnTo>
                    <a:pt x="8" y="7"/>
                  </a:lnTo>
                  <a:lnTo>
                    <a:pt x="6" y="7"/>
                  </a:lnTo>
                  <a:lnTo>
                    <a:pt x="5" y="7"/>
                  </a:lnTo>
                  <a:lnTo>
                    <a:pt x="4" y="7"/>
                  </a:lnTo>
                  <a:lnTo>
                    <a:pt x="2" y="6"/>
                  </a:lnTo>
                  <a:lnTo>
                    <a:pt x="1" y="6"/>
                  </a:lnTo>
                  <a:lnTo>
                    <a:pt x="1" y="5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2"/>
                  </a:lnTo>
                  <a:lnTo>
                    <a:pt x="1" y="2"/>
                  </a:lnTo>
                  <a:lnTo>
                    <a:pt x="2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6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A399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1" name="Freeform 474"/>
            <p:cNvSpPr>
              <a:spLocks/>
            </p:cNvSpPr>
            <p:nvPr/>
          </p:nvSpPr>
          <p:spPr bwMode="auto">
            <a:xfrm>
              <a:off x="3685" y="1784"/>
              <a:ext cx="15" cy="7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9" y="0"/>
                </a:cxn>
                <a:cxn ang="0">
                  <a:pos x="10" y="0"/>
                </a:cxn>
                <a:cxn ang="0">
                  <a:pos x="11" y="1"/>
                </a:cxn>
                <a:cxn ang="0">
                  <a:pos x="13" y="1"/>
                </a:cxn>
                <a:cxn ang="0">
                  <a:pos x="13" y="2"/>
                </a:cxn>
                <a:cxn ang="0">
                  <a:pos x="14" y="2"/>
                </a:cxn>
                <a:cxn ang="0">
                  <a:pos x="14" y="3"/>
                </a:cxn>
                <a:cxn ang="0">
                  <a:pos x="15" y="3"/>
                </a:cxn>
                <a:cxn ang="0">
                  <a:pos x="14" y="4"/>
                </a:cxn>
                <a:cxn ang="0">
                  <a:pos x="14" y="5"/>
                </a:cxn>
                <a:cxn ang="0">
                  <a:pos x="13" y="5"/>
                </a:cxn>
                <a:cxn ang="0">
                  <a:pos x="13" y="6"/>
                </a:cxn>
                <a:cxn ang="0">
                  <a:pos x="11" y="6"/>
                </a:cxn>
                <a:cxn ang="0">
                  <a:pos x="10" y="6"/>
                </a:cxn>
                <a:cxn ang="0">
                  <a:pos x="9" y="7"/>
                </a:cxn>
                <a:cxn ang="0">
                  <a:pos x="8" y="7"/>
                </a:cxn>
                <a:cxn ang="0">
                  <a:pos x="6" y="7"/>
                </a:cxn>
                <a:cxn ang="0">
                  <a:pos x="5" y="6"/>
                </a:cxn>
                <a:cxn ang="0">
                  <a:pos x="4" y="6"/>
                </a:cxn>
                <a:cxn ang="0">
                  <a:pos x="3" y="6"/>
                </a:cxn>
                <a:cxn ang="0">
                  <a:pos x="2" y="5"/>
                </a:cxn>
                <a:cxn ang="0">
                  <a:pos x="1" y="5"/>
                </a:cxn>
                <a:cxn ang="0">
                  <a:pos x="1" y="4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0"/>
                </a:cxn>
                <a:cxn ang="0">
                  <a:pos x="6" y="0"/>
                </a:cxn>
                <a:cxn ang="0">
                  <a:pos x="8" y="0"/>
                </a:cxn>
              </a:cxnLst>
              <a:rect l="0" t="0" r="r" b="b"/>
              <a:pathLst>
                <a:path w="15" h="7">
                  <a:moveTo>
                    <a:pt x="8" y="0"/>
                  </a:moveTo>
                  <a:lnTo>
                    <a:pt x="9" y="0"/>
                  </a:lnTo>
                  <a:lnTo>
                    <a:pt x="10" y="0"/>
                  </a:lnTo>
                  <a:lnTo>
                    <a:pt x="11" y="1"/>
                  </a:lnTo>
                  <a:lnTo>
                    <a:pt x="13" y="1"/>
                  </a:lnTo>
                  <a:lnTo>
                    <a:pt x="13" y="2"/>
                  </a:lnTo>
                  <a:lnTo>
                    <a:pt x="14" y="2"/>
                  </a:lnTo>
                  <a:lnTo>
                    <a:pt x="14" y="3"/>
                  </a:lnTo>
                  <a:lnTo>
                    <a:pt x="15" y="3"/>
                  </a:lnTo>
                  <a:lnTo>
                    <a:pt x="14" y="4"/>
                  </a:lnTo>
                  <a:lnTo>
                    <a:pt x="14" y="5"/>
                  </a:lnTo>
                  <a:lnTo>
                    <a:pt x="13" y="5"/>
                  </a:lnTo>
                  <a:lnTo>
                    <a:pt x="13" y="6"/>
                  </a:lnTo>
                  <a:lnTo>
                    <a:pt x="11" y="6"/>
                  </a:lnTo>
                  <a:lnTo>
                    <a:pt x="10" y="6"/>
                  </a:lnTo>
                  <a:lnTo>
                    <a:pt x="9" y="7"/>
                  </a:lnTo>
                  <a:lnTo>
                    <a:pt x="8" y="7"/>
                  </a:lnTo>
                  <a:lnTo>
                    <a:pt x="6" y="7"/>
                  </a:lnTo>
                  <a:lnTo>
                    <a:pt x="5" y="6"/>
                  </a:lnTo>
                  <a:lnTo>
                    <a:pt x="4" y="6"/>
                  </a:lnTo>
                  <a:lnTo>
                    <a:pt x="3" y="6"/>
                  </a:lnTo>
                  <a:lnTo>
                    <a:pt x="2" y="5"/>
                  </a:lnTo>
                  <a:lnTo>
                    <a:pt x="1" y="5"/>
                  </a:lnTo>
                  <a:lnTo>
                    <a:pt x="1" y="4"/>
                  </a:lnTo>
                  <a:lnTo>
                    <a:pt x="0" y="3"/>
                  </a:lnTo>
                  <a:lnTo>
                    <a:pt x="1" y="3"/>
                  </a:lnTo>
                  <a:lnTo>
                    <a:pt x="1" y="2"/>
                  </a:lnTo>
                  <a:lnTo>
                    <a:pt x="2" y="2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0"/>
                  </a:lnTo>
                  <a:lnTo>
                    <a:pt x="6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AAA3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2" name="Freeform 475"/>
            <p:cNvSpPr>
              <a:spLocks/>
            </p:cNvSpPr>
            <p:nvPr/>
          </p:nvSpPr>
          <p:spPr bwMode="auto">
            <a:xfrm>
              <a:off x="3686" y="1784"/>
              <a:ext cx="13" cy="6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13" y="3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12" y="5"/>
                </a:cxn>
                <a:cxn ang="0">
                  <a:pos x="11" y="5"/>
                </a:cxn>
                <a:cxn ang="0">
                  <a:pos x="10" y="5"/>
                </a:cxn>
                <a:cxn ang="0">
                  <a:pos x="9" y="6"/>
                </a:cxn>
                <a:cxn ang="0">
                  <a:pos x="7" y="6"/>
                </a:cxn>
                <a:cxn ang="0">
                  <a:pos x="6" y="6"/>
                </a:cxn>
                <a:cxn ang="0">
                  <a:pos x="5" y="6"/>
                </a:cxn>
                <a:cxn ang="0">
                  <a:pos x="4" y="6"/>
                </a:cxn>
                <a:cxn ang="0">
                  <a:pos x="3" y="5"/>
                </a:cxn>
                <a:cxn ang="0">
                  <a:pos x="2" y="5"/>
                </a:cxn>
                <a:cxn ang="0">
                  <a:pos x="1" y="5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6" y="0"/>
                </a:cxn>
              </a:cxnLst>
              <a:rect l="0" t="0" r="r" b="b"/>
              <a:pathLst>
                <a:path w="13" h="6">
                  <a:moveTo>
                    <a:pt x="6" y="0"/>
                  </a:moveTo>
                  <a:lnTo>
                    <a:pt x="7" y="0"/>
                  </a:lnTo>
                  <a:lnTo>
                    <a:pt x="9" y="0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3" y="3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5"/>
                  </a:lnTo>
                  <a:lnTo>
                    <a:pt x="11" y="5"/>
                  </a:lnTo>
                  <a:lnTo>
                    <a:pt x="10" y="5"/>
                  </a:lnTo>
                  <a:lnTo>
                    <a:pt x="9" y="6"/>
                  </a:lnTo>
                  <a:lnTo>
                    <a:pt x="7" y="6"/>
                  </a:lnTo>
                  <a:lnTo>
                    <a:pt x="6" y="6"/>
                  </a:lnTo>
                  <a:lnTo>
                    <a:pt x="5" y="6"/>
                  </a:lnTo>
                  <a:lnTo>
                    <a:pt x="4" y="6"/>
                  </a:lnTo>
                  <a:lnTo>
                    <a:pt x="3" y="5"/>
                  </a:lnTo>
                  <a:lnTo>
                    <a:pt x="2" y="5"/>
                  </a:lnTo>
                  <a:lnTo>
                    <a:pt x="1" y="5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2"/>
                  </a:lnTo>
                  <a:lnTo>
                    <a:pt x="1" y="1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B2AA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3" name="Freeform 476"/>
            <p:cNvSpPr>
              <a:spLocks/>
            </p:cNvSpPr>
            <p:nvPr/>
          </p:nvSpPr>
          <p:spPr bwMode="auto">
            <a:xfrm>
              <a:off x="3766" y="1798"/>
              <a:ext cx="23" cy="11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4" y="1"/>
                </a:cxn>
                <a:cxn ang="0">
                  <a:pos x="16" y="1"/>
                </a:cxn>
                <a:cxn ang="0">
                  <a:pos x="18" y="1"/>
                </a:cxn>
                <a:cxn ang="0">
                  <a:pos x="20" y="2"/>
                </a:cxn>
                <a:cxn ang="0">
                  <a:pos x="21" y="3"/>
                </a:cxn>
                <a:cxn ang="0">
                  <a:pos x="22" y="4"/>
                </a:cxn>
                <a:cxn ang="0">
                  <a:pos x="23" y="5"/>
                </a:cxn>
                <a:cxn ang="0">
                  <a:pos x="23" y="6"/>
                </a:cxn>
                <a:cxn ang="0">
                  <a:pos x="23" y="7"/>
                </a:cxn>
                <a:cxn ang="0">
                  <a:pos x="22" y="8"/>
                </a:cxn>
                <a:cxn ang="0">
                  <a:pos x="21" y="9"/>
                </a:cxn>
                <a:cxn ang="0">
                  <a:pos x="20" y="10"/>
                </a:cxn>
                <a:cxn ang="0">
                  <a:pos x="18" y="10"/>
                </a:cxn>
                <a:cxn ang="0">
                  <a:pos x="16" y="11"/>
                </a:cxn>
                <a:cxn ang="0">
                  <a:pos x="14" y="11"/>
                </a:cxn>
                <a:cxn ang="0">
                  <a:pos x="12" y="11"/>
                </a:cxn>
                <a:cxn ang="0">
                  <a:pos x="9" y="11"/>
                </a:cxn>
                <a:cxn ang="0">
                  <a:pos x="7" y="11"/>
                </a:cxn>
                <a:cxn ang="0">
                  <a:pos x="5" y="10"/>
                </a:cxn>
                <a:cxn ang="0">
                  <a:pos x="3" y="10"/>
                </a:cxn>
                <a:cxn ang="0">
                  <a:pos x="2" y="9"/>
                </a:cxn>
                <a:cxn ang="0">
                  <a:pos x="1" y="8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3" y="2"/>
                </a:cxn>
                <a:cxn ang="0">
                  <a:pos x="5" y="1"/>
                </a:cxn>
                <a:cxn ang="0">
                  <a:pos x="7" y="1"/>
                </a:cxn>
                <a:cxn ang="0">
                  <a:pos x="9" y="1"/>
                </a:cxn>
                <a:cxn ang="0">
                  <a:pos x="12" y="0"/>
                </a:cxn>
              </a:cxnLst>
              <a:rect l="0" t="0" r="r" b="b"/>
              <a:pathLst>
                <a:path w="23" h="11">
                  <a:moveTo>
                    <a:pt x="12" y="0"/>
                  </a:moveTo>
                  <a:lnTo>
                    <a:pt x="14" y="1"/>
                  </a:lnTo>
                  <a:lnTo>
                    <a:pt x="16" y="1"/>
                  </a:lnTo>
                  <a:lnTo>
                    <a:pt x="18" y="1"/>
                  </a:lnTo>
                  <a:lnTo>
                    <a:pt x="20" y="2"/>
                  </a:lnTo>
                  <a:lnTo>
                    <a:pt x="21" y="3"/>
                  </a:lnTo>
                  <a:lnTo>
                    <a:pt x="22" y="4"/>
                  </a:lnTo>
                  <a:lnTo>
                    <a:pt x="23" y="5"/>
                  </a:lnTo>
                  <a:lnTo>
                    <a:pt x="23" y="6"/>
                  </a:lnTo>
                  <a:lnTo>
                    <a:pt x="23" y="7"/>
                  </a:lnTo>
                  <a:lnTo>
                    <a:pt x="22" y="8"/>
                  </a:lnTo>
                  <a:lnTo>
                    <a:pt x="21" y="9"/>
                  </a:lnTo>
                  <a:lnTo>
                    <a:pt x="20" y="10"/>
                  </a:lnTo>
                  <a:lnTo>
                    <a:pt x="18" y="10"/>
                  </a:lnTo>
                  <a:lnTo>
                    <a:pt x="16" y="11"/>
                  </a:lnTo>
                  <a:lnTo>
                    <a:pt x="14" y="11"/>
                  </a:lnTo>
                  <a:lnTo>
                    <a:pt x="12" y="11"/>
                  </a:lnTo>
                  <a:lnTo>
                    <a:pt x="9" y="11"/>
                  </a:lnTo>
                  <a:lnTo>
                    <a:pt x="7" y="11"/>
                  </a:lnTo>
                  <a:lnTo>
                    <a:pt x="5" y="10"/>
                  </a:lnTo>
                  <a:lnTo>
                    <a:pt x="3" y="10"/>
                  </a:lnTo>
                  <a:lnTo>
                    <a:pt x="2" y="9"/>
                  </a:lnTo>
                  <a:lnTo>
                    <a:pt x="1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1" y="4"/>
                  </a:lnTo>
                  <a:lnTo>
                    <a:pt x="2" y="3"/>
                  </a:lnTo>
                  <a:lnTo>
                    <a:pt x="3" y="2"/>
                  </a:lnTo>
                  <a:lnTo>
                    <a:pt x="5" y="1"/>
                  </a:lnTo>
                  <a:lnTo>
                    <a:pt x="7" y="1"/>
                  </a:lnTo>
                  <a:lnTo>
                    <a:pt x="9" y="1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564C5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4" name="Freeform 477"/>
            <p:cNvSpPr>
              <a:spLocks/>
            </p:cNvSpPr>
            <p:nvPr/>
          </p:nvSpPr>
          <p:spPr bwMode="auto">
            <a:xfrm>
              <a:off x="3766" y="1798"/>
              <a:ext cx="22" cy="11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4" y="1"/>
                </a:cxn>
                <a:cxn ang="0">
                  <a:pos x="16" y="1"/>
                </a:cxn>
                <a:cxn ang="0">
                  <a:pos x="18" y="1"/>
                </a:cxn>
                <a:cxn ang="0">
                  <a:pos x="19" y="2"/>
                </a:cxn>
                <a:cxn ang="0">
                  <a:pos x="21" y="3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2" y="6"/>
                </a:cxn>
                <a:cxn ang="0">
                  <a:pos x="22" y="7"/>
                </a:cxn>
                <a:cxn ang="0">
                  <a:pos x="22" y="7"/>
                </a:cxn>
                <a:cxn ang="0">
                  <a:pos x="21" y="8"/>
                </a:cxn>
                <a:cxn ang="0">
                  <a:pos x="19" y="9"/>
                </a:cxn>
                <a:cxn ang="0">
                  <a:pos x="18" y="10"/>
                </a:cxn>
                <a:cxn ang="0">
                  <a:pos x="16" y="10"/>
                </a:cxn>
                <a:cxn ang="0">
                  <a:pos x="14" y="10"/>
                </a:cxn>
                <a:cxn ang="0">
                  <a:pos x="11" y="11"/>
                </a:cxn>
                <a:cxn ang="0">
                  <a:pos x="9" y="10"/>
                </a:cxn>
                <a:cxn ang="0">
                  <a:pos x="7" y="10"/>
                </a:cxn>
                <a:cxn ang="0">
                  <a:pos x="5" y="10"/>
                </a:cxn>
                <a:cxn ang="0">
                  <a:pos x="3" y="9"/>
                </a:cxn>
                <a:cxn ang="0">
                  <a:pos x="2" y="8"/>
                </a:cxn>
                <a:cxn ang="0">
                  <a:pos x="1" y="7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3" y="2"/>
                </a:cxn>
                <a:cxn ang="0">
                  <a:pos x="5" y="1"/>
                </a:cxn>
                <a:cxn ang="0">
                  <a:pos x="7" y="1"/>
                </a:cxn>
                <a:cxn ang="0">
                  <a:pos x="9" y="1"/>
                </a:cxn>
                <a:cxn ang="0">
                  <a:pos x="11" y="0"/>
                </a:cxn>
              </a:cxnLst>
              <a:rect l="0" t="0" r="r" b="b"/>
              <a:pathLst>
                <a:path w="22" h="11">
                  <a:moveTo>
                    <a:pt x="11" y="0"/>
                  </a:moveTo>
                  <a:lnTo>
                    <a:pt x="14" y="1"/>
                  </a:lnTo>
                  <a:lnTo>
                    <a:pt x="16" y="1"/>
                  </a:lnTo>
                  <a:lnTo>
                    <a:pt x="18" y="1"/>
                  </a:lnTo>
                  <a:lnTo>
                    <a:pt x="19" y="2"/>
                  </a:lnTo>
                  <a:lnTo>
                    <a:pt x="21" y="3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2" y="6"/>
                  </a:lnTo>
                  <a:lnTo>
                    <a:pt x="22" y="7"/>
                  </a:lnTo>
                  <a:lnTo>
                    <a:pt x="22" y="7"/>
                  </a:lnTo>
                  <a:lnTo>
                    <a:pt x="21" y="8"/>
                  </a:lnTo>
                  <a:lnTo>
                    <a:pt x="19" y="9"/>
                  </a:lnTo>
                  <a:lnTo>
                    <a:pt x="18" y="10"/>
                  </a:lnTo>
                  <a:lnTo>
                    <a:pt x="16" y="10"/>
                  </a:lnTo>
                  <a:lnTo>
                    <a:pt x="14" y="10"/>
                  </a:lnTo>
                  <a:lnTo>
                    <a:pt x="11" y="11"/>
                  </a:lnTo>
                  <a:lnTo>
                    <a:pt x="9" y="10"/>
                  </a:lnTo>
                  <a:lnTo>
                    <a:pt x="7" y="10"/>
                  </a:lnTo>
                  <a:lnTo>
                    <a:pt x="5" y="10"/>
                  </a:lnTo>
                  <a:lnTo>
                    <a:pt x="3" y="9"/>
                  </a:lnTo>
                  <a:lnTo>
                    <a:pt x="2" y="8"/>
                  </a:lnTo>
                  <a:lnTo>
                    <a:pt x="1" y="7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1" y="4"/>
                  </a:lnTo>
                  <a:lnTo>
                    <a:pt x="2" y="3"/>
                  </a:lnTo>
                  <a:lnTo>
                    <a:pt x="3" y="2"/>
                  </a:lnTo>
                  <a:lnTo>
                    <a:pt x="5" y="1"/>
                  </a:lnTo>
                  <a:lnTo>
                    <a:pt x="7" y="1"/>
                  </a:lnTo>
                  <a:lnTo>
                    <a:pt x="9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5E545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5" name="Freeform 478"/>
            <p:cNvSpPr>
              <a:spLocks/>
            </p:cNvSpPr>
            <p:nvPr/>
          </p:nvSpPr>
          <p:spPr bwMode="auto">
            <a:xfrm>
              <a:off x="3767" y="1798"/>
              <a:ext cx="21" cy="1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2" y="1"/>
                </a:cxn>
                <a:cxn ang="0">
                  <a:pos x="14" y="1"/>
                </a:cxn>
                <a:cxn ang="0">
                  <a:pos x="16" y="1"/>
                </a:cxn>
                <a:cxn ang="0">
                  <a:pos x="18" y="2"/>
                </a:cxn>
                <a:cxn ang="0">
                  <a:pos x="19" y="3"/>
                </a:cxn>
                <a:cxn ang="0">
                  <a:pos x="20" y="3"/>
                </a:cxn>
                <a:cxn ang="0">
                  <a:pos x="21" y="4"/>
                </a:cxn>
                <a:cxn ang="0">
                  <a:pos x="21" y="5"/>
                </a:cxn>
                <a:cxn ang="0">
                  <a:pos x="21" y="6"/>
                </a:cxn>
                <a:cxn ang="0">
                  <a:pos x="20" y="7"/>
                </a:cxn>
                <a:cxn ang="0">
                  <a:pos x="19" y="8"/>
                </a:cxn>
                <a:cxn ang="0">
                  <a:pos x="18" y="9"/>
                </a:cxn>
                <a:cxn ang="0">
                  <a:pos x="16" y="9"/>
                </a:cxn>
                <a:cxn ang="0">
                  <a:pos x="14" y="10"/>
                </a:cxn>
                <a:cxn ang="0">
                  <a:pos x="12" y="10"/>
                </a:cxn>
                <a:cxn ang="0">
                  <a:pos x="10" y="10"/>
                </a:cxn>
                <a:cxn ang="0">
                  <a:pos x="8" y="10"/>
                </a:cxn>
                <a:cxn ang="0">
                  <a:pos x="6" y="10"/>
                </a:cxn>
                <a:cxn ang="0">
                  <a:pos x="4" y="9"/>
                </a:cxn>
                <a:cxn ang="0">
                  <a:pos x="3" y="9"/>
                </a:cxn>
                <a:cxn ang="0">
                  <a:pos x="1" y="8"/>
                </a:cxn>
                <a:cxn ang="0">
                  <a:pos x="1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3" y="2"/>
                </a:cxn>
                <a:cxn ang="0">
                  <a:pos x="4" y="1"/>
                </a:cxn>
                <a:cxn ang="0">
                  <a:pos x="6" y="1"/>
                </a:cxn>
                <a:cxn ang="0">
                  <a:pos x="8" y="1"/>
                </a:cxn>
                <a:cxn ang="0">
                  <a:pos x="10" y="0"/>
                </a:cxn>
              </a:cxnLst>
              <a:rect l="0" t="0" r="r" b="b"/>
              <a:pathLst>
                <a:path w="21" h="10">
                  <a:moveTo>
                    <a:pt x="10" y="0"/>
                  </a:moveTo>
                  <a:lnTo>
                    <a:pt x="12" y="1"/>
                  </a:lnTo>
                  <a:lnTo>
                    <a:pt x="14" y="1"/>
                  </a:lnTo>
                  <a:lnTo>
                    <a:pt x="16" y="1"/>
                  </a:lnTo>
                  <a:lnTo>
                    <a:pt x="18" y="2"/>
                  </a:lnTo>
                  <a:lnTo>
                    <a:pt x="19" y="3"/>
                  </a:lnTo>
                  <a:lnTo>
                    <a:pt x="20" y="3"/>
                  </a:lnTo>
                  <a:lnTo>
                    <a:pt x="21" y="4"/>
                  </a:lnTo>
                  <a:lnTo>
                    <a:pt x="21" y="5"/>
                  </a:lnTo>
                  <a:lnTo>
                    <a:pt x="21" y="6"/>
                  </a:lnTo>
                  <a:lnTo>
                    <a:pt x="20" y="7"/>
                  </a:lnTo>
                  <a:lnTo>
                    <a:pt x="19" y="8"/>
                  </a:lnTo>
                  <a:lnTo>
                    <a:pt x="18" y="9"/>
                  </a:lnTo>
                  <a:lnTo>
                    <a:pt x="16" y="9"/>
                  </a:lnTo>
                  <a:lnTo>
                    <a:pt x="14" y="10"/>
                  </a:lnTo>
                  <a:lnTo>
                    <a:pt x="12" y="10"/>
                  </a:lnTo>
                  <a:lnTo>
                    <a:pt x="10" y="10"/>
                  </a:lnTo>
                  <a:lnTo>
                    <a:pt x="8" y="10"/>
                  </a:lnTo>
                  <a:lnTo>
                    <a:pt x="6" y="10"/>
                  </a:lnTo>
                  <a:lnTo>
                    <a:pt x="4" y="9"/>
                  </a:lnTo>
                  <a:lnTo>
                    <a:pt x="3" y="9"/>
                  </a:lnTo>
                  <a:lnTo>
                    <a:pt x="1" y="8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1" y="3"/>
                  </a:lnTo>
                  <a:lnTo>
                    <a:pt x="3" y="2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665E6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6" name="Freeform 479"/>
            <p:cNvSpPr>
              <a:spLocks/>
            </p:cNvSpPr>
            <p:nvPr/>
          </p:nvSpPr>
          <p:spPr bwMode="auto">
            <a:xfrm>
              <a:off x="3767" y="1798"/>
              <a:ext cx="20" cy="9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2" y="0"/>
                </a:cxn>
                <a:cxn ang="0">
                  <a:pos x="14" y="1"/>
                </a:cxn>
                <a:cxn ang="0">
                  <a:pos x="15" y="1"/>
                </a:cxn>
                <a:cxn ang="0">
                  <a:pos x="17" y="2"/>
                </a:cxn>
                <a:cxn ang="0">
                  <a:pos x="18" y="2"/>
                </a:cxn>
                <a:cxn ang="0">
                  <a:pos x="19" y="3"/>
                </a:cxn>
                <a:cxn ang="0">
                  <a:pos x="20" y="4"/>
                </a:cxn>
                <a:cxn ang="0">
                  <a:pos x="20" y="5"/>
                </a:cxn>
                <a:cxn ang="0">
                  <a:pos x="20" y="6"/>
                </a:cxn>
                <a:cxn ang="0">
                  <a:pos x="19" y="7"/>
                </a:cxn>
                <a:cxn ang="0">
                  <a:pos x="18" y="7"/>
                </a:cxn>
                <a:cxn ang="0">
                  <a:pos x="17" y="8"/>
                </a:cxn>
                <a:cxn ang="0">
                  <a:pos x="15" y="9"/>
                </a:cxn>
                <a:cxn ang="0">
                  <a:pos x="14" y="9"/>
                </a:cxn>
                <a:cxn ang="0">
                  <a:pos x="12" y="9"/>
                </a:cxn>
                <a:cxn ang="0">
                  <a:pos x="10" y="9"/>
                </a:cxn>
                <a:cxn ang="0">
                  <a:pos x="8" y="9"/>
                </a:cxn>
                <a:cxn ang="0">
                  <a:pos x="6" y="9"/>
                </a:cxn>
                <a:cxn ang="0">
                  <a:pos x="4" y="9"/>
                </a:cxn>
                <a:cxn ang="0">
                  <a:pos x="3" y="8"/>
                </a:cxn>
                <a:cxn ang="0">
                  <a:pos x="2" y="7"/>
                </a:cxn>
                <a:cxn ang="0">
                  <a:pos x="1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4" y="1"/>
                </a:cxn>
                <a:cxn ang="0">
                  <a:pos x="6" y="1"/>
                </a:cxn>
                <a:cxn ang="0">
                  <a:pos x="8" y="0"/>
                </a:cxn>
                <a:cxn ang="0">
                  <a:pos x="10" y="0"/>
                </a:cxn>
              </a:cxnLst>
              <a:rect l="0" t="0" r="r" b="b"/>
              <a:pathLst>
                <a:path w="20" h="9">
                  <a:moveTo>
                    <a:pt x="10" y="0"/>
                  </a:moveTo>
                  <a:lnTo>
                    <a:pt x="12" y="0"/>
                  </a:lnTo>
                  <a:lnTo>
                    <a:pt x="14" y="1"/>
                  </a:lnTo>
                  <a:lnTo>
                    <a:pt x="15" y="1"/>
                  </a:lnTo>
                  <a:lnTo>
                    <a:pt x="17" y="2"/>
                  </a:lnTo>
                  <a:lnTo>
                    <a:pt x="18" y="2"/>
                  </a:lnTo>
                  <a:lnTo>
                    <a:pt x="19" y="3"/>
                  </a:lnTo>
                  <a:lnTo>
                    <a:pt x="20" y="4"/>
                  </a:lnTo>
                  <a:lnTo>
                    <a:pt x="20" y="5"/>
                  </a:lnTo>
                  <a:lnTo>
                    <a:pt x="20" y="6"/>
                  </a:lnTo>
                  <a:lnTo>
                    <a:pt x="19" y="7"/>
                  </a:lnTo>
                  <a:lnTo>
                    <a:pt x="18" y="7"/>
                  </a:lnTo>
                  <a:lnTo>
                    <a:pt x="17" y="8"/>
                  </a:lnTo>
                  <a:lnTo>
                    <a:pt x="15" y="9"/>
                  </a:lnTo>
                  <a:lnTo>
                    <a:pt x="14" y="9"/>
                  </a:lnTo>
                  <a:lnTo>
                    <a:pt x="12" y="9"/>
                  </a:lnTo>
                  <a:lnTo>
                    <a:pt x="10" y="9"/>
                  </a:lnTo>
                  <a:lnTo>
                    <a:pt x="8" y="9"/>
                  </a:lnTo>
                  <a:lnTo>
                    <a:pt x="6" y="9"/>
                  </a:lnTo>
                  <a:lnTo>
                    <a:pt x="4" y="9"/>
                  </a:lnTo>
                  <a:lnTo>
                    <a:pt x="3" y="8"/>
                  </a:lnTo>
                  <a:lnTo>
                    <a:pt x="2" y="7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70666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7" name="Freeform 480"/>
            <p:cNvSpPr>
              <a:spLocks/>
            </p:cNvSpPr>
            <p:nvPr/>
          </p:nvSpPr>
          <p:spPr bwMode="auto">
            <a:xfrm>
              <a:off x="3767" y="1798"/>
              <a:ext cx="19" cy="9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2" y="0"/>
                </a:cxn>
                <a:cxn ang="0">
                  <a:pos x="13" y="1"/>
                </a:cxn>
                <a:cxn ang="0">
                  <a:pos x="15" y="1"/>
                </a:cxn>
                <a:cxn ang="0">
                  <a:pos x="16" y="1"/>
                </a:cxn>
                <a:cxn ang="0">
                  <a:pos x="17" y="2"/>
                </a:cxn>
                <a:cxn ang="0">
                  <a:pos x="18" y="3"/>
                </a:cxn>
                <a:cxn ang="0">
                  <a:pos x="19" y="4"/>
                </a:cxn>
                <a:cxn ang="0">
                  <a:pos x="19" y="4"/>
                </a:cxn>
                <a:cxn ang="0">
                  <a:pos x="19" y="5"/>
                </a:cxn>
                <a:cxn ang="0">
                  <a:pos x="18" y="6"/>
                </a:cxn>
                <a:cxn ang="0">
                  <a:pos x="17" y="7"/>
                </a:cxn>
                <a:cxn ang="0">
                  <a:pos x="16" y="8"/>
                </a:cxn>
                <a:cxn ang="0">
                  <a:pos x="15" y="8"/>
                </a:cxn>
                <a:cxn ang="0">
                  <a:pos x="13" y="9"/>
                </a:cxn>
                <a:cxn ang="0">
                  <a:pos x="12" y="9"/>
                </a:cxn>
                <a:cxn ang="0">
                  <a:pos x="10" y="9"/>
                </a:cxn>
                <a:cxn ang="0">
                  <a:pos x="8" y="9"/>
                </a:cxn>
                <a:cxn ang="0">
                  <a:pos x="6" y="9"/>
                </a:cxn>
                <a:cxn ang="0">
                  <a:pos x="5" y="8"/>
                </a:cxn>
                <a:cxn ang="0">
                  <a:pos x="3" y="8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1" y="5"/>
                </a:cxn>
                <a:cxn ang="0">
                  <a:pos x="0" y="4"/>
                </a:cxn>
                <a:cxn ang="0">
                  <a:pos x="1" y="4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5" y="1"/>
                </a:cxn>
                <a:cxn ang="0">
                  <a:pos x="6" y="1"/>
                </a:cxn>
                <a:cxn ang="0">
                  <a:pos x="8" y="0"/>
                </a:cxn>
                <a:cxn ang="0">
                  <a:pos x="10" y="0"/>
                </a:cxn>
              </a:cxnLst>
              <a:rect l="0" t="0" r="r" b="b"/>
              <a:pathLst>
                <a:path w="19" h="9">
                  <a:moveTo>
                    <a:pt x="10" y="0"/>
                  </a:moveTo>
                  <a:lnTo>
                    <a:pt x="12" y="0"/>
                  </a:lnTo>
                  <a:lnTo>
                    <a:pt x="13" y="1"/>
                  </a:lnTo>
                  <a:lnTo>
                    <a:pt x="15" y="1"/>
                  </a:lnTo>
                  <a:lnTo>
                    <a:pt x="16" y="1"/>
                  </a:lnTo>
                  <a:lnTo>
                    <a:pt x="17" y="2"/>
                  </a:lnTo>
                  <a:lnTo>
                    <a:pt x="18" y="3"/>
                  </a:lnTo>
                  <a:lnTo>
                    <a:pt x="19" y="4"/>
                  </a:lnTo>
                  <a:lnTo>
                    <a:pt x="19" y="4"/>
                  </a:lnTo>
                  <a:lnTo>
                    <a:pt x="19" y="5"/>
                  </a:lnTo>
                  <a:lnTo>
                    <a:pt x="18" y="6"/>
                  </a:lnTo>
                  <a:lnTo>
                    <a:pt x="17" y="7"/>
                  </a:lnTo>
                  <a:lnTo>
                    <a:pt x="16" y="8"/>
                  </a:lnTo>
                  <a:lnTo>
                    <a:pt x="15" y="8"/>
                  </a:lnTo>
                  <a:lnTo>
                    <a:pt x="13" y="9"/>
                  </a:lnTo>
                  <a:lnTo>
                    <a:pt x="12" y="9"/>
                  </a:lnTo>
                  <a:lnTo>
                    <a:pt x="10" y="9"/>
                  </a:lnTo>
                  <a:lnTo>
                    <a:pt x="8" y="9"/>
                  </a:lnTo>
                  <a:lnTo>
                    <a:pt x="6" y="9"/>
                  </a:lnTo>
                  <a:lnTo>
                    <a:pt x="5" y="8"/>
                  </a:lnTo>
                  <a:lnTo>
                    <a:pt x="3" y="8"/>
                  </a:lnTo>
                  <a:lnTo>
                    <a:pt x="2" y="7"/>
                  </a:lnTo>
                  <a:lnTo>
                    <a:pt x="1" y="6"/>
                  </a:lnTo>
                  <a:lnTo>
                    <a:pt x="1" y="5"/>
                  </a:lnTo>
                  <a:lnTo>
                    <a:pt x="0" y="4"/>
                  </a:lnTo>
                  <a:lnTo>
                    <a:pt x="1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5" y="1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776D7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8" name="Freeform 481"/>
            <p:cNvSpPr>
              <a:spLocks/>
            </p:cNvSpPr>
            <p:nvPr/>
          </p:nvSpPr>
          <p:spPr bwMode="auto">
            <a:xfrm>
              <a:off x="3768" y="1798"/>
              <a:ext cx="17" cy="8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0" y="0"/>
                </a:cxn>
                <a:cxn ang="0">
                  <a:pos x="12" y="1"/>
                </a:cxn>
                <a:cxn ang="0">
                  <a:pos x="13" y="1"/>
                </a:cxn>
                <a:cxn ang="0">
                  <a:pos x="15" y="1"/>
                </a:cxn>
                <a:cxn ang="0">
                  <a:pos x="16" y="2"/>
                </a:cxn>
                <a:cxn ang="0">
                  <a:pos x="17" y="3"/>
                </a:cxn>
                <a:cxn ang="0">
                  <a:pos x="17" y="3"/>
                </a:cxn>
                <a:cxn ang="0">
                  <a:pos x="17" y="4"/>
                </a:cxn>
                <a:cxn ang="0">
                  <a:pos x="17" y="5"/>
                </a:cxn>
                <a:cxn ang="0">
                  <a:pos x="17" y="6"/>
                </a:cxn>
                <a:cxn ang="0">
                  <a:pos x="16" y="6"/>
                </a:cxn>
                <a:cxn ang="0">
                  <a:pos x="15" y="7"/>
                </a:cxn>
                <a:cxn ang="0">
                  <a:pos x="13" y="7"/>
                </a:cxn>
                <a:cxn ang="0">
                  <a:pos x="12" y="8"/>
                </a:cxn>
                <a:cxn ang="0">
                  <a:pos x="10" y="8"/>
                </a:cxn>
                <a:cxn ang="0">
                  <a:pos x="9" y="8"/>
                </a:cxn>
                <a:cxn ang="0">
                  <a:pos x="7" y="8"/>
                </a:cxn>
                <a:cxn ang="0">
                  <a:pos x="5" y="8"/>
                </a:cxn>
                <a:cxn ang="0">
                  <a:pos x="4" y="7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1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7" y="0"/>
                </a:cxn>
                <a:cxn ang="0">
                  <a:pos x="9" y="0"/>
                </a:cxn>
              </a:cxnLst>
              <a:rect l="0" t="0" r="r" b="b"/>
              <a:pathLst>
                <a:path w="17" h="8">
                  <a:moveTo>
                    <a:pt x="9" y="0"/>
                  </a:moveTo>
                  <a:lnTo>
                    <a:pt x="10" y="0"/>
                  </a:lnTo>
                  <a:lnTo>
                    <a:pt x="12" y="1"/>
                  </a:lnTo>
                  <a:lnTo>
                    <a:pt x="13" y="1"/>
                  </a:lnTo>
                  <a:lnTo>
                    <a:pt x="15" y="1"/>
                  </a:lnTo>
                  <a:lnTo>
                    <a:pt x="16" y="2"/>
                  </a:lnTo>
                  <a:lnTo>
                    <a:pt x="17" y="3"/>
                  </a:lnTo>
                  <a:lnTo>
                    <a:pt x="17" y="3"/>
                  </a:lnTo>
                  <a:lnTo>
                    <a:pt x="17" y="4"/>
                  </a:lnTo>
                  <a:lnTo>
                    <a:pt x="17" y="5"/>
                  </a:lnTo>
                  <a:lnTo>
                    <a:pt x="17" y="6"/>
                  </a:lnTo>
                  <a:lnTo>
                    <a:pt x="16" y="6"/>
                  </a:lnTo>
                  <a:lnTo>
                    <a:pt x="15" y="7"/>
                  </a:lnTo>
                  <a:lnTo>
                    <a:pt x="13" y="7"/>
                  </a:lnTo>
                  <a:lnTo>
                    <a:pt x="12" y="8"/>
                  </a:lnTo>
                  <a:lnTo>
                    <a:pt x="10" y="8"/>
                  </a:lnTo>
                  <a:lnTo>
                    <a:pt x="9" y="8"/>
                  </a:lnTo>
                  <a:lnTo>
                    <a:pt x="7" y="8"/>
                  </a:lnTo>
                  <a:lnTo>
                    <a:pt x="5" y="8"/>
                  </a:lnTo>
                  <a:lnTo>
                    <a:pt x="4" y="7"/>
                  </a:lnTo>
                  <a:lnTo>
                    <a:pt x="2" y="7"/>
                  </a:lnTo>
                  <a:lnTo>
                    <a:pt x="1" y="6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7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7F75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9" name="Freeform 482"/>
            <p:cNvSpPr>
              <a:spLocks/>
            </p:cNvSpPr>
            <p:nvPr/>
          </p:nvSpPr>
          <p:spPr bwMode="auto">
            <a:xfrm>
              <a:off x="3768" y="1798"/>
              <a:ext cx="16" cy="8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0" y="0"/>
                </a:cxn>
                <a:cxn ang="0">
                  <a:pos x="11" y="0"/>
                </a:cxn>
                <a:cxn ang="0">
                  <a:pos x="13" y="1"/>
                </a:cxn>
                <a:cxn ang="0">
                  <a:pos x="14" y="1"/>
                </a:cxn>
                <a:cxn ang="0">
                  <a:pos x="15" y="2"/>
                </a:cxn>
                <a:cxn ang="0">
                  <a:pos x="16" y="2"/>
                </a:cxn>
                <a:cxn ang="0">
                  <a:pos x="16" y="3"/>
                </a:cxn>
                <a:cxn ang="0">
                  <a:pos x="16" y="4"/>
                </a:cxn>
                <a:cxn ang="0">
                  <a:pos x="16" y="5"/>
                </a:cxn>
                <a:cxn ang="0">
                  <a:pos x="16" y="5"/>
                </a:cxn>
                <a:cxn ang="0">
                  <a:pos x="15" y="6"/>
                </a:cxn>
                <a:cxn ang="0">
                  <a:pos x="14" y="7"/>
                </a:cxn>
                <a:cxn ang="0">
                  <a:pos x="13" y="7"/>
                </a:cxn>
                <a:cxn ang="0">
                  <a:pos x="11" y="7"/>
                </a:cxn>
                <a:cxn ang="0">
                  <a:pos x="10" y="8"/>
                </a:cxn>
                <a:cxn ang="0">
                  <a:pos x="8" y="8"/>
                </a:cxn>
                <a:cxn ang="0">
                  <a:pos x="7" y="8"/>
                </a:cxn>
                <a:cxn ang="0">
                  <a:pos x="5" y="7"/>
                </a:cxn>
                <a:cxn ang="0">
                  <a:pos x="4" y="7"/>
                </a:cxn>
                <a:cxn ang="0">
                  <a:pos x="3" y="7"/>
                </a:cxn>
                <a:cxn ang="0">
                  <a:pos x="2" y="6"/>
                </a:cxn>
                <a:cxn ang="0">
                  <a:pos x="1" y="5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8" y="0"/>
                </a:cxn>
              </a:cxnLst>
              <a:rect l="0" t="0" r="r" b="b"/>
              <a:pathLst>
                <a:path w="16" h="8">
                  <a:moveTo>
                    <a:pt x="8" y="0"/>
                  </a:moveTo>
                  <a:lnTo>
                    <a:pt x="10" y="0"/>
                  </a:lnTo>
                  <a:lnTo>
                    <a:pt x="11" y="0"/>
                  </a:lnTo>
                  <a:lnTo>
                    <a:pt x="13" y="1"/>
                  </a:lnTo>
                  <a:lnTo>
                    <a:pt x="14" y="1"/>
                  </a:lnTo>
                  <a:lnTo>
                    <a:pt x="15" y="2"/>
                  </a:lnTo>
                  <a:lnTo>
                    <a:pt x="16" y="2"/>
                  </a:lnTo>
                  <a:lnTo>
                    <a:pt x="16" y="3"/>
                  </a:lnTo>
                  <a:lnTo>
                    <a:pt x="16" y="4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5" y="6"/>
                  </a:lnTo>
                  <a:lnTo>
                    <a:pt x="14" y="7"/>
                  </a:lnTo>
                  <a:lnTo>
                    <a:pt x="13" y="7"/>
                  </a:lnTo>
                  <a:lnTo>
                    <a:pt x="11" y="7"/>
                  </a:lnTo>
                  <a:lnTo>
                    <a:pt x="10" y="8"/>
                  </a:lnTo>
                  <a:lnTo>
                    <a:pt x="8" y="8"/>
                  </a:lnTo>
                  <a:lnTo>
                    <a:pt x="7" y="8"/>
                  </a:lnTo>
                  <a:lnTo>
                    <a:pt x="5" y="7"/>
                  </a:lnTo>
                  <a:lnTo>
                    <a:pt x="4" y="7"/>
                  </a:lnTo>
                  <a:lnTo>
                    <a:pt x="3" y="7"/>
                  </a:lnTo>
                  <a:lnTo>
                    <a:pt x="2" y="6"/>
                  </a:lnTo>
                  <a:lnTo>
                    <a:pt x="1" y="5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2"/>
                  </a:lnTo>
                  <a:lnTo>
                    <a:pt x="2" y="2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0"/>
                  </a:lnTo>
                  <a:lnTo>
                    <a:pt x="7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89828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0" name="Freeform 483"/>
            <p:cNvSpPr>
              <a:spLocks/>
            </p:cNvSpPr>
            <p:nvPr/>
          </p:nvSpPr>
          <p:spPr bwMode="auto">
            <a:xfrm>
              <a:off x="3769" y="1798"/>
              <a:ext cx="15" cy="7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9" y="0"/>
                </a:cxn>
                <a:cxn ang="0">
                  <a:pos x="10" y="0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3" y="1"/>
                </a:cxn>
                <a:cxn ang="0">
                  <a:pos x="14" y="2"/>
                </a:cxn>
                <a:cxn ang="0">
                  <a:pos x="14" y="3"/>
                </a:cxn>
                <a:cxn ang="0">
                  <a:pos x="15" y="4"/>
                </a:cxn>
                <a:cxn ang="0">
                  <a:pos x="14" y="4"/>
                </a:cxn>
                <a:cxn ang="0">
                  <a:pos x="14" y="5"/>
                </a:cxn>
                <a:cxn ang="0">
                  <a:pos x="13" y="6"/>
                </a:cxn>
                <a:cxn ang="0">
                  <a:pos x="12" y="6"/>
                </a:cxn>
                <a:cxn ang="0">
                  <a:pos x="11" y="6"/>
                </a:cxn>
                <a:cxn ang="0">
                  <a:pos x="10" y="7"/>
                </a:cxn>
                <a:cxn ang="0">
                  <a:pos x="9" y="7"/>
                </a:cxn>
                <a:cxn ang="0">
                  <a:pos x="7" y="7"/>
                </a:cxn>
                <a:cxn ang="0">
                  <a:pos x="6" y="7"/>
                </a:cxn>
                <a:cxn ang="0">
                  <a:pos x="4" y="7"/>
                </a:cxn>
                <a:cxn ang="0">
                  <a:pos x="3" y="6"/>
                </a:cxn>
                <a:cxn ang="0">
                  <a:pos x="2" y="6"/>
                </a:cxn>
                <a:cxn ang="0">
                  <a:pos x="1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0"/>
                </a:cxn>
                <a:cxn ang="0">
                  <a:pos x="6" y="0"/>
                </a:cxn>
                <a:cxn ang="0">
                  <a:pos x="7" y="0"/>
                </a:cxn>
              </a:cxnLst>
              <a:rect l="0" t="0" r="r" b="b"/>
              <a:pathLst>
                <a:path w="15" h="7">
                  <a:moveTo>
                    <a:pt x="7" y="0"/>
                  </a:moveTo>
                  <a:lnTo>
                    <a:pt x="9" y="0"/>
                  </a:lnTo>
                  <a:lnTo>
                    <a:pt x="10" y="0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3" y="1"/>
                  </a:lnTo>
                  <a:lnTo>
                    <a:pt x="14" y="2"/>
                  </a:lnTo>
                  <a:lnTo>
                    <a:pt x="14" y="3"/>
                  </a:lnTo>
                  <a:lnTo>
                    <a:pt x="15" y="4"/>
                  </a:lnTo>
                  <a:lnTo>
                    <a:pt x="14" y="4"/>
                  </a:lnTo>
                  <a:lnTo>
                    <a:pt x="14" y="5"/>
                  </a:lnTo>
                  <a:lnTo>
                    <a:pt x="13" y="6"/>
                  </a:lnTo>
                  <a:lnTo>
                    <a:pt x="12" y="6"/>
                  </a:lnTo>
                  <a:lnTo>
                    <a:pt x="11" y="6"/>
                  </a:lnTo>
                  <a:lnTo>
                    <a:pt x="10" y="7"/>
                  </a:lnTo>
                  <a:lnTo>
                    <a:pt x="9" y="7"/>
                  </a:lnTo>
                  <a:lnTo>
                    <a:pt x="7" y="7"/>
                  </a:lnTo>
                  <a:lnTo>
                    <a:pt x="6" y="7"/>
                  </a:lnTo>
                  <a:lnTo>
                    <a:pt x="4" y="7"/>
                  </a:lnTo>
                  <a:lnTo>
                    <a:pt x="3" y="6"/>
                  </a:lnTo>
                  <a:lnTo>
                    <a:pt x="2" y="6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0"/>
                  </a:lnTo>
                  <a:lnTo>
                    <a:pt x="6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91898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1" name="Freeform 484"/>
            <p:cNvSpPr>
              <a:spLocks/>
            </p:cNvSpPr>
            <p:nvPr/>
          </p:nvSpPr>
          <p:spPr bwMode="auto">
            <a:xfrm>
              <a:off x="3769" y="1798"/>
              <a:ext cx="14" cy="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8" y="0"/>
                </a:cxn>
                <a:cxn ang="0">
                  <a:pos x="10" y="0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3" y="1"/>
                </a:cxn>
                <a:cxn ang="0">
                  <a:pos x="13" y="2"/>
                </a:cxn>
                <a:cxn ang="0">
                  <a:pos x="14" y="3"/>
                </a:cxn>
                <a:cxn ang="0">
                  <a:pos x="14" y="3"/>
                </a:cxn>
                <a:cxn ang="0">
                  <a:pos x="14" y="4"/>
                </a:cxn>
                <a:cxn ang="0">
                  <a:pos x="13" y="4"/>
                </a:cxn>
                <a:cxn ang="0">
                  <a:pos x="13" y="5"/>
                </a:cxn>
                <a:cxn ang="0">
                  <a:pos x="12" y="6"/>
                </a:cxn>
                <a:cxn ang="0">
                  <a:pos x="11" y="6"/>
                </a:cxn>
                <a:cxn ang="0">
                  <a:pos x="10" y="6"/>
                </a:cxn>
                <a:cxn ang="0">
                  <a:pos x="8" y="6"/>
                </a:cxn>
                <a:cxn ang="0">
                  <a:pos x="7" y="6"/>
                </a:cxn>
                <a:cxn ang="0">
                  <a:pos x="5" y="6"/>
                </a:cxn>
                <a:cxn ang="0">
                  <a:pos x="4" y="6"/>
                </a:cxn>
                <a:cxn ang="0">
                  <a:pos x="3" y="6"/>
                </a:cxn>
                <a:cxn ang="0">
                  <a:pos x="2" y="6"/>
                </a:cxn>
                <a:cxn ang="0">
                  <a:pos x="1" y="5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7" y="0"/>
                </a:cxn>
              </a:cxnLst>
              <a:rect l="0" t="0" r="r" b="b"/>
              <a:pathLst>
                <a:path w="14" h="6">
                  <a:moveTo>
                    <a:pt x="7" y="0"/>
                  </a:moveTo>
                  <a:lnTo>
                    <a:pt x="8" y="0"/>
                  </a:lnTo>
                  <a:lnTo>
                    <a:pt x="10" y="0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3" y="1"/>
                  </a:lnTo>
                  <a:lnTo>
                    <a:pt x="13" y="2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4" y="4"/>
                  </a:lnTo>
                  <a:lnTo>
                    <a:pt x="13" y="4"/>
                  </a:lnTo>
                  <a:lnTo>
                    <a:pt x="13" y="5"/>
                  </a:lnTo>
                  <a:lnTo>
                    <a:pt x="12" y="6"/>
                  </a:lnTo>
                  <a:lnTo>
                    <a:pt x="11" y="6"/>
                  </a:lnTo>
                  <a:lnTo>
                    <a:pt x="10" y="6"/>
                  </a:lnTo>
                  <a:lnTo>
                    <a:pt x="8" y="6"/>
                  </a:lnTo>
                  <a:lnTo>
                    <a:pt x="7" y="6"/>
                  </a:lnTo>
                  <a:lnTo>
                    <a:pt x="5" y="6"/>
                  </a:lnTo>
                  <a:lnTo>
                    <a:pt x="4" y="6"/>
                  </a:lnTo>
                  <a:lnTo>
                    <a:pt x="3" y="6"/>
                  </a:lnTo>
                  <a:lnTo>
                    <a:pt x="2" y="6"/>
                  </a:lnTo>
                  <a:lnTo>
                    <a:pt x="1" y="5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0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9991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2" name="Freeform 485"/>
            <p:cNvSpPr>
              <a:spLocks/>
            </p:cNvSpPr>
            <p:nvPr/>
          </p:nvSpPr>
          <p:spPr bwMode="auto">
            <a:xfrm>
              <a:off x="3769" y="1798"/>
              <a:ext cx="13" cy="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8" y="0"/>
                </a:cxn>
                <a:cxn ang="0">
                  <a:pos x="9" y="0"/>
                </a:cxn>
                <a:cxn ang="0">
                  <a:pos x="10" y="0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2" y="2"/>
                </a:cxn>
                <a:cxn ang="0">
                  <a:pos x="13" y="2"/>
                </a:cxn>
                <a:cxn ang="0">
                  <a:pos x="13" y="3"/>
                </a:cxn>
                <a:cxn ang="0">
                  <a:pos x="13" y="3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11" y="5"/>
                </a:cxn>
                <a:cxn ang="0">
                  <a:pos x="10" y="5"/>
                </a:cxn>
                <a:cxn ang="0">
                  <a:pos x="9" y="6"/>
                </a:cxn>
                <a:cxn ang="0">
                  <a:pos x="8" y="6"/>
                </a:cxn>
                <a:cxn ang="0">
                  <a:pos x="7" y="6"/>
                </a:cxn>
                <a:cxn ang="0">
                  <a:pos x="5" y="6"/>
                </a:cxn>
                <a:cxn ang="0">
                  <a:pos x="4" y="6"/>
                </a:cxn>
                <a:cxn ang="0">
                  <a:pos x="3" y="5"/>
                </a:cxn>
                <a:cxn ang="0">
                  <a:pos x="2" y="5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7" y="0"/>
                </a:cxn>
              </a:cxnLst>
              <a:rect l="0" t="0" r="r" b="b"/>
              <a:pathLst>
                <a:path w="13" h="6">
                  <a:moveTo>
                    <a:pt x="7" y="0"/>
                  </a:moveTo>
                  <a:lnTo>
                    <a:pt x="8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2" y="2"/>
                  </a:lnTo>
                  <a:lnTo>
                    <a:pt x="13" y="2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1" y="5"/>
                  </a:lnTo>
                  <a:lnTo>
                    <a:pt x="10" y="5"/>
                  </a:lnTo>
                  <a:lnTo>
                    <a:pt x="9" y="6"/>
                  </a:lnTo>
                  <a:lnTo>
                    <a:pt x="8" y="6"/>
                  </a:lnTo>
                  <a:lnTo>
                    <a:pt x="7" y="6"/>
                  </a:lnTo>
                  <a:lnTo>
                    <a:pt x="5" y="6"/>
                  </a:lnTo>
                  <a:lnTo>
                    <a:pt x="4" y="6"/>
                  </a:lnTo>
                  <a:lnTo>
                    <a:pt x="3" y="5"/>
                  </a:lnTo>
                  <a:lnTo>
                    <a:pt x="2" y="5"/>
                  </a:lnTo>
                  <a:lnTo>
                    <a:pt x="1" y="4"/>
                  </a:lnTo>
                  <a:lnTo>
                    <a:pt x="1" y="4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1"/>
                  </a:lnTo>
                  <a:lnTo>
                    <a:pt x="2" y="1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A399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3" name="Freeform 486"/>
            <p:cNvSpPr>
              <a:spLocks/>
            </p:cNvSpPr>
            <p:nvPr/>
          </p:nvSpPr>
          <p:spPr bwMode="auto">
            <a:xfrm>
              <a:off x="3770" y="1798"/>
              <a:ext cx="11" cy="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7" y="0"/>
                </a:cxn>
                <a:cxn ang="0">
                  <a:pos x="8" y="0"/>
                </a:cxn>
                <a:cxn ang="0">
                  <a:pos x="9" y="0"/>
                </a:cxn>
                <a:cxn ang="0">
                  <a:pos x="9" y="1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1" y="2"/>
                </a:cxn>
                <a:cxn ang="0">
                  <a:pos x="11" y="3"/>
                </a:cxn>
                <a:cxn ang="0">
                  <a:pos x="11" y="3"/>
                </a:cxn>
                <a:cxn ang="0">
                  <a:pos x="11" y="4"/>
                </a:cxn>
                <a:cxn ang="0">
                  <a:pos x="10" y="4"/>
                </a:cxn>
                <a:cxn ang="0">
                  <a:pos x="9" y="4"/>
                </a:cxn>
                <a:cxn ang="0">
                  <a:pos x="9" y="5"/>
                </a:cxn>
                <a:cxn ang="0">
                  <a:pos x="8" y="5"/>
                </a:cxn>
                <a:cxn ang="0">
                  <a:pos x="7" y="5"/>
                </a:cxn>
                <a:cxn ang="0">
                  <a:pos x="6" y="5"/>
                </a:cxn>
                <a:cxn ang="0">
                  <a:pos x="4" y="5"/>
                </a:cxn>
                <a:cxn ang="0">
                  <a:pos x="3" y="5"/>
                </a:cxn>
                <a:cxn ang="0">
                  <a:pos x="2" y="5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6" y="0"/>
                </a:cxn>
              </a:cxnLst>
              <a:rect l="0" t="0" r="r" b="b"/>
              <a:pathLst>
                <a:path w="11" h="5">
                  <a:moveTo>
                    <a:pt x="6" y="0"/>
                  </a:moveTo>
                  <a:lnTo>
                    <a:pt x="7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9" y="1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1" y="2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11" y="4"/>
                  </a:lnTo>
                  <a:lnTo>
                    <a:pt x="10" y="4"/>
                  </a:lnTo>
                  <a:lnTo>
                    <a:pt x="9" y="4"/>
                  </a:lnTo>
                  <a:lnTo>
                    <a:pt x="9" y="5"/>
                  </a:lnTo>
                  <a:lnTo>
                    <a:pt x="8" y="5"/>
                  </a:lnTo>
                  <a:lnTo>
                    <a:pt x="7" y="5"/>
                  </a:lnTo>
                  <a:lnTo>
                    <a:pt x="6" y="5"/>
                  </a:lnTo>
                  <a:lnTo>
                    <a:pt x="4" y="5"/>
                  </a:lnTo>
                  <a:lnTo>
                    <a:pt x="3" y="5"/>
                  </a:lnTo>
                  <a:lnTo>
                    <a:pt x="2" y="5"/>
                  </a:lnTo>
                  <a:lnTo>
                    <a:pt x="1" y="4"/>
                  </a:lnTo>
                  <a:lnTo>
                    <a:pt x="1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2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AAA3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4" name="Freeform 487"/>
            <p:cNvSpPr>
              <a:spLocks/>
            </p:cNvSpPr>
            <p:nvPr/>
          </p:nvSpPr>
          <p:spPr bwMode="auto">
            <a:xfrm>
              <a:off x="3770" y="1798"/>
              <a:ext cx="10" cy="5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7" y="0"/>
                </a:cxn>
                <a:cxn ang="0">
                  <a:pos x="9" y="1"/>
                </a:cxn>
                <a:cxn ang="0">
                  <a:pos x="10" y="1"/>
                </a:cxn>
                <a:cxn ang="0">
                  <a:pos x="10" y="2"/>
                </a:cxn>
                <a:cxn ang="0">
                  <a:pos x="10" y="3"/>
                </a:cxn>
                <a:cxn ang="0">
                  <a:pos x="9" y="4"/>
                </a:cxn>
                <a:cxn ang="0">
                  <a:pos x="7" y="4"/>
                </a:cxn>
                <a:cxn ang="0">
                  <a:pos x="5" y="5"/>
                </a:cxn>
                <a:cxn ang="0">
                  <a:pos x="4" y="5"/>
                </a:cxn>
                <a:cxn ang="0">
                  <a:pos x="3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1" y="4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5" y="0"/>
                </a:cxn>
              </a:cxnLst>
              <a:rect l="0" t="0" r="r" b="b"/>
              <a:pathLst>
                <a:path w="10" h="5">
                  <a:moveTo>
                    <a:pt x="5" y="0"/>
                  </a:moveTo>
                  <a:lnTo>
                    <a:pt x="7" y="0"/>
                  </a:lnTo>
                  <a:lnTo>
                    <a:pt x="9" y="1"/>
                  </a:lnTo>
                  <a:lnTo>
                    <a:pt x="10" y="1"/>
                  </a:lnTo>
                  <a:lnTo>
                    <a:pt x="10" y="2"/>
                  </a:lnTo>
                  <a:lnTo>
                    <a:pt x="10" y="3"/>
                  </a:lnTo>
                  <a:lnTo>
                    <a:pt x="9" y="4"/>
                  </a:lnTo>
                  <a:lnTo>
                    <a:pt x="7" y="4"/>
                  </a:lnTo>
                  <a:lnTo>
                    <a:pt x="5" y="5"/>
                  </a:lnTo>
                  <a:lnTo>
                    <a:pt x="4" y="5"/>
                  </a:lnTo>
                  <a:lnTo>
                    <a:pt x="3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1" y="4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1"/>
                  </a:lnTo>
                  <a:lnTo>
                    <a:pt x="2" y="1"/>
                  </a:lnTo>
                  <a:lnTo>
                    <a:pt x="2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2AA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5" name="Freeform 488"/>
            <p:cNvSpPr>
              <a:spLocks/>
            </p:cNvSpPr>
            <p:nvPr/>
          </p:nvSpPr>
          <p:spPr bwMode="auto">
            <a:xfrm>
              <a:off x="3837" y="1902"/>
              <a:ext cx="24" cy="37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0" y="0"/>
                </a:cxn>
                <a:cxn ang="0">
                  <a:pos x="12" y="3"/>
                </a:cxn>
                <a:cxn ang="0">
                  <a:pos x="14" y="6"/>
                </a:cxn>
                <a:cxn ang="0">
                  <a:pos x="17" y="9"/>
                </a:cxn>
                <a:cxn ang="0">
                  <a:pos x="19" y="13"/>
                </a:cxn>
                <a:cxn ang="0">
                  <a:pos x="20" y="16"/>
                </a:cxn>
                <a:cxn ang="0">
                  <a:pos x="22" y="20"/>
                </a:cxn>
                <a:cxn ang="0">
                  <a:pos x="23" y="24"/>
                </a:cxn>
                <a:cxn ang="0">
                  <a:pos x="24" y="29"/>
                </a:cxn>
                <a:cxn ang="0">
                  <a:pos x="11" y="37"/>
                </a:cxn>
                <a:cxn ang="0">
                  <a:pos x="11" y="32"/>
                </a:cxn>
                <a:cxn ang="0">
                  <a:pos x="10" y="29"/>
                </a:cxn>
                <a:cxn ang="0">
                  <a:pos x="9" y="26"/>
                </a:cxn>
                <a:cxn ang="0">
                  <a:pos x="8" y="23"/>
                </a:cxn>
                <a:cxn ang="0">
                  <a:pos x="7" y="20"/>
                </a:cxn>
                <a:cxn ang="0">
                  <a:pos x="5" y="17"/>
                </a:cxn>
                <a:cxn ang="0">
                  <a:pos x="3" y="14"/>
                </a:cxn>
                <a:cxn ang="0">
                  <a:pos x="0" y="10"/>
                </a:cxn>
              </a:cxnLst>
              <a:rect l="0" t="0" r="r" b="b"/>
              <a:pathLst>
                <a:path w="24" h="37">
                  <a:moveTo>
                    <a:pt x="0" y="10"/>
                  </a:moveTo>
                  <a:lnTo>
                    <a:pt x="10" y="0"/>
                  </a:lnTo>
                  <a:lnTo>
                    <a:pt x="12" y="3"/>
                  </a:lnTo>
                  <a:lnTo>
                    <a:pt x="14" y="6"/>
                  </a:lnTo>
                  <a:lnTo>
                    <a:pt x="17" y="9"/>
                  </a:lnTo>
                  <a:lnTo>
                    <a:pt x="19" y="13"/>
                  </a:lnTo>
                  <a:lnTo>
                    <a:pt x="20" y="16"/>
                  </a:lnTo>
                  <a:lnTo>
                    <a:pt x="22" y="20"/>
                  </a:lnTo>
                  <a:lnTo>
                    <a:pt x="23" y="24"/>
                  </a:lnTo>
                  <a:lnTo>
                    <a:pt x="24" y="29"/>
                  </a:lnTo>
                  <a:lnTo>
                    <a:pt x="11" y="37"/>
                  </a:lnTo>
                  <a:lnTo>
                    <a:pt x="11" y="32"/>
                  </a:lnTo>
                  <a:lnTo>
                    <a:pt x="10" y="29"/>
                  </a:lnTo>
                  <a:lnTo>
                    <a:pt x="9" y="26"/>
                  </a:lnTo>
                  <a:lnTo>
                    <a:pt x="8" y="23"/>
                  </a:lnTo>
                  <a:lnTo>
                    <a:pt x="7" y="20"/>
                  </a:lnTo>
                  <a:lnTo>
                    <a:pt x="5" y="17"/>
                  </a:lnTo>
                  <a:lnTo>
                    <a:pt x="3" y="1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6" name="Freeform 489"/>
            <p:cNvSpPr>
              <a:spLocks/>
            </p:cNvSpPr>
            <p:nvPr/>
          </p:nvSpPr>
          <p:spPr bwMode="auto">
            <a:xfrm>
              <a:off x="3838" y="1903"/>
              <a:ext cx="22" cy="35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3" y="6"/>
                </a:cxn>
                <a:cxn ang="0">
                  <a:pos x="4" y="5"/>
                </a:cxn>
                <a:cxn ang="0">
                  <a:pos x="6" y="4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2" y="3"/>
                </a:cxn>
                <a:cxn ang="0">
                  <a:pos x="14" y="6"/>
                </a:cxn>
                <a:cxn ang="0">
                  <a:pos x="16" y="9"/>
                </a:cxn>
                <a:cxn ang="0">
                  <a:pos x="17" y="12"/>
                </a:cxn>
                <a:cxn ang="0">
                  <a:pos x="19" y="15"/>
                </a:cxn>
                <a:cxn ang="0">
                  <a:pos x="20" y="18"/>
                </a:cxn>
                <a:cxn ang="0">
                  <a:pos x="22" y="22"/>
                </a:cxn>
                <a:cxn ang="0">
                  <a:pos x="22" y="27"/>
                </a:cxn>
                <a:cxn ang="0">
                  <a:pos x="21" y="28"/>
                </a:cxn>
                <a:cxn ang="0">
                  <a:pos x="19" y="29"/>
                </a:cxn>
                <a:cxn ang="0">
                  <a:pos x="18" y="30"/>
                </a:cxn>
                <a:cxn ang="0">
                  <a:pos x="16" y="31"/>
                </a:cxn>
                <a:cxn ang="0">
                  <a:pos x="15" y="32"/>
                </a:cxn>
                <a:cxn ang="0">
                  <a:pos x="13" y="33"/>
                </a:cxn>
                <a:cxn ang="0">
                  <a:pos x="12" y="33"/>
                </a:cxn>
                <a:cxn ang="0">
                  <a:pos x="10" y="35"/>
                </a:cxn>
                <a:cxn ang="0">
                  <a:pos x="10" y="31"/>
                </a:cxn>
                <a:cxn ang="0">
                  <a:pos x="9" y="27"/>
                </a:cxn>
                <a:cxn ang="0">
                  <a:pos x="8" y="24"/>
                </a:cxn>
                <a:cxn ang="0">
                  <a:pos x="7" y="22"/>
                </a:cxn>
                <a:cxn ang="0">
                  <a:pos x="6" y="19"/>
                </a:cxn>
                <a:cxn ang="0">
                  <a:pos x="4" y="16"/>
                </a:cxn>
                <a:cxn ang="0">
                  <a:pos x="2" y="13"/>
                </a:cxn>
                <a:cxn ang="0">
                  <a:pos x="0" y="10"/>
                </a:cxn>
              </a:cxnLst>
              <a:rect l="0" t="0" r="r" b="b"/>
              <a:pathLst>
                <a:path w="22" h="35">
                  <a:moveTo>
                    <a:pt x="0" y="10"/>
                  </a:moveTo>
                  <a:lnTo>
                    <a:pt x="1" y="9"/>
                  </a:lnTo>
                  <a:lnTo>
                    <a:pt x="2" y="7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2" y="3"/>
                  </a:lnTo>
                  <a:lnTo>
                    <a:pt x="14" y="6"/>
                  </a:lnTo>
                  <a:lnTo>
                    <a:pt x="16" y="9"/>
                  </a:lnTo>
                  <a:lnTo>
                    <a:pt x="17" y="12"/>
                  </a:lnTo>
                  <a:lnTo>
                    <a:pt x="19" y="15"/>
                  </a:lnTo>
                  <a:lnTo>
                    <a:pt x="20" y="18"/>
                  </a:lnTo>
                  <a:lnTo>
                    <a:pt x="22" y="22"/>
                  </a:lnTo>
                  <a:lnTo>
                    <a:pt x="22" y="27"/>
                  </a:lnTo>
                  <a:lnTo>
                    <a:pt x="21" y="28"/>
                  </a:lnTo>
                  <a:lnTo>
                    <a:pt x="19" y="29"/>
                  </a:lnTo>
                  <a:lnTo>
                    <a:pt x="18" y="30"/>
                  </a:lnTo>
                  <a:lnTo>
                    <a:pt x="16" y="31"/>
                  </a:lnTo>
                  <a:lnTo>
                    <a:pt x="15" y="32"/>
                  </a:lnTo>
                  <a:lnTo>
                    <a:pt x="13" y="33"/>
                  </a:lnTo>
                  <a:lnTo>
                    <a:pt x="12" y="33"/>
                  </a:lnTo>
                  <a:lnTo>
                    <a:pt x="10" y="35"/>
                  </a:lnTo>
                  <a:lnTo>
                    <a:pt x="10" y="31"/>
                  </a:lnTo>
                  <a:lnTo>
                    <a:pt x="9" y="27"/>
                  </a:lnTo>
                  <a:lnTo>
                    <a:pt x="8" y="24"/>
                  </a:lnTo>
                  <a:lnTo>
                    <a:pt x="7" y="22"/>
                  </a:lnTo>
                  <a:lnTo>
                    <a:pt x="6" y="19"/>
                  </a:lnTo>
                  <a:lnTo>
                    <a:pt x="4" y="16"/>
                  </a:lnTo>
                  <a:lnTo>
                    <a:pt x="2" y="13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9E96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7" name="Freeform 490"/>
            <p:cNvSpPr>
              <a:spLocks/>
            </p:cNvSpPr>
            <p:nvPr/>
          </p:nvSpPr>
          <p:spPr bwMode="auto">
            <a:xfrm>
              <a:off x="3838" y="1904"/>
              <a:ext cx="22" cy="32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" y="8"/>
                </a:cxn>
                <a:cxn ang="0">
                  <a:pos x="2" y="7"/>
                </a:cxn>
                <a:cxn ang="0">
                  <a:pos x="4" y="6"/>
                </a:cxn>
                <a:cxn ang="0">
                  <a:pos x="5" y="5"/>
                </a:cxn>
                <a:cxn ang="0">
                  <a:pos x="6" y="4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0" y="0"/>
                </a:cxn>
                <a:cxn ang="0">
                  <a:pos x="12" y="3"/>
                </a:cxn>
                <a:cxn ang="0">
                  <a:pos x="14" y="5"/>
                </a:cxn>
                <a:cxn ang="0">
                  <a:pos x="16" y="8"/>
                </a:cxn>
                <a:cxn ang="0">
                  <a:pos x="17" y="11"/>
                </a:cxn>
                <a:cxn ang="0">
                  <a:pos x="19" y="13"/>
                </a:cxn>
                <a:cxn ang="0">
                  <a:pos x="20" y="17"/>
                </a:cxn>
                <a:cxn ang="0">
                  <a:pos x="21" y="20"/>
                </a:cxn>
                <a:cxn ang="0">
                  <a:pos x="22" y="25"/>
                </a:cxn>
                <a:cxn ang="0">
                  <a:pos x="20" y="25"/>
                </a:cxn>
                <a:cxn ang="0">
                  <a:pos x="19" y="26"/>
                </a:cxn>
                <a:cxn ang="0">
                  <a:pos x="17" y="27"/>
                </a:cxn>
                <a:cxn ang="0">
                  <a:pos x="16" y="28"/>
                </a:cxn>
                <a:cxn ang="0">
                  <a:pos x="14" y="29"/>
                </a:cxn>
                <a:cxn ang="0">
                  <a:pos x="13" y="30"/>
                </a:cxn>
                <a:cxn ang="0">
                  <a:pos x="12" y="31"/>
                </a:cxn>
                <a:cxn ang="0">
                  <a:pos x="10" y="32"/>
                </a:cxn>
                <a:cxn ang="0">
                  <a:pos x="10" y="29"/>
                </a:cxn>
                <a:cxn ang="0">
                  <a:pos x="9" y="26"/>
                </a:cxn>
                <a:cxn ang="0">
                  <a:pos x="8" y="23"/>
                </a:cxn>
                <a:cxn ang="0">
                  <a:pos x="7" y="20"/>
                </a:cxn>
                <a:cxn ang="0">
                  <a:pos x="6" y="18"/>
                </a:cxn>
                <a:cxn ang="0">
                  <a:pos x="5" y="15"/>
                </a:cxn>
                <a:cxn ang="0">
                  <a:pos x="2" y="13"/>
                </a:cxn>
                <a:cxn ang="0">
                  <a:pos x="0" y="10"/>
                </a:cxn>
              </a:cxnLst>
              <a:rect l="0" t="0" r="r" b="b"/>
              <a:pathLst>
                <a:path w="22" h="32">
                  <a:moveTo>
                    <a:pt x="0" y="10"/>
                  </a:moveTo>
                  <a:lnTo>
                    <a:pt x="1" y="8"/>
                  </a:lnTo>
                  <a:lnTo>
                    <a:pt x="2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0" y="0"/>
                  </a:lnTo>
                  <a:lnTo>
                    <a:pt x="12" y="3"/>
                  </a:lnTo>
                  <a:lnTo>
                    <a:pt x="14" y="5"/>
                  </a:lnTo>
                  <a:lnTo>
                    <a:pt x="16" y="8"/>
                  </a:lnTo>
                  <a:lnTo>
                    <a:pt x="17" y="11"/>
                  </a:lnTo>
                  <a:lnTo>
                    <a:pt x="19" y="13"/>
                  </a:lnTo>
                  <a:lnTo>
                    <a:pt x="20" y="17"/>
                  </a:lnTo>
                  <a:lnTo>
                    <a:pt x="21" y="20"/>
                  </a:lnTo>
                  <a:lnTo>
                    <a:pt x="22" y="25"/>
                  </a:lnTo>
                  <a:lnTo>
                    <a:pt x="20" y="25"/>
                  </a:lnTo>
                  <a:lnTo>
                    <a:pt x="19" y="26"/>
                  </a:lnTo>
                  <a:lnTo>
                    <a:pt x="17" y="27"/>
                  </a:lnTo>
                  <a:lnTo>
                    <a:pt x="16" y="28"/>
                  </a:lnTo>
                  <a:lnTo>
                    <a:pt x="14" y="29"/>
                  </a:lnTo>
                  <a:lnTo>
                    <a:pt x="13" y="30"/>
                  </a:lnTo>
                  <a:lnTo>
                    <a:pt x="12" y="31"/>
                  </a:lnTo>
                  <a:lnTo>
                    <a:pt x="10" y="32"/>
                  </a:lnTo>
                  <a:lnTo>
                    <a:pt x="10" y="29"/>
                  </a:lnTo>
                  <a:lnTo>
                    <a:pt x="9" y="26"/>
                  </a:lnTo>
                  <a:lnTo>
                    <a:pt x="8" y="23"/>
                  </a:lnTo>
                  <a:lnTo>
                    <a:pt x="7" y="20"/>
                  </a:lnTo>
                  <a:lnTo>
                    <a:pt x="6" y="18"/>
                  </a:lnTo>
                  <a:lnTo>
                    <a:pt x="5" y="15"/>
                  </a:lnTo>
                  <a:lnTo>
                    <a:pt x="2" y="13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A09B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8" name="Freeform 491"/>
            <p:cNvSpPr>
              <a:spLocks/>
            </p:cNvSpPr>
            <p:nvPr/>
          </p:nvSpPr>
          <p:spPr bwMode="auto">
            <a:xfrm>
              <a:off x="3839" y="1905"/>
              <a:ext cx="20" cy="30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" y="8"/>
                </a:cxn>
                <a:cxn ang="0">
                  <a:pos x="2" y="7"/>
                </a:cxn>
                <a:cxn ang="0">
                  <a:pos x="3" y="6"/>
                </a:cxn>
                <a:cxn ang="0">
                  <a:pos x="5" y="5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13" y="5"/>
                </a:cxn>
                <a:cxn ang="0">
                  <a:pos x="15" y="7"/>
                </a:cxn>
                <a:cxn ang="0">
                  <a:pos x="16" y="9"/>
                </a:cxn>
                <a:cxn ang="0">
                  <a:pos x="18" y="12"/>
                </a:cxn>
                <a:cxn ang="0">
                  <a:pos x="19" y="15"/>
                </a:cxn>
                <a:cxn ang="0">
                  <a:pos x="20" y="18"/>
                </a:cxn>
                <a:cxn ang="0">
                  <a:pos x="20" y="22"/>
                </a:cxn>
                <a:cxn ang="0">
                  <a:pos x="19" y="23"/>
                </a:cxn>
                <a:cxn ang="0">
                  <a:pos x="18" y="24"/>
                </a:cxn>
                <a:cxn ang="0">
                  <a:pos x="16" y="25"/>
                </a:cxn>
                <a:cxn ang="0">
                  <a:pos x="15" y="26"/>
                </a:cxn>
                <a:cxn ang="0">
                  <a:pos x="13" y="27"/>
                </a:cxn>
                <a:cxn ang="0">
                  <a:pos x="12" y="28"/>
                </a:cxn>
                <a:cxn ang="0">
                  <a:pos x="10" y="29"/>
                </a:cxn>
                <a:cxn ang="0">
                  <a:pos x="9" y="30"/>
                </a:cxn>
                <a:cxn ang="0">
                  <a:pos x="8" y="27"/>
                </a:cxn>
                <a:cxn ang="0">
                  <a:pos x="8" y="24"/>
                </a:cxn>
                <a:cxn ang="0">
                  <a:pos x="7" y="22"/>
                </a:cxn>
                <a:cxn ang="0">
                  <a:pos x="6" y="19"/>
                </a:cxn>
                <a:cxn ang="0">
                  <a:pos x="5" y="17"/>
                </a:cxn>
                <a:cxn ang="0">
                  <a:pos x="4" y="15"/>
                </a:cxn>
                <a:cxn ang="0">
                  <a:pos x="2" y="12"/>
                </a:cxn>
                <a:cxn ang="0">
                  <a:pos x="0" y="9"/>
                </a:cxn>
              </a:cxnLst>
              <a:rect l="0" t="0" r="r" b="b"/>
              <a:pathLst>
                <a:path w="20" h="30">
                  <a:moveTo>
                    <a:pt x="0" y="9"/>
                  </a:moveTo>
                  <a:lnTo>
                    <a:pt x="1" y="8"/>
                  </a:lnTo>
                  <a:lnTo>
                    <a:pt x="2" y="7"/>
                  </a:lnTo>
                  <a:lnTo>
                    <a:pt x="3" y="6"/>
                  </a:lnTo>
                  <a:lnTo>
                    <a:pt x="5" y="5"/>
                  </a:lnTo>
                  <a:lnTo>
                    <a:pt x="6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2"/>
                  </a:lnTo>
                  <a:lnTo>
                    <a:pt x="13" y="5"/>
                  </a:lnTo>
                  <a:lnTo>
                    <a:pt x="15" y="7"/>
                  </a:lnTo>
                  <a:lnTo>
                    <a:pt x="16" y="9"/>
                  </a:lnTo>
                  <a:lnTo>
                    <a:pt x="18" y="12"/>
                  </a:lnTo>
                  <a:lnTo>
                    <a:pt x="19" y="15"/>
                  </a:lnTo>
                  <a:lnTo>
                    <a:pt x="20" y="18"/>
                  </a:lnTo>
                  <a:lnTo>
                    <a:pt x="20" y="22"/>
                  </a:lnTo>
                  <a:lnTo>
                    <a:pt x="19" y="23"/>
                  </a:lnTo>
                  <a:lnTo>
                    <a:pt x="18" y="24"/>
                  </a:lnTo>
                  <a:lnTo>
                    <a:pt x="16" y="25"/>
                  </a:lnTo>
                  <a:lnTo>
                    <a:pt x="15" y="26"/>
                  </a:lnTo>
                  <a:lnTo>
                    <a:pt x="13" y="27"/>
                  </a:lnTo>
                  <a:lnTo>
                    <a:pt x="12" y="28"/>
                  </a:lnTo>
                  <a:lnTo>
                    <a:pt x="10" y="29"/>
                  </a:lnTo>
                  <a:lnTo>
                    <a:pt x="9" y="30"/>
                  </a:lnTo>
                  <a:lnTo>
                    <a:pt x="8" y="27"/>
                  </a:lnTo>
                  <a:lnTo>
                    <a:pt x="8" y="24"/>
                  </a:lnTo>
                  <a:lnTo>
                    <a:pt x="7" y="22"/>
                  </a:lnTo>
                  <a:lnTo>
                    <a:pt x="6" y="19"/>
                  </a:lnTo>
                  <a:lnTo>
                    <a:pt x="5" y="17"/>
                  </a:lnTo>
                  <a:lnTo>
                    <a:pt x="4" y="15"/>
                  </a:lnTo>
                  <a:lnTo>
                    <a:pt x="2" y="12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A5A0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9" name="Freeform 492"/>
            <p:cNvSpPr>
              <a:spLocks/>
            </p:cNvSpPr>
            <p:nvPr/>
          </p:nvSpPr>
          <p:spPr bwMode="auto">
            <a:xfrm>
              <a:off x="3839" y="1906"/>
              <a:ext cx="20" cy="28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" y="8"/>
                </a:cxn>
                <a:cxn ang="0">
                  <a:pos x="3" y="7"/>
                </a:cxn>
                <a:cxn ang="0">
                  <a:pos x="4" y="6"/>
                </a:cxn>
                <a:cxn ang="0">
                  <a:pos x="5" y="5"/>
                </a:cxn>
                <a:cxn ang="0">
                  <a:pos x="6" y="3"/>
                </a:cxn>
                <a:cxn ang="0">
                  <a:pos x="8" y="2"/>
                </a:cxn>
                <a:cxn ang="0">
                  <a:pos x="9" y="1"/>
                </a:cxn>
                <a:cxn ang="0">
                  <a:pos x="10" y="0"/>
                </a:cxn>
                <a:cxn ang="0">
                  <a:pos x="12" y="2"/>
                </a:cxn>
                <a:cxn ang="0">
                  <a:pos x="13" y="4"/>
                </a:cxn>
                <a:cxn ang="0">
                  <a:pos x="15" y="6"/>
                </a:cxn>
                <a:cxn ang="0">
                  <a:pos x="16" y="8"/>
                </a:cxn>
                <a:cxn ang="0">
                  <a:pos x="17" y="11"/>
                </a:cxn>
                <a:cxn ang="0">
                  <a:pos x="18" y="13"/>
                </a:cxn>
                <a:cxn ang="0">
                  <a:pos x="19" y="16"/>
                </a:cxn>
                <a:cxn ang="0">
                  <a:pos x="20" y="20"/>
                </a:cxn>
                <a:cxn ang="0">
                  <a:pos x="19" y="21"/>
                </a:cxn>
                <a:cxn ang="0">
                  <a:pos x="17" y="22"/>
                </a:cxn>
                <a:cxn ang="0">
                  <a:pos x="16" y="23"/>
                </a:cxn>
                <a:cxn ang="0">
                  <a:pos x="14" y="24"/>
                </a:cxn>
                <a:cxn ang="0">
                  <a:pos x="13" y="25"/>
                </a:cxn>
                <a:cxn ang="0">
                  <a:pos x="11" y="26"/>
                </a:cxn>
                <a:cxn ang="0">
                  <a:pos x="10" y="27"/>
                </a:cxn>
                <a:cxn ang="0">
                  <a:pos x="9" y="28"/>
                </a:cxn>
                <a:cxn ang="0">
                  <a:pos x="8" y="25"/>
                </a:cxn>
                <a:cxn ang="0">
                  <a:pos x="8" y="22"/>
                </a:cxn>
                <a:cxn ang="0">
                  <a:pos x="7" y="20"/>
                </a:cxn>
                <a:cxn ang="0">
                  <a:pos x="6" y="18"/>
                </a:cxn>
                <a:cxn ang="0">
                  <a:pos x="5" y="16"/>
                </a:cxn>
                <a:cxn ang="0">
                  <a:pos x="4" y="14"/>
                </a:cxn>
                <a:cxn ang="0">
                  <a:pos x="2" y="12"/>
                </a:cxn>
                <a:cxn ang="0">
                  <a:pos x="0" y="9"/>
                </a:cxn>
              </a:cxnLst>
              <a:rect l="0" t="0" r="r" b="b"/>
              <a:pathLst>
                <a:path w="20" h="28">
                  <a:moveTo>
                    <a:pt x="0" y="9"/>
                  </a:moveTo>
                  <a:lnTo>
                    <a:pt x="1" y="8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3"/>
                  </a:lnTo>
                  <a:lnTo>
                    <a:pt x="8" y="2"/>
                  </a:lnTo>
                  <a:lnTo>
                    <a:pt x="9" y="1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3" y="4"/>
                  </a:lnTo>
                  <a:lnTo>
                    <a:pt x="15" y="6"/>
                  </a:lnTo>
                  <a:lnTo>
                    <a:pt x="16" y="8"/>
                  </a:lnTo>
                  <a:lnTo>
                    <a:pt x="17" y="11"/>
                  </a:lnTo>
                  <a:lnTo>
                    <a:pt x="18" y="13"/>
                  </a:lnTo>
                  <a:lnTo>
                    <a:pt x="19" y="16"/>
                  </a:lnTo>
                  <a:lnTo>
                    <a:pt x="20" y="20"/>
                  </a:lnTo>
                  <a:lnTo>
                    <a:pt x="19" y="21"/>
                  </a:lnTo>
                  <a:lnTo>
                    <a:pt x="17" y="22"/>
                  </a:lnTo>
                  <a:lnTo>
                    <a:pt x="16" y="23"/>
                  </a:lnTo>
                  <a:lnTo>
                    <a:pt x="14" y="24"/>
                  </a:lnTo>
                  <a:lnTo>
                    <a:pt x="13" y="25"/>
                  </a:lnTo>
                  <a:lnTo>
                    <a:pt x="11" y="26"/>
                  </a:lnTo>
                  <a:lnTo>
                    <a:pt x="10" y="27"/>
                  </a:lnTo>
                  <a:lnTo>
                    <a:pt x="9" y="28"/>
                  </a:lnTo>
                  <a:lnTo>
                    <a:pt x="8" y="25"/>
                  </a:lnTo>
                  <a:lnTo>
                    <a:pt x="8" y="22"/>
                  </a:lnTo>
                  <a:lnTo>
                    <a:pt x="7" y="20"/>
                  </a:lnTo>
                  <a:lnTo>
                    <a:pt x="6" y="18"/>
                  </a:lnTo>
                  <a:lnTo>
                    <a:pt x="5" y="16"/>
                  </a:lnTo>
                  <a:lnTo>
                    <a:pt x="4" y="14"/>
                  </a:lnTo>
                  <a:lnTo>
                    <a:pt x="2" y="12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A8A3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0" name="Freeform 493"/>
            <p:cNvSpPr>
              <a:spLocks/>
            </p:cNvSpPr>
            <p:nvPr/>
          </p:nvSpPr>
          <p:spPr bwMode="auto">
            <a:xfrm>
              <a:off x="3840" y="1907"/>
              <a:ext cx="18" cy="25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" y="8"/>
                </a:cxn>
                <a:cxn ang="0">
                  <a:pos x="2" y="7"/>
                </a:cxn>
                <a:cxn ang="0">
                  <a:pos x="4" y="6"/>
                </a:cxn>
                <a:cxn ang="0">
                  <a:pos x="5" y="4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10" y="0"/>
                </a:cxn>
                <a:cxn ang="0">
                  <a:pos x="11" y="2"/>
                </a:cxn>
                <a:cxn ang="0">
                  <a:pos x="13" y="4"/>
                </a:cxn>
                <a:cxn ang="0">
                  <a:pos x="14" y="6"/>
                </a:cxn>
                <a:cxn ang="0">
                  <a:pos x="15" y="7"/>
                </a:cxn>
                <a:cxn ang="0">
                  <a:pos x="16" y="9"/>
                </a:cxn>
                <a:cxn ang="0">
                  <a:pos x="17" y="12"/>
                </a:cxn>
                <a:cxn ang="0">
                  <a:pos x="18" y="14"/>
                </a:cxn>
                <a:cxn ang="0">
                  <a:pos x="18" y="18"/>
                </a:cxn>
                <a:cxn ang="0">
                  <a:pos x="17" y="19"/>
                </a:cxn>
                <a:cxn ang="0">
                  <a:pos x="16" y="19"/>
                </a:cxn>
                <a:cxn ang="0">
                  <a:pos x="14" y="21"/>
                </a:cxn>
                <a:cxn ang="0">
                  <a:pos x="13" y="21"/>
                </a:cxn>
                <a:cxn ang="0">
                  <a:pos x="12" y="22"/>
                </a:cxn>
                <a:cxn ang="0">
                  <a:pos x="10" y="24"/>
                </a:cxn>
                <a:cxn ang="0">
                  <a:pos x="9" y="24"/>
                </a:cxn>
                <a:cxn ang="0">
                  <a:pos x="7" y="25"/>
                </a:cxn>
                <a:cxn ang="0">
                  <a:pos x="7" y="23"/>
                </a:cxn>
                <a:cxn ang="0">
                  <a:pos x="6" y="21"/>
                </a:cxn>
                <a:cxn ang="0">
                  <a:pos x="6" y="19"/>
                </a:cxn>
                <a:cxn ang="0">
                  <a:pos x="5" y="17"/>
                </a:cxn>
                <a:cxn ang="0">
                  <a:pos x="4" y="15"/>
                </a:cxn>
                <a:cxn ang="0">
                  <a:pos x="3" y="14"/>
                </a:cxn>
                <a:cxn ang="0">
                  <a:pos x="2" y="11"/>
                </a:cxn>
                <a:cxn ang="0">
                  <a:pos x="0" y="9"/>
                </a:cxn>
              </a:cxnLst>
              <a:rect l="0" t="0" r="r" b="b"/>
              <a:pathLst>
                <a:path w="18" h="25">
                  <a:moveTo>
                    <a:pt x="0" y="9"/>
                  </a:moveTo>
                  <a:lnTo>
                    <a:pt x="1" y="8"/>
                  </a:lnTo>
                  <a:lnTo>
                    <a:pt x="2" y="7"/>
                  </a:lnTo>
                  <a:lnTo>
                    <a:pt x="4" y="6"/>
                  </a:lnTo>
                  <a:lnTo>
                    <a:pt x="5" y="4"/>
                  </a:lnTo>
                  <a:lnTo>
                    <a:pt x="6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10" y="0"/>
                  </a:lnTo>
                  <a:lnTo>
                    <a:pt x="11" y="2"/>
                  </a:lnTo>
                  <a:lnTo>
                    <a:pt x="13" y="4"/>
                  </a:lnTo>
                  <a:lnTo>
                    <a:pt x="14" y="6"/>
                  </a:lnTo>
                  <a:lnTo>
                    <a:pt x="15" y="7"/>
                  </a:lnTo>
                  <a:lnTo>
                    <a:pt x="16" y="9"/>
                  </a:lnTo>
                  <a:lnTo>
                    <a:pt x="17" y="12"/>
                  </a:lnTo>
                  <a:lnTo>
                    <a:pt x="18" y="14"/>
                  </a:lnTo>
                  <a:lnTo>
                    <a:pt x="18" y="18"/>
                  </a:lnTo>
                  <a:lnTo>
                    <a:pt x="17" y="19"/>
                  </a:lnTo>
                  <a:lnTo>
                    <a:pt x="16" y="19"/>
                  </a:lnTo>
                  <a:lnTo>
                    <a:pt x="14" y="21"/>
                  </a:lnTo>
                  <a:lnTo>
                    <a:pt x="13" y="21"/>
                  </a:lnTo>
                  <a:lnTo>
                    <a:pt x="12" y="22"/>
                  </a:lnTo>
                  <a:lnTo>
                    <a:pt x="10" y="24"/>
                  </a:lnTo>
                  <a:lnTo>
                    <a:pt x="9" y="24"/>
                  </a:lnTo>
                  <a:lnTo>
                    <a:pt x="7" y="25"/>
                  </a:lnTo>
                  <a:lnTo>
                    <a:pt x="7" y="23"/>
                  </a:lnTo>
                  <a:lnTo>
                    <a:pt x="6" y="21"/>
                  </a:lnTo>
                  <a:lnTo>
                    <a:pt x="6" y="19"/>
                  </a:lnTo>
                  <a:lnTo>
                    <a:pt x="5" y="17"/>
                  </a:lnTo>
                  <a:lnTo>
                    <a:pt x="4" y="15"/>
                  </a:lnTo>
                  <a:lnTo>
                    <a:pt x="3" y="14"/>
                  </a:lnTo>
                  <a:lnTo>
                    <a:pt x="2" y="11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AAA8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1" name="Freeform 494"/>
            <p:cNvSpPr>
              <a:spLocks/>
            </p:cNvSpPr>
            <p:nvPr/>
          </p:nvSpPr>
          <p:spPr bwMode="auto">
            <a:xfrm>
              <a:off x="3840" y="1908"/>
              <a:ext cx="18" cy="2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2" y="7"/>
                </a:cxn>
                <a:cxn ang="0">
                  <a:pos x="3" y="6"/>
                </a:cxn>
                <a:cxn ang="0">
                  <a:pos x="4" y="5"/>
                </a:cxn>
                <a:cxn ang="0">
                  <a:pos x="5" y="4"/>
                </a:cxn>
                <a:cxn ang="0">
                  <a:pos x="7" y="3"/>
                </a:cxn>
                <a:cxn ang="0">
                  <a:pos x="8" y="2"/>
                </a:cxn>
                <a:cxn ang="0">
                  <a:pos x="9" y="1"/>
                </a:cxn>
                <a:cxn ang="0">
                  <a:pos x="10" y="0"/>
                </a:cxn>
                <a:cxn ang="0">
                  <a:pos x="12" y="2"/>
                </a:cxn>
                <a:cxn ang="0">
                  <a:pos x="13" y="3"/>
                </a:cxn>
                <a:cxn ang="0">
                  <a:pos x="14" y="5"/>
                </a:cxn>
                <a:cxn ang="0">
                  <a:pos x="15" y="6"/>
                </a:cxn>
                <a:cxn ang="0">
                  <a:pos x="16" y="8"/>
                </a:cxn>
                <a:cxn ang="0">
                  <a:pos x="17" y="10"/>
                </a:cxn>
                <a:cxn ang="0">
                  <a:pos x="17" y="12"/>
                </a:cxn>
                <a:cxn ang="0">
                  <a:pos x="18" y="15"/>
                </a:cxn>
                <a:cxn ang="0">
                  <a:pos x="17" y="16"/>
                </a:cxn>
                <a:cxn ang="0">
                  <a:pos x="15" y="17"/>
                </a:cxn>
                <a:cxn ang="0">
                  <a:pos x="14" y="18"/>
                </a:cxn>
                <a:cxn ang="0">
                  <a:pos x="13" y="19"/>
                </a:cxn>
                <a:cxn ang="0">
                  <a:pos x="11" y="20"/>
                </a:cxn>
                <a:cxn ang="0">
                  <a:pos x="10" y="21"/>
                </a:cxn>
                <a:cxn ang="0">
                  <a:pos x="9" y="22"/>
                </a:cxn>
                <a:cxn ang="0">
                  <a:pos x="7" y="23"/>
                </a:cxn>
                <a:cxn ang="0">
                  <a:pos x="7" y="21"/>
                </a:cxn>
                <a:cxn ang="0">
                  <a:pos x="6" y="19"/>
                </a:cxn>
                <a:cxn ang="0">
                  <a:pos x="6" y="18"/>
                </a:cxn>
                <a:cxn ang="0">
                  <a:pos x="5" y="16"/>
                </a:cxn>
                <a:cxn ang="0">
                  <a:pos x="4" y="15"/>
                </a:cxn>
                <a:cxn ang="0">
                  <a:pos x="3" y="13"/>
                </a:cxn>
                <a:cxn ang="0">
                  <a:pos x="2" y="11"/>
                </a:cxn>
                <a:cxn ang="0">
                  <a:pos x="0" y="8"/>
                </a:cxn>
              </a:cxnLst>
              <a:rect l="0" t="0" r="r" b="b"/>
              <a:pathLst>
                <a:path w="18" h="23">
                  <a:moveTo>
                    <a:pt x="0" y="8"/>
                  </a:moveTo>
                  <a:lnTo>
                    <a:pt x="2" y="7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7" y="3"/>
                  </a:lnTo>
                  <a:lnTo>
                    <a:pt x="8" y="2"/>
                  </a:lnTo>
                  <a:lnTo>
                    <a:pt x="9" y="1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3" y="3"/>
                  </a:lnTo>
                  <a:lnTo>
                    <a:pt x="14" y="5"/>
                  </a:lnTo>
                  <a:lnTo>
                    <a:pt x="15" y="6"/>
                  </a:lnTo>
                  <a:lnTo>
                    <a:pt x="16" y="8"/>
                  </a:lnTo>
                  <a:lnTo>
                    <a:pt x="17" y="10"/>
                  </a:lnTo>
                  <a:lnTo>
                    <a:pt x="17" y="12"/>
                  </a:lnTo>
                  <a:lnTo>
                    <a:pt x="18" y="15"/>
                  </a:lnTo>
                  <a:lnTo>
                    <a:pt x="17" y="16"/>
                  </a:lnTo>
                  <a:lnTo>
                    <a:pt x="15" y="17"/>
                  </a:lnTo>
                  <a:lnTo>
                    <a:pt x="14" y="18"/>
                  </a:lnTo>
                  <a:lnTo>
                    <a:pt x="13" y="19"/>
                  </a:lnTo>
                  <a:lnTo>
                    <a:pt x="11" y="20"/>
                  </a:lnTo>
                  <a:lnTo>
                    <a:pt x="10" y="21"/>
                  </a:lnTo>
                  <a:lnTo>
                    <a:pt x="9" y="22"/>
                  </a:lnTo>
                  <a:lnTo>
                    <a:pt x="7" y="23"/>
                  </a:lnTo>
                  <a:lnTo>
                    <a:pt x="7" y="21"/>
                  </a:lnTo>
                  <a:lnTo>
                    <a:pt x="6" y="19"/>
                  </a:lnTo>
                  <a:lnTo>
                    <a:pt x="6" y="18"/>
                  </a:lnTo>
                  <a:lnTo>
                    <a:pt x="5" y="16"/>
                  </a:lnTo>
                  <a:lnTo>
                    <a:pt x="4" y="15"/>
                  </a:lnTo>
                  <a:lnTo>
                    <a:pt x="3" y="13"/>
                  </a:lnTo>
                  <a:lnTo>
                    <a:pt x="2" y="11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AFAA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2" name="Freeform 495"/>
            <p:cNvSpPr>
              <a:spLocks/>
            </p:cNvSpPr>
            <p:nvPr/>
          </p:nvSpPr>
          <p:spPr bwMode="auto">
            <a:xfrm>
              <a:off x="3841" y="1909"/>
              <a:ext cx="17" cy="21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" y="7"/>
                </a:cxn>
                <a:cxn ang="0">
                  <a:pos x="3" y="6"/>
                </a:cxn>
                <a:cxn ang="0">
                  <a:pos x="4" y="5"/>
                </a:cxn>
                <a:cxn ang="0">
                  <a:pos x="5" y="4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0" y="0"/>
                </a:cxn>
                <a:cxn ang="0">
                  <a:pos x="11" y="2"/>
                </a:cxn>
                <a:cxn ang="0">
                  <a:pos x="12" y="3"/>
                </a:cxn>
                <a:cxn ang="0">
                  <a:pos x="13" y="4"/>
                </a:cxn>
                <a:cxn ang="0">
                  <a:pos x="14" y="5"/>
                </a:cxn>
                <a:cxn ang="0">
                  <a:pos x="14" y="7"/>
                </a:cxn>
                <a:cxn ang="0">
                  <a:pos x="15" y="8"/>
                </a:cxn>
                <a:cxn ang="0">
                  <a:pos x="16" y="10"/>
                </a:cxn>
                <a:cxn ang="0">
                  <a:pos x="17" y="13"/>
                </a:cxn>
                <a:cxn ang="0">
                  <a:pos x="15" y="14"/>
                </a:cxn>
                <a:cxn ang="0">
                  <a:pos x="14" y="15"/>
                </a:cxn>
                <a:cxn ang="0">
                  <a:pos x="13" y="16"/>
                </a:cxn>
                <a:cxn ang="0">
                  <a:pos x="11" y="17"/>
                </a:cxn>
                <a:cxn ang="0">
                  <a:pos x="10" y="18"/>
                </a:cxn>
                <a:cxn ang="0">
                  <a:pos x="9" y="19"/>
                </a:cxn>
                <a:cxn ang="0">
                  <a:pos x="7" y="20"/>
                </a:cxn>
                <a:cxn ang="0">
                  <a:pos x="6" y="21"/>
                </a:cxn>
                <a:cxn ang="0">
                  <a:pos x="5" y="19"/>
                </a:cxn>
                <a:cxn ang="0">
                  <a:pos x="5" y="17"/>
                </a:cxn>
                <a:cxn ang="0">
                  <a:pos x="4" y="16"/>
                </a:cxn>
                <a:cxn ang="0">
                  <a:pos x="4" y="15"/>
                </a:cxn>
                <a:cxn ang="0">
                  <a:pos x="3" y="14"/>
                </a:cxn>
                <a:cxn ang="0">
                  <a:pos x="3" y="12"/>
                </a:cxn>
                <a:cxn ang="0">
                  <a:pos x="2" y="11"/>
                </a:cxn>
                <a:cxn ang="0">
                  <a:pos x="0" y="8"/>
                </a:cxn>
              </a:cxnLst>
              <a:rect l="0" t="0" r="r" b="b"/>
              <a:pathLst>
                <a:path w="17" h="21">
                  <a:moveTo>
                    <a:pt x="0" y="8"/>
                  </a:moveTo>
                  <a:lnTo>
                    <a:pt x="1" y="7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0" y="0"/>
                  </a:lnTo>
                  <a:lnTo>
                    <a:pt x="11" y="2"/>
                  </a:lnTo>
                  <a:lnTo>
                    <a:pt x="12" y="3"/>
                  </a:lnTo>
                  <a:lnTo>
                    <a:pt x="13" y="4"/>
                  </a:lnTo>
                  <a:lnTo>
                    <a:pt x="14" y="5"/>
                  </a:lnTo>
                  <a:lnTo>
                    <a:pt x="14" y="7"/>
                  </a:lnTo>
                  <a:lnTo>
                    <a:pt x="15" y="8"/>
                  </a:lnTo>
                  <a:lnTo>
                    <a:pt x="16" y="10"/>
                  </a:lnTo>
                  <a:lnTo>
                    <a:pt x="17" y="13"/>
                  </a:lnTo>
                  <a:lnTo>
                    <a:pt x="15" y="14"/>
                  </a:lnTo>
                  <a:lnTo>
                    <a:pt x="14" y="15"/>
                  </a:lnTo>
                  <a:lnTo>
                    <a:pt x="13" y="16"/>
                  </a:lnTo>
                  <a:lnTo>
                    <a:pt x="11" y="17"/>
                  </a:lnTo>
                  <a:lnTo>
                    <a:pt x="10" y="18"/>
                  </a:lnTo>
                  <a:lnTo>
                    <a:pt x="9" y="19"/>
                  </a:lnTo>
                  <a:lnTo>
                    <a:pt x="7" y="20"/>
                  </a:lnTo>
                  <a:lnTo>
                    <a:pt x="6" y="21"/>
                  </a:lnTo>
                  <a:lnTo>
                    <a:pt x="5" y="19"/>
                  </a:lnTo>
                  <a:lnTo>
                    <a:pt x="5" y="17"/>
                  </a:lnTo>
                  <a:lnTo>
                    <a:pt x="4" y="16"/>
                  </a:lnTo>
                  <a:lnTo>
                    <a:pt x="4" y="15"/>
                  </a:lnTo>
                  <a:lnTo>
                    <a:pt x="3" y="14"/>
                  </a:lnTo>
                  <a:lnTo>
                    <a:pt x="3" y="12"/>
                  </a:lnTo>
                  <a:lnTo>
                    <a:pt x="2" y="11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B2AFA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3" name="Freeform 496"/>
            <p:cNvSpPr>
              <a:spLocks/>
            </p:cNvSpPr>
            <p:nvPr/>
          </p:nvSpPr>
          <p:spPr bwMode="auto">
            <a:xfrm>
              <a:off x="3842" y="1910"/>
              <a:ext cx="15" cy="19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" y="7"/>
                </a:cxn>
                <a:cxn ang="0">
                  <a:pos x="2" y="6"/>
                </a:cxn>
                <a:cxn ang="0">
                  <a:pos x="3" y="5"/>
                </a:cxn>
                <a:cxn ang="0">
                  <a:pos x="5" y="4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11" y="2"/>
                </a:cxn>
                <a:cxn ang="0">
                  <a:pos x="12" y="4"/>
                </a:cxn>
                <a:cxn ang="0">
                  <a:pos x="13" y="4"/>
                </a:cxn>
                <a:cxn ang="0">
                  <a:pos x="13" y="5"/>
                </a:cxn>
                <a:cxn ang="0">
                  <a:pos x="13" y="7"/>
                </a:cxn>
                <a:cxn ang="0">
                  <a:pos x="14" y="8"/>
                </a:cxn>
                <a:cxn ang="0">
                  <a:pos x="15" y="11"/>
                </a:cxn>
                <a:cxn ang="0">
                  <a:pos x="14" y="12"/>
                </a:cxn>
                <a:cxn ang="0">
                  <a:pos x="12" y="13"/>
                </a:cxn>
                <a:cxn ang="0">
                  <a:pos x="11" y="14"/>
                </a:cxn>
                <a:cxn ang="0">
                  <a:pos x="10" y="15"/>
                </a:cxn>
                <a:cxn ang="0">
                  <a:pos x="9" y="16"/>
                </a:cxn>
                <a:cxn ang="0">
                  <a:pos x="7" y="17"/>
                </a:cxn>
                <a:cxn ang="0">
                  <a:pos x="6" y="18"/>
                </a:cxn>
                <a:cxn ang="0">
                  <a:pos x="5" y="19"/>
                </a:cxn>
                <a:cxn ang="0">
                  <a:pos x="4" y="16"/>
                </a:cxn>
                <a:cxn ang="0">
                  <a:pos x="3" y="14"/>
                </a:cxn>
                <a:cxn ang="0">
                  <a:pos x="2" y="12"/>
                </a:cxn>
                <a:cxn ang="0">
                  <a:pos x="0" y="8"/>
                </a:cxn>
              </a:cxnLst>
              <a:rect l="0" t="0" r="r" b="b"/>
              <a:pathLst>
                <a:path w="15" h="19">
                  <a:moveTo>
                    <a:pt x="0" y="8"/>
                  </a:moveTo>
                  <a:lnTo>
                    <a:pt x="1" y="7"/>
                  </a:lnTo>
                  <a:lnTo>
                    <a:pt x="2" y="6"/>
                  </a:lnTo>
                  <a:lnTo>
                    <a:pt x="3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2" y="4"/>
                  </a:lnTo>
                  <a:lnTo>
                    <a:pt x="13" y="4"/>
                  </a:lnTo>
                  <a:lnTo>
                    <a:pt x="13" y="5"/>
                  </a:lnTo>
                  <a:lnTo>
                    <a:pt x="13" y="7"/>
                  </a:lnTo>
                  <a:lnTo>
                    <a:pt x="14" y="8"/>
                  </a:lnTo>
                  <a:lnTo>
                    <a:pt x="15" y="11"/>
                  </a:lnTo>
                  <a:lnTo>
                    <a:pt x="14" y="12"/>
                  </a:lnTo>
                  <a:lnTo>
                    <a:pt x="12" y="13"/>
                  </a:lnTo>
                  <a:lnTo>
                    <a:pt x="11" y="14"/>
                  </a:lnTo>
                  <a:lnTo>
                    <a:pt x="10" y="15"/>
                  </a:lnTo>
                  <a:lnTo>
                    <a:pt x="9" y="16"/>
                  </a:lnTo>
                  <a:lnTo>
                    <a:pt x="7" y="17"/>
                  </a:lnTo>
                  <a:lnTo>
                    <a:pt x="6" y="18"/>
                  </a:lnTo>
                  <a:lnTo>
                    <a:pt x="5" y="19"/>
                  </a:lnTo>
                  <a:lnTo>
                    <a:pt x="4" y="16"/>
                  </a:lnTo>
                  <a:lnTo>
                    <a:pt x="3" y="14"/>
                  </a:lnTo>
                  <a:lnTo>
                    <a:pt x="2" y="1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B5B2B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4" name="Freeform 497"/>
            <p:cNvSpPr>
              <a:spLocks/>
            </p:cNvSpPr>
            <p:nvPr/>
          </p:nvSpPr>
          <p:spPr bwMode="auto">
            <a:xfrm>
              <a:off x="3842" y="1911"/>
              <a:ext cx="15" cy="16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" y="7"/>
                </a:cxn>
                <a:cxn ang="0">
                  <a:pos x="3" y="6"/>
                </a:cxn>
                <a:cxn ang="0">
                  <a:pos x="4" y="5"/>
                </a:cxn>
                <a:cxn ang="0">
                  <a:pos x="5" y="4"/>
                </a:cxn>
                <a:cxn ang="0">
                  <a:pos x="6" y="3"/>
                </a:cxn>
                <a:cxn ang="0">
                  <a:pos x="8" y="2"/>
                </a:cxn>
                <a:cxn ang="0">
                  <a:pos x="9" y="1"/>
                </a:cxn>
                <a:cxn ang="0">
                  <a:pos x="10" y="0"/>
                </a:cxn>
                <a:cxn ang="0">
                  <a:pos x="12" y="2"/>
                </a:cxn>
                <a:cxn ang="0">
                  <a:pos x="12" y="3"/>
                </a:cxn>
                <a:cxn ang="0">
                  <a:pos x="13" y="5"/>
                </a:cxn>
                <a:cxn ang="0">
                  <a:pos x="15" y="8"/>
                </a:cxn>
                <a:cxn ang="0">
                  <a:pos x="13" y="9"/>
                </a:cxn>
                <a:cxn ang="0">
                  <a:pos x="12" y="10"/>
                </a:cxn>
                <a:cxn ang="0">
                  <a:pos x="11" y="11"/>
                </a:cxn>
                <a:cxn ang="0">
                  <a:pos x="10" y="12"/>
                </a:cxn>
                <a:cxn ang="0">
                  <a:pos x="8" y="13"/>
                </a:cxn>
                <a:cxn ang="0">
                  <a:pos x="7" y="14"/>
                </a:cxn>
                <a:cxn ang="0">
                  <a:pos x="6" y="15"/>
                </a:cxn>
                <a:cxn ang="0">
                  <a:pos x="5" y="16"/>
                </a:cxn>
                <a:cxn ang="0">
                  <a:pos x="4" y="14"/>
                </a:cxn>
                <a:cxn ang="0">
                  <a:pos x="3" y="13"/>
                </a:cxn>
                <a:cxn ang="0">
                  <a:pos x="2" y="11"/>
                </a:cxn>
                <a:cxn ang="0">
                  <a:pos x="0" y="8"/>
                </a:cxn>
              </a:cxnLst>
              <a:rect l="0" t="0" r="r" b="b"/>
              <a:pathLst>
                <a:path w="15" h="16">
                  <a:moveTo>
                    <a:pt x="0" y="8"/>
                  </a:moveTo>
                  <a:lnTo>
                    <a:pt x="1" y="7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8" y="2"/>
                  </a:lnTo>
                  <a:lnTo>
                    <a:pt x="9" y="1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2" y="3"/>
                  </a:lnTo>
                  <a:lnTo>
                    <a:pt x="13" y="5"/>
                  </a:lnTo>
                  <a:lnTo>
                    <a:pt x="15" y="8"/>
                  </a:lnTo>
                  <a:lnTo>
                    <a:pt x="13" y="9"/>
                  </a:lnTo>
                  <a:lnTo>
                    <a:pt x="12" y="10"/>
                  </a:lnTo>
                  <a:lnTo>
                    <a:pt x="11" y="11"/>
                  </a:lnTo>
                  <a:lnTo>
                    <a:pt x="10" y="12"/>
                  </a:lnTo>
                  <a:lnTo>
                    <a:pt x="8" y="13"/>
                  </a:lnTo>
                  <a:lnTo>
                    <a:pt x="7" y="14"/>
                  </a:lnTo>
                  <a:lnTo>
                    <a:pt x="6" y="15"/>
                  </a:lnTo>
                  <a:lnTo>
                    <a:pt x="5" y="16"/>
                  </a:lnTo>
                  <a:lnTo>
                    <a:pt x="4" y="14"/>
                  </a:lnTo>
                  <a:lnTo>
                    <a:pt x="3" y="13"/>
                  </a:lnTo>
                  <a:lnTo>
                    <a:pt x="2" y="11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BAB7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5" name="Freeform 498"/>
            <p:cNvSpPr>
              <a:spLocks/>
            </p:cNvSpPr>
            <p:nvPr/>
          </p:nvSpPr>
          <p:spPr bwMode="auto">
            <a:xfrm>
              <a:off x="3843" y="1912"/>
              <a:ext cx="13" cy="14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" y="7"/>
                </a:cxn>
                <a:cxn ang="0">
                  <a:pos x="2" y="6"/>
                </a:cxn>
                <a:cxn ang="0">
                  <a:pos x="4" y="5"/>
                </a:cxn>
                <a:cxn ang="0">
                  <a:pos x="5" y="4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10" y="0"/>
                </a:cxn>
                <a:cxn ang="0">
                  <a:pos x="11" y="2"/>
                </a:cxn>
                <a:cxn ang="0">
                  <a:pos x="11" y="2"/>
                </a:cxn>
                <a:cxn ang="0">
                  <a:pos x="12" y="3"/>
                </a:cxn>
                <a:cxn ang="0">
                  <a:pos x="13" y="6"/>
                </a:cxn>
                <a:cxn ang="0">
                  <a:pos x="12" y="7"/>
                </a:cxn>
                <a:cxn ang="0">
                  <a:pos x="11" y="8"/>
                </a:cxn>
                <a:cxn ang="0">
                  <a:pos x="10" y="9"/>
                </a:cxn>
                <a:cxn ang="0">
                  <a:pos x="8" y="10"/>
                </a:cxn>
                <a:cxn ang="0">
                  <a:pos x="7" y="11"/>
                </a:cxn>
                <a:cxn ang="0">
                  <a:pos x="6" y="12"/>
                </a:cxn>
                <a:cxn ang="0">
                  <a:pos x="5" y="13"/>
                </a:cxn>
                <a:cxn ang="0">
                  <a:pos x="3" y="14"/>
                </a:cxn>
                <a:cxn ang="0">
                  <a:pos x="2" y="13"/>
                </a:cxn>
                <a:cxn ang="0">
                  <a:pos x="2" y="12"/>
                </a:cxn>
                <a:cxn ang="0">
                  <a:pos x="1" y="10"/>
                </a:cxn>
                <a:cxn ang="0">
                  <a:pos x="0" y="8"/>
                </a:cxn>
              </a:cxnLst>
              <a:rect l="0" t="0" r="r" b="b"/>
              <a:pathLst>
                <a:path w="13" h="14">
                  <a:moveTo>
                    <a:pt x="0" y="8"/>
                  </a:moveTo>
                  <a:lnTo>
                    <a:pt x="1" y="7"/>
                  </a:lnTo>
                  <a:lnTo>
                    <a:pt x="2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10" y="0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2" y="3"/>
                  </a:lnTo>
                  <a:lnTo>
                    <a:pt x="13" y="6"/>
                  </a:lnTo>
                  <a:lnTo>
                    <a:pt x="12" y="7"/>
                  </a:lnTo>
                  <a:lnTo>
                    <a:pt x="11" y="8"/>
                  </a:lnTo>
                  <a:lnTo>
                    <a:pt x="10" y="9"/>
                  </a:lnTo>
                  <a:lnTo>
                    <a:pt x="8" y="10"/>
                  </a:lnTo>
                  <a:lnTo>
                    <a:pt x="7" y="11"/>
                  </a:lnTo>
                  <a:lnTo>
                    <a:pt x="6" y="12"/>
                  </a:lnTo>
                  <a:lnTo>
                    <a:pt x="5" y="13"/>
                  </a:lnTo>
                  <a:lnTo>
                    <a:pt x="3" y="14"/>
                  </a:lnTo>
                  <a:lnTo>
                    <a:pt x="2" y="13"/>
                  </a:lnTo>
                  <a:lnTo>
                    <a:pt x="2" y="12"/>
                  </a:lnTo>
                  <a:lnTo>
                    <a:pt x="1" y="1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BCBC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6" name="Freeform 499"/>
            <p:cNvSpPr>
              <a:spLocks/>
            </p:cNvSpPr>
            <p:nvPr/>
          </p:nvSpPr>
          <p:spPr bwMode="auto">
            <a:xfrm>
              <a:off x="3843" y="1913"/>
              <a:ext cx="13" cy="12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0" y="0"/>
                </a:cxn>
                <a:cxn ang="0">
                  <a:pos x="11" y="1"/>
                </a:cxn>
                <a:cxn ang="0">
                  <a:pos x="11" y="1"/>
                </a:cxn>
                <a:cxn ang="0">
                  <a:pos x="11" y="2"/>
                </a:cxn>
                <a:cxn ang="0">
                  <a:pos x="13" y="3"/>
                </a:cxn>
                <a:cxn ang="0">
                  <a:pos x="3" y="12"/>
                </a:cxn>
                <a:cxn ang="0">
                  <a:pos x="2" y="11"/>
                </a:cxn>
                <a:cxn ang="0">
                  <a:pos x="2" y="11"/>
                </a:cxn>
                <a:cxn ang="0">
                  <a:pos x="1" y="10"/>
                </a:cxn>
                <a:cxn ang="0">
                  <a:pos x="0" y="7"/>
                </a:cxn>
              </a:cxnLst>
              <a:rect l="0" t="0" r="r" b="b"/>
              <a:pathLst>
                <a:path w="13" h="12">
                  <a:moveTo>
                    <a:pt x="0" y="7"/>
                  </a:moveTo>
                  <a:lnTo>
                    <a:pt x="10" y="0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11" y="2"/>
                  </a:lnTo>
                  <a:lnTo>
                    <a:pt x="13" y="3"/>
                  </a:lnTo>
                  <a:lnTo>
                    <a:pt x="3" y="12"/>
                  </a:lnTo>
                  <a:lnTo>
                    <a:pt x="2" y="11"/>
                  </a:lnTo>
                  <a:lnTo>
                    <a:pt x="2" y="11"/>
                  </a:lnTo>
                  <a:lnTo>
                    <a:pt x="1" y="1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7" name="Freeform 500"/>
            <p:cNvSpPr>
              <a:spLocks/>
            </p:cNvSpPr>
            <p:nvPr/>
          </p:nvSpPr>
          <p:spPr bwMode="auto">
            <a:xfrm>
              <a:off x="3880" y="1838"/>
              <a:ext cx="15" cy="166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13" y="25"/>
                </a:cxn>
                <a:cxn ang="0">
                  <a:pos x="15" y="54"/>
                </a:cxn>
                <a:cxn ang="0">
                  <a:pos x="15" y="84"/>
                </a:cxn>
                <a:cxn ang="0">
                  <a:pos x="14" y="114"/>
                </a:cxn>
                <a:cxn ang="0">
                  <a:pos x="13" y="142"/>
                </a:cxn>
                <a:cxn ang="0">
                  <a:pos x="9" y="159"/>
                </a:cxn>
                <a:cxn ang="0">
                  <a:pos x="3" y="166"/>
                </a:cxn>
                <a:cxn ang="0">
                  <a:pos x="8" y="151"/>
                </a:cxn>
                <a:cxn ang="0">
                  <a:pos x="10" y="116"/>
                </a:cxn>
                <a:cxn ang="0">
                  <a:pos x="10" y="83"/>
                </a:cxn>
                <a:cxn ang="0">
                  <a:pos x="10" y="53"/>
                </a:cxn>
                <a:cxn ang="0">
                  <a:pos x="8" y="26"/>
                </a:cxn>
                <a:cxn ang="0">
                  <a:pos x="0" y="0"/>
                </a:cxn>
                <a:cxn ang="0">
                  <a:pos x="6" y="1"/>
                </a:cxn>
              </a:cxnLst>
              <a:rect l="0" t="0" r="r" b="b"/>
              <a:pathLst>
                <a:path w="15" h="166">
                  <a:moveTo>
                    <a:pt x="6" y="1"/>
                  </a:moveTo>
                  <a:lnTo>
                    <a:pt x="13" y="25"/>
                  </a:lnTo>
                  <a:lnTo>
                    <a:pt x="15" y="54"/>
                  </a:lnTo>
                  <a:lnTo>
                    <a:pt x="15" y="84"/>
                  </a:lnTo>
                  <a:lnTo>
                    <a:pt x="14" y="114"/>
                  </a:lnTo>
                  <a:lnTo>
                    <a:pt x="13" y="142"/>
                  </a:lnTo>
                  <a:lnTo>
                    <a:pt x="9" y="159"/>
                  </a:lnTo>
                  <a:lnTo>
                    <a:pt x="3" y="166"/>
                  </a:lnTo>
                  <a:lnTo>
                    <a:pt x="8" y="151"/>
                  </a:lnTo>
                  <a:lnTo>
                    <a:pt x="10" y="116"/>
                  </a:lnTo>
                  <a:lnTo>
                    <a:pt x="10" y="83"/>
                  </a:lnTo>
                  <a:lnTo>
                    <a:pt x="10" y="53"/>
                  </a:lnTo>
                  <a:lnTo>
                    <a:pt x="8" y="26"/>
                  </a:lnTo>
                  <a:lnTo>
                    <a:pt x="0" y="0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56607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8" name="Freeform 501"/>
            <p:cNvSpPr>
              <a:spLocks/>
            </p:cNvSpPr>
            <p:nvPr/>
          </p:nvSpPr>
          <p:spPr bwMode="auto">
            <a:xfrm>
              <a:off x="3655" y="1862"/>
              <a:ext cx="150" cy="116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150" y="14"/>
                </a:cxn>
                <a:cxn ang="0">
                  <a:pos x="145" y="17"/>
                </a:cxn>
                <a:cxn ang="0">
                  <a:pos x="54" y="5"/>
                </a:cxn>
                <a:cxn ang="0">
                  <a:pos x="50" y="5"/>
                </a:cxn>
                <a:cxn ang="0">
                  <a:pos x="46" y="5"/>
                </a:cxn>
                <a:cxn ang="0">
                  <a:pos x="44" y="5"/>
                </a:cxn>
                <a:cxn ang="0">
                  <a:pos x="41" y="5"/>
                </a:cxn>
                <a:cxn ang="0">
                  <a:pos x="39" y="5"/>
                </a:cxn>
                <a:cxn ang="0">
                  <a:pos x="37" y="6"/>
                </a:cxn>
                <a:cxn ang="0">
                  <a:pos x="34" y="7"/>
                </a:cxn>
                <a:cxn ang="0">
                  <a:pos x="31" y="8"/>
                </a:cxn>
                <a:cxn ang="0">
                  <a:pos x="24" y="11"/>
                </a:cxn>
                <a:cxn ang="0">
                  <a:pos x="18" y="14"/>
                </a:cxn>
                <a:cxn ang="0">
                  <a:pos x="14" y="19"/>
                </a:cxn>
                <a:cxn ang="0">
                  <a:pos x="10" y="25"/>
                </a:cxn>
                <a:cxn ang="0">
                  <a:pos x="8" y="32"/>
                </a:cxn>
                <a:cxn ang="0">
                  <a:pos x="6" y="38"/>
                </a:cxn>
                <a:cxn ang="0">
                  <a:pos x="5" y="46"/>
                </a:cxn>
                <a:cxn ang="0">
                  <a:pos x="5" y="53"/>
                </a:cxn>
                <a:cxn ang="0">
                  <a:pos x="6" y="60"/>
                </a:cxn>
                <a:cxn ang="0">
                  <a:pos x="7" y="68"/>
                </a:cxn>
                <a:cxn ang="0">
                  <a:pos x="9" y="74"/>
                </a:cxn>
                <a:cxn ang="0">
                  <a:pos x="12" y="81"/>
                </a:cxn>
                <a:cxn ang="0">
                  <a:pos x="16" y="86"/>
                </a:cxn>
                <a:cxn ang="0">
                  <a:pos x="20" y="91"/>
                </a:cxn>
                <a:cxn ang="0">
                  <a:pos x="24" y="95"/>
                </a:cxn>
                <a:cxn ang="0">
                  <a:pos x="30" y="97"/>
                </a:cxn>
                <a:cxn ang="0">
                  <a:pos x="104" y="111"/>
                </a:cxn>
                <a:cxn ang="0">
                  <a:pos x="104" y="116"/>
                </a:cxn>
                <a:cxn ang="0">
                  <a:pos x="27" y="102"/>
                </a:cxn>
                <a:cxn ang="0">
                  <a:pos x="21" y="99"/>
                </a:cxn>
                <a:cxn ang="0">
                  <a:pos x="16" y="95"/>
                </a:cxn>
                <a:cxn ang="0">
                  <a:pos x="12" y="91"/>
                </a:cxn>
                <a:cxn ang="0">
                  <a:pos x="8" y="85"/>
                </a:cxn>
                <a:cxn ang="0">
                  <a:pos x="5" y="78"/>
                </a:cxn>
                <a:cxn ang="0">
                  <a:pos x="3" y="71"/>
                </a:cxn>
                <a:cxn ang="0">
                  <a:pos x="1" y="64"/>
                </a:cxn>
                <a:cxn ang="0">
                  <a:pos x="0" y="56"/>
                </a:cxn>
                <a:cxn ang="0">
                  <a:pos x="0" y="49"/>
                </a:cxn>
                <a:cxn ang="0">
                  <a:pos x="1" y="41"/>
                </a:cxn>
                <a:cxn ang="0">
                  <a:pos x="3" y="34"/>
                </a:cxn>
                <a:cxn ang="0">
                  <a:pos x="5" y="27"/>
                </a:cxn>
                <a:cxn ang="0">
                  <a:pos x="9" y="20"/>
                </a:cxn>
                <a:cxn ang="0">
                  <a:pos x="13" y="14"/>
                </a:cxn>
                <a:cxn ang="0">
                  <a:pos x="18" y="9"/>
                </a:cxn>
                <a:cxn ang="0">
                  <a:pos x="25" y="5"/>
                </a:cxn>
                <a:cxn ang="0">
                  <a:pos x="43" y="0"/>
                </a:cxn>
              </a:cxnLst>
              <a:rect l="0" t="0" r="r" b="b"/>
              <a:pathLst>
                <a:path w="150" h="116">
                  <a:moveTo>
                    <a:pt x="43" y="0"/>
                  </a:moveTo>
                  <a:lnTo>
                    <a:pt x="150" y="14"/>
                  </a:lnTo>
                  <a:lnTo>
                    <a:pt x="145" y="17"/>
                  </a:lnTo>
                  <a:lnTo>
                    <a:pt x="54" y="5"/>
                  </a:lnTo>
                  <a:lnTo>
                    <a:pt x="50" y="5"/>
                  </a:lnTo>
                  <a:lnTo>
                    <a:pt x="46" y="5"/>
                  </a:lnTo>
                  <a:lnTo>
                    <a:pt x="44" y="5"/>
                  </a:lnTo>
                  <a:lnTo>
                    <a:pt x="41" y="5"/>
                  </a:lnTo>
                  <a:lnTo>
                    <a:pt x="39" y="5"/>
                  </a:lnTo>
                  <a:lnTo>
                    <a:pt x="37" y="6"/>
                  </a:lnTo>
                  <a:lnTo>
                    <a:pt x="34" y="7"/>
                  </a:lnTo>
                  <a:lnTo>
                    <a:pt x="31" y="8"/>
                  </a:lnTo>
                  <a:lnTo>
                    <a:pt x="24" y="11"/>
                  </a:lnTo>
                  <a:lnTo>
                    <a:pt x="18" y="14"/>
                  </a:lnTo>
                  <a:lnTo>
                    <a:pt x="14" y="19"/>
                  </a:lnTo>
                  <a:lnTo>
                    <a:pt x="10" y="25"/>
                  </a:lnTo>
                  <a:lnTo>
                    <a:pt x="8" y="32"/>
                  </a:lnTo>
                  <a:lnTo>
                    <a:pt x="6" y="38"/>
                  </a:lnTo>
                  <a:lnTo>
                    <a:pt x="5" y="46"/>
                  </a:lnTo>
                  <a:lnTo>
                    <a:pt x="5" y="53"/>
                  </a:lnTo>
                  <a:lnTo>
                    <a:pt x="6" y="60"/>
                  </a:lnTo>
                  <a:lnTo>
                    <a:pt x="7" y="68"/>
                  </a:lnTo>
                  <a:lnTo>
                    <a:pt x="9" y="74"/>
                  </a:lnTo>
                  <a:lnTo>
                    <a:pt x="12" y="81"/>
                  </a:lnTo>
                  <a:lnTo>
                    <a:pt x="16" y="86"/>
                  </a:lnTo>
                  <a:lnTo>
                    <a:pt x="20" y="91"/>
                  </a:lnTo>
                  <a:lnTo>
                    <a:pt x="24" y="95"/>
                  </a:lnTo>
                  <a:lnTo>
                    <a:pt x="30" y="97"/>
                  </a:lnTo>
                  <a:lnTo>
                    <a:pt x="104" y="111"/>
                  </a:lnTo>
                  <a:lnTo>
                    <a:pt x="104" y="116"/>
                  </a:lnTo>
                  <a:lnTo>
                    <a:pt x="27" y="102"/>
                  </a:lnTo>
                  <a:lnTo>
                    <a:pt x="21" y="99"/>
                  </a:lnTo>
                  <a:lnTo>
                    <a:pt x="16" y="95"/>
                  </a:lnTo>
                  <a:lnTo>
                    <a:pt x="12" y="91"/>
                  </a:lnTo>
                  <a:lnTo>
                    <a:pt x="8" y="85"/>
                  </a:lnTo>
                  <a:lnTo>
                    <a:pt x="5" y="78"/>
                  </a:lnTo>
                  <a:lnTo>
                    <a:pt x="3" y="71"/>
                  </a:lnTo>
                  <a:lnTo>
                    <a:pt x="1" y="64"/>
                  </a:lnTo>
                  <a:lnTo>
                    <a:pt x="0" y="56"/>
                  </a:lnTo>
                  <a:lnTo>
                    <a:pt x="0" y="49"/>
                  </a:lnTo>
                  <a:lnTo>
                    <a:pt x="1" y="41"/>
                  </a:lnTo>
                  <a:lnTo>
                    <a:pt x="3" y="34"/>
                  </a:lnTo>
                  <a:lnTo>
                    <a:pt x="5" y="27"/>
                  </a:lnTo>
                  <a:lnTo>
                    <a:pt x="9" y="20"/>
                  </a:lnTo>
                  <a:lnTo>
                    <a:pt x="13" y="14"/>
                  </a:lnTo>
                  <a:lnTo>
                    <a:pt x="18" y="9"/>
                  </a:lnTo>
                  <a:lnTo>
                    <a:pt x="25" y="5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726B6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9" name="Freeform 502"/>
            <p:cNvSpPr>
              <a:spLocks/>
            </p:cNvSpPr>
            <p:nvPr/>
          </p:nvSpPr>
          <p:spPr bwMode="auto">
            <a:xfrm>
              <a:off x="3661" y="1869"/>
              <a:ext cx="101" cy="103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91" y="7"/>
                </a:cxn>
                <a:cxn ang="0">
                  <a:pos x="98" y="14"/>
                </a:cxn>
                <a:cxn ang="0">
                  <a:pos x="101" y="25"/>
                </a:cxn>
                <a:cxn ang="0">
                  <a:pos x="97" y="96"/>
                </a:cxn>
                <a:cxn ang="0">
                  <a:pos x="89" y="103"/>
                </a:cxn>
                <a:cxn ang="0">
                  <a:pos x="19" y="89"/>
                </a:cxn>
                <a:cxn ang="0">
                  <a:pos x="6" y="73"/>
                </a:cxn>
                <a:cxn ang="0">
                  <a:pos x="4" y="68"/>
                </a:cxn>
                <a:cxn ang="0">
                  <a:pos x="2" y="63"/>
                </a:cxn>
                <a:cxn ang="0">
                  <a:pos x="1" y="57"/>
                </a:cxn>
                <a:cxn ang="0">
                  <a:pos x="0" y="52"/>
                </a:cxn>
                <a:cxn ang="0">
                  <a:pos x="0" y="46"/>
                </a:cxn>
                <a:cxn ang="0">
                  <a:pos x="0" y="41"/>
                </a:cxn>
                <a:cxn ang="0">
                  <a:pos x="1" y="35"/>
                </a:cxn>
                <a:cxn ang="0">
                  <a:pos x="2" y="30"/>
                </a:cxn>
                <a:cxn ang="0">
                  <a:pos x="4" y="25"/>
                </a:cxn>
                <a:cxn ang="0">
                  <a:pos x="7" y="20"/>
                </a:cxn>
                <a:cxn ang="0">
                  <a:pos x="10" y="15"/>
                </a:cxn>
                <a:cxn ang="0">
                  <a:pos x="13" y="11"/>
                </a:cxn>
                <a:cxn ang="0">
                  <a:pos x="18" y="8"/>
                </a:cxn>
                <a:cxn ang="0">
                  <a:pos x="23" y="4"/>
                </a:cxn>
                <a:cxn ang="0">
                  <a:pos x="29" y="2"/>
                </a:cxn>
                <a:cxn ang="0">
                  <a:pos x="35" y="0"/>
                </a:cxn>
              </a:cxnLst>
              <a:rect l="0" t="0" r="r" b="b"/>
              <a:pathLst>
                <a:path w="101" h="103">
                  <a:moveTo>
                    <a:pt x="35" y="0"/>
                  </a:moveTo>
                  <a:lnTo>
                    <a:pt x="91" y="7"/>
                  </a:lnTo>
                  <a:lnTo>
                    <a:pt x="98" y="14"/>
                  </a:lnTo>
                  <a:lnTo>
                    <a:pt x="101" y="25"/>
                  </a:lnTo>
                  <a:lnTo>
                    <a:pt x="97" y="96"/>
                  </a:lnTo>
                  <a:lnTo>
                    <a:pt x="89" y="103"/>
                  </a:lnTo>
                  <a:lnTo>
                    <a:pt x="19" y="89"/>
                  </a:lnTo>
                  <a:lnTo>
                    <a:pt x="6" y="73"/>
                  </a:lnTo>
                  <a:lnTo>
                    <a:pt x="4" y="68"/>
                  </a:lnTo>
                  <a:lnTo>
                    <a:pt x="2" y="63"/>
                  </a:lnTo>
                  <a:lnTo>
                    <a:pt x="1" y="57"/>
                  </a:lnTo>
                  <a:lnTo>
                    <a:pt x="0" y="52"/>
                  </a:lnTo>
                  <a:lnTo>
                    <a:pt x="0" y="46"/>
                  </a:lnTo>
                  <a:lnTo>
                    <a:pt x="0" y="41"/>
                  </a:lnTo>
                  <a:lnTo>
                    <a:pt x="1" y="35"/>
                  </a:lnTo>
                  <a:lnTo>
                    <a:pt x="2" y="30"/>
                  </a:lnTo>
                  <a:lnTo>
                    <a:pt x="4" y="25"/>
                  </a:lnTo>
                  <a:lnTo>
                    <a:pt x="7" y="20"/>
                  </a:lnTo>
                  <a:lnTo>
                    <a:pt x="10" y="15"/>
                  </a:lnTo>
                  <a:lnTo>
                    <a:pt x="13" y="11"/>
                  </a:lnTo>
                  <a:lnTo>
                    <a:pt x="18" y="8"/>
                  </a:lnTo>
                  <a:lnTo>
                    <a:pt x="23" y="4"/>
                  </a:lnTo>
                  <a:lnTo>
                    <a:pt x="29" y="2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564C5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0" name="Freeform 503"/>
            <p:cNvSpPr>
              <a:spLocks/>
            </p:cNvSpPr>
            <p:nvPr/>
          </p:nvSpPr>
          <p:spPr bwMode="auto">
            <a:xfrm>
              <a:off x="3661" y="1869"/>
              <a:ext cx="94" cy="102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84" y="7"/>
                </a:cxn>
                <a:cxn ang="0">
                  <a:pos x="91" y="14"/>
                </a:cxn>
                <a:cxn ang="0">
                  <a:pos x="94" y="25"/>
                </a:cxn>
                <a:cxn ang="0">
                  <a:pos x="91" y="95"/>
                </a:cxn>
                <a:cxn ang="0">
                  <a:pos x="84" y="102"/>
                </a:cxn>
                <a:cxn ang="0">
                  <a:pos x="19" y="89"/>
                </a:cxn>
                <a:cxn ang="0">
                  <a:pos x="6" y="73"/>
                </a:cxn>
                <a:cxn ang="0">
                  <a:pos x="4" y="68"/>
                </a:cxn>
                <a:cxn ang="0">
                  <a:pos x="2" y="63"/>
                </a:cxn>
                <a:cxn ang="0">
                  <a:pos x="1" y="57"/>
                </a:cxn>
                <a:cxn ang="0">
                  <a:pos x="0" y="52"/>
                </a:cxn>
                <a:cxn ang="0">
                  <a:pos x="0" y="46"/>
                </a:cxn>
                <a:cxn ang="0">
                  <a:pos x="0" y="41"/>
                </a:cxn>
                <a:cxn ang="0">
                  <a:pos x="1" y="35"/>
                </a:cxn>
                <a:cxn ang="0">
                  <a:pos x="2" y="30"/>
                </a:cxn>
                <a:cxn ang="0">
                  <a:pos x="4" y="25"/>
                </a:cxn>
                <a:cxn ang="0">
                  <a:pos x="7" y="20"/>
                </a:cxn>
                <a:cxn ang="0">
                  <a:pos x="10" y="15"/>
                </a:cxn>
                <a:cxn ang="0">
                  <a:pos x="13" y="11"/>
                </a:cxn>
                <a:cxn ang="0">
                  <a:pos x="18" y="8"/>
                </a:cxn>
                <a:cxn ang="0">
                  <a:pos x="23" y="4"/>
                </a:cxn>
                <a:cxn ang="0">
                  <a:pos x="29" y="2"/>
                </a:cxn>
                <a:cxn ang="0">
                  <a:pos x="35" y="0"/>
                </a:cxn>
              </a:cxnLst>
              <a:rect l="0" t="0" r="r" b="b"/>
              <a:pathLst>
                <a:path w="94" h="102">
                  <a:moveTo>
                    <a:pt x="35" y="0"/>
                  </a:moveTo>
                  <a:lnTo>
                    <a:pt x="84" y="7"/>
                  </a:lnTo>
                  <a:lnTo>
                    <a:pt x="91" y="14"/>
                  </a:lnTo>
                  <a:lnTo>
                    <a:pt x="94" y="25"/>
                  </a:lnTo>
                  <a:lnTo>
                    <a:pt x="91" y="95"/>
                  </a:lnTo>
                  <a:lnTo>
                    <a:pt x="84" y="102"/>
                  </a:lnTo>
                  <a:lnTo>
                    <a:pt x="19" y="89"/>
                  </a:lnTo>
                  <a:lnTo>
                    <a:pt x="6" y="73"/>
                  </a:lnTo>
                  <a:lnTo>
                    <a:pt x="4" y="68"/>
                  </a:lnTo>
                  <a:lnTo>
                    <a:pt x="2" y="63"/>
                  </a:lnTo>
                  <a:lnTo>
                    <a:pt x="1" y="57"/>
                  </a:lnTo>
                  <a:lnTo>
                    <a:pt x="0" y="52"/>
                  </a:lnTo>
                  <a:lnTo>
                    <a:pt x="0" y="46"/>
                  </a:lnTo>
                  <a:lnTo>
                    <a:pt x="0" y="41"/>
                  </a:lnTo>
                  <a:lnTo>
                    <a:pt x="1" y="35"/>
                  </a:lnTo>
                  <a:lnTo>
                    <a:pt x="2" y="30"/>
                  </a:lnTo>
                  <a:lnTo>
                    <a:pt x="4" y="25"/>
                  </a:lnTo>
                  <a:lnTo>
                    <a:pt x="7" y="20"/>
                  </a:lnTo>
                  <a:lnTo>
                    <a:pt x="10" y="15"/>
                  </a:lnTo>
                  <a:lnTo>
                    <a:pt x="13" y="11"/>
                  </a:lnTo>
                  <a:lnTo>
                    <a:pt x="18" y="8"/>
                  </a:lnTo>
                  <a:lnTo>
                    <a:pt x="23" y="4"/>
                  </a:lnTo>
                  <a:lnTo>
                    <a:pt x="29" y="2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1" name="Freeform 504"/>
            <p:cNvSpPr>
              <a:spLocks/>
            </p:cNvSpPr>
            <p:nvPr/>
          </p:nvSpPr>
          <p:spPr bwMode="auto">
            <a:xfrm>
              <a:off x="3662" y="1869"/>
              <a:ext cx="89" cy="98"/>
            </a:xfrm>
            <a:custGeom>
              <a:avLst/>
              <a:gdLst/>
              <a:ahLst/>
              <a:cxnLst>
                <a:cxn ang="0">
                  <a:pos x="37" y="1"/>
                </a:cxn>
                <a:cxn ang="0">
                  <a:pos x="42" y="1"/>
                </a:cxn>
                <a:cxn ang="0">
                  <a:pos x="48" y="2"/>
                </a:cxn>
                <a:cxn ang="0">
                  <a:pos x="54" y="3"/>
                </a:cxn>
                <a:cxn ang="0">
                  <a:pos x="60" y="4"/>
                </a:cxn>
                <a:cxn ang="0">
                  <a:pos x="66" y="5"/>
                </a:cxn>
                <a:cxn ang="0">
                  <a:pos x="71" y="6"/>
                </a:cxn>
                <a:cxn ang="0">
                  <a:pos x="77" y="7"/>
                </a:cxn>
                <a:cxn ang="0">
                  <a:pos x="81" y="8"/>
                </a:cxn>
                <a:cxn ang="0">
                  <a:pos x="83" y="10"/>
                </a:cxn>
                <a:cxn ang="0">
                  <a:pos x="84" y="11"/>
                </a:cxn>
                <a:cxn ang="0">
                  <a:pos x="86" y="13"/>
                </a:cxn>
                <a:cxn ang="0">
                  <a:pos x="87" y="16"/>
                </a:cxn>
                <a:cxn ang="0">
                  <a:pos x="88" y="21"/>
                </a:cxn>
                <a:cxn ang="0">
                  <a:pos x="88" y="41"/>
                </a:cxn>
                <a:cxn ang="0">
                  <a:pos x="87" y="74"/>
                </a:cxn>
                <a:cxn ang="0">
                  <a:pos x="86" y="92"/>
                </a:cxn>
                <a:cxn ang="0">
                  <a:pos x="84" y="94"/>
                </a:cxn>
                <a:cxn ang="0">
                  <a:pos x="83" y="95"/>
                </a:cxn>
                <a:cxn ang="0">
                  <a:pos x="81" y="97"/>
                </a:cxn>
                <a:cxn ang="0">
                  <a:pos x="76" y="97"/>
                </a:cxn>
                <a:cxn ang="0">
                  <a:pos x="68" y="95"/>
                </a:cxn>
                <a:cxn ang="0">
                  <a:pos x="60" y="94"/>
                </a:cxn>
                <a:cxn ang="0">
                  <a:pos x="53" y="92"/>
                </a:cxn>
                <a:cxn ang="0">
                  <a:pos x="45" y="91"/>
                </a:cxn>
                <a:cxn ang="0">
                  <a:pos x="37" y="89"/>
                </a:cxn>
                <a:cxn ang="0">
                  <a:pos x="29" y="88"/>
                </a:cxn>
                <a:cxn ang="0">
                  <a:pos x="21" y="86"/>
                </a:cxn>
                <a:cxn ang="0">
                  <a:pos x="16" y="83"/>
                </a:cxn>
                <a:cxn ang="0">
                  <a:pos x="13" y="80"/>
                </a:cxn>
                <a:cxn ang="0">
                  <a:pos x="10" y="76"/>
                </a:cxn>
                <a:cxn ang="0">
                  <a:pos x="7" y="72"/>
                </a:cxn>
                <a:cxn ang="0">
                  <a:pos x="3" y="66"/>
                </a:cxn>
                <a:cxn ang="0">
                  <a:pos x="1" y="55"/>
                </a:cxn>
                <a:cxn ang="0">
                  <a:pos x="0" y="45"/>
                </a:cxn>
                <a:cxn ang="0">
                  <a:pos x="1" y="34"/>
                </a:cxn>
                <a:cxn ang="0">
                  <a:pos x="4" y="24"/>
                </a:cxn>
                <a:cxn ang="0">
                  <a:pos x="9" y="15"/>
                </a:cxn>
                <a:cxn ang="0">
                  <a:pos x="17" y="8"/>
                </a:cxn>
                <a:cxn ang="0">
                  <a:pos x="27" y="2"/>
                </a:cxn>
              </a:cxnLst>
              <a:rect l="0" t="0" r="r" b="b"/>
              <a:pathLst>
                <a:path w="89" h="98">
                  <a:moveTo>
                    <a:pt x="34" y="0"/>
                  </a:moveTo>
                  <a:lnTo>
                    <a:pt x="37" y="1"/>
                  </a:lnTo>
                  <a:lnTo>
                    <a:pt x="39" y="1"/>
                  </a:lnTo>
                  <a:lnTo>
                    <a:pt x="42" y="1"/>
                  </a:lnTo>
                  <a:lnTo>
                    <a:pt x="45" y="2"/>
                  </a:lnTo>
                  <a:lnTo>
                    <a:pt x="48" y="2"/>
                  </a:lnTo>
                  <a:lnTo>
                    <a:pt x="51" y="3"/>
                  </a:lnTo>
                  <a:lnTo>
                    <a:pt x="54" y="3"/>
                  </a:lnTo>
                  <a:lnTo>
                    <a:pt x="57" y="4"/>
                  </a:lnTo>
                  <a:lnTo>
                    <a:pt x="60" y="4"/>
                  </a:lnTo>
                  <a:lnTo>
                    <a:pt x="63" y="4"/>
                  </a:lnTo>
                  <a:lnTo>
                    <a:pt x="66" y="5"/>
                  </a:lnTo>
                  <a:lnTo>
                    <a:pt x="68" y="5"/>
                  </a:lnTo>
                  <a:lnTo>
                    <a:pt x="71" y="6"/>
                  </a:lnTo>
                  <a:lnTo>
                    <a:pt x="74" y="6"/>
                  </a:lnTo>
                  <a:lnTo>
                    <a:pt x="77" y="7"/>
                  </a:lnTo>
                  <a:lnTo>
                    <a:pt x="80" y="7"/>
                  </a:lnTo>
                  <a:lnTo>
                    <a:pt x="81" y="8"/>
                  </a:lnTo>
                  <a:lnTo>
                    <a:pt x="82" y="9"/>
                  </a:lnTo>
                  <a:lnTo>
                    <a:pt x="83" y="10"/>
                  </a:lnTo>
                  <a:lnTo>
                    <a:pt x="83" y="10"/>
                  </a:lnTo>
                  <a:lnTo>
                    <a:pt x="84" y="11"/>
                  </a:lnTo>
                  <a:lnTo>
                    <a:pt x="85" y="12"/>
                  </a:lnTo>
                  <a:lnTo>
                    <a:pt x="86" y="13"/>
                  </a:lnTo>
                  <a:lnTo>
                    <a:pt x="87" y="14"/>
                  </a:lnTo>
                  <a:lnTo>
                    <a:pt x="87" y="16"/>
                  </a:lnTo>
                  <a:lnTo>
                    <a:pt x="88" y="19"/>
                  </a:lnTo>
                  <a:lnTo>
                    <a:pt x="88" y="21"/>
                  </a:lnTo>
                  <a:lnTo>
                    <a:pt x="89" y="24"/>
                  </a:lnTo>
                  <a:lnTo>
                    <a:pt x="88" y="41"/>
                  </a:lnTo>
                  <a:lnTo>
                    <a:pt x="88" y="57"/>
                  </a:lnTo>
                  <a:lnTo>
                    <a:pt x="87" y="74"/>
                  </a:lnTo>
                  <a:lnTo>
                    <a:pt x="87" y="91"/>
                  </a:lnTo>
                  <a:lnTo>
                    <a:pt x="86" y="92"/>
                  </a:lnTo>
                  <a:lnTo>
                    <a:pt x="85" y="93"/>
                  </a:lnTo>
                  <a:lnTo>
                    <a:pt x="84" y="94"/>
                  </a:lnTo>
                  <a:lnTo>
                    <a:pt x="83" y="94"/>
                  </a:lnTo>
                  <a:lnTo>
                    <a:pt x="83" y="95"/>
                  </a:lnTo>
                  <a:lnTo>
                    <a:pt x="82" y="96"/>
                  </a:lnTo>
                  <a:lnTo>
                    <a:pt x="81" y="97"/>
                  </a:lnTo>
                  <a:lnTo>
                    <a:pt x="80" y="98"/>
                  </a:lnTo>
                  <a:lnTo>
                    <a:pt x="76" y="97"/>
                  </a:lnTo>
                  <a:lnTo>
                    <a:pt x="72" y="96"/>
                  </a:lnTo>
                  <a:lnTo>
                    <a:pt x="68" y="95"/>
                  </a:lnTo>
                  <a:lnTo>
                    <a:pt x="64" y="95"/>
                  </a:lnTo>
                  <a:lnTo>
                    <a:pt x="60" y="94"/>
                  </a:lnTo>
                  <a:lnTo>
                    <a:pt x="57" y="93"/>
                  </a:lnTo>
                  <a:lnTo>
                    <a:pt x="53" y="92"/>
                  </a:lnTo>
                  <a:lnTo>
                    <a:pt x="49" y="91"/>
                  </a:lnTo>
                  <a:lnTo>
                    <a:pt x="45" y="91"/>
                  </a:lnTo>
                  <a:lnTo>
                    <a:pt x="41" y="90"/>
                  </a:lnTo>
                  <a:lnTo>
                    <a:pt x="37" y="89"/>
                  </a:lnTo>
                  <a:lnTo>
                    <a:pt x="33" y="88"/>
                  </a:lnTo>
                  <a:lnTo>
                    <a:pt x="29" y="88"/>
                  </a:lnTo>
                  <a:lnTo>
                    <a:pt x="26" y="87"/>
                  </a:lnTo>
                  <a:lnTo>
                    <a:pt x="21" y="86"/>
                  </a:lnTo>
                  <a:lnTo>
                    <a:pt x="18" y="85"/>
                  </a:lnTo>
                  <a:lnTo>
                    <a:pt x="16" y="83"/>
                  </a:lnTo>
                  <a:lnTo>
                    <a:pt x="15" y="82"/>
                  </a:lnTo>
                  <a:lnTo>
                    <a:pt x="13" y="80"/>
                  </a:lnTo>
                  <a:lnTo>
                    <a:pt x="11" y="78"/>
                  </a:lnTo>
                  <a:lnTo>
                    <a:pt x="10" y="76"/>
                  </a:lnTo>
                  <a:lnTo>
                    <a:pt x="8" y="74"/>
                  </a:lnTo>
                  <a:lnTo>
                    <a:pt x="7" y="72"/>
                  </a:lnTo>
                  <a:lnTo>
                    <a:pt x="5" y="71"/>
                  </a:lnTo>
                  <a:lnTo>
                    <a:pt x="3" y="66"/>
                  </a:lnTo>
                  <a:lnTo>
                    <a:pt x="2" y="61"/>
                  </a:lnTo>
                  <a:lnTo>
                    <a:pt x="1" y="55"/>
                  </a:lnTo>
                  <a:lnTo>
                    <a:pt x="0" y="50"/>
                  </a:lnTo>
                  <a:lnTo>
                    <a:pt x="0" y="45"/>
                  </a:lnTo>
                  <a:lnTo>
                    <a:pt x="0" y="39"/>
                  </a:lnTo>
                  <a:lnTo>
                    <a:pt x="1" y="34"/>
                  </a:lnTo>
                  <a:lnTo>
                    <a:pt x="2" y="29"/>
                  </a:lnTo>
                  <a:lnTo>
                    <a:pt x="4" y="24"/>
                  </a:lnTo>
                  <a:lnTo>
                    <a:pt x="6" y="20"/>
                  </a:lnTo>
                  <a:lnTo>
                    <a:pt x="9" y="15"/>
                  </a:lnTo>
                  <a:lnTo>
                    <a:pt x="12" y="11"/>
                  </a:lnTo>
                  <a:lnTo>
                    <a:pt x="17" y="8"/>
                  </a:lnTo>
                  <a:lnTo>
                    <a:pt x="21" y="5"/>
                  </a:lnTo>
                  <a:lnTo>
                    <a:pt x="27" y="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9E96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2" name="Freeform 505"/>
            <p:cNvSpPr>
              <a:spLocks/>
            </p:cNvSpPr>
            <p:nvPr/>
          </p:nvSpPr>
          <p:spPr bwMode="auto">
            <a:xfrm>
              <a:off x="3663" y="1870"/>
              <a:ext cx="85" cy="93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40" y="1"/>
                </a:cxn>
                <a:cxn ang="0">
                  <a:pos x="46" y="2"/>
                </a:cxn>
                <a:cxn ang="0">
                  <a:pos x="51" y="3"/>
                </a:cxn>
                <a:cxn ang="0">
                  <a:pos x="57" y="3"/>
                </a:cxn>
                <a:cxn ang="0">
                  <a:pos x="62" y="4"/>
                </a:cxn>
                <a:cxn ang="0">
                  <a:pos x="68" y="5"/>
                </a:cxn>
                <a:cxn ang="0">
                  <a:pos x="73" y="6"/>
                </a:cxn>
                <a:cxn ang="0">
                  <a:pos x="77" y="7"/>
                </a:cxn>
                <a:cxn ang="0">
                  <a:pos x="78" y="9"/>
                </a:cxn>
                <a:cxn ang="0">
                  <a:pos x="80" y="10"/>
                </a:cxn>
                <a:cxn ang="0">
                  <a:pos x="82" y="12"/>
                </a:cxn>
                <a:cxn ang="0">
                  <a:pos x="83" y="15"/>
                </a:cxn>
                <a:cxn ang="0">
                  <a:pos x="84" y="20"/>
                </a:cxn>
                <a:cxn ang="0">
                  <a:pos x="84" y="38"/>
                </a:cxn>
                <a:cxn ang="0">
                  <a:pos x="83" y="70"/>
                </a:cxn>
                <a:cxn ang="0">
                  <a:pos x="82" y="87"/>
                </a:cxn>
                <a:cxn ang="0">
                  <a:pos x="80" y="89"/>
                </a:cxn>
                <a:cxn ang="0">
                  <a:pos x="78" y="90"/>
                </a:cxn>
                <a:cxn ang="0">
                  <a:pos x="77" y="92"/>
                </a:cxn>
                <a:cxn ang="0">
                  <a:pos x="72" y="92"/>
                </a:cxn>
                <a:cxn ang="0">
                  <a:pos x="65" y="91"/>
                </a:cxn>
                <a:cxn ang="0">
                  <a:pos x="57" y="89"/>
                </a:cxn>
                <a:cxn ang="0">
                  <a:pos x="50" y="88"/>
                </a:cxn>
                <a:cxn ang="0">
                  <a:pos x="43" y="86"/>
                </a:cxn>
                <a:cxn ang="0">
                  <a:pos x="35" y="85"/>
                </a:cxn>
                <a:cxn ang="0">
                  <a:pos x="28" y="83"/>
                </a:cxn>
                <a:cxn ang="0">
                  <a:pos x="20" y="82"/>
                </a:cxn>
                <a:cxn ang="0">
                  <a:pos x="15" y="79"/>
                </a:cxn>
                <a:cxn ang="0">
                  <a:pos x="12" y="76"/>
                </a:cxn>
                <a:cxn ang="0">
                  <a:pos x="9" y="72"/>
                </a:cxn>
                <a:cxn ang="0">
                  <a:pos x="6" y="69"/>
                </a:cxn>
                <a:cxn ang="0">
                  <a:pos x="3" y="62"/>
                </a:cxn>
                <a:cxn ang="0">
                  <a:pos x="0" y="52"/>
                </a:cxn>
                <a:cxn ang="0">
                  <a:pos x="0" y="42"/>
                </a:cxn>
                <a:cxn ang="0">
                  <a:pos x="0" y="32"/>
                </a:cxn>
                <a:cxn ang="0">
                  <a:pos x="3" y="23"/>
                </a:cxn>
                <a:cxn ang="0">
                  <a:pos x="8" y="14"/>
                </a:cxn>
                <a:cxn ang="0">
                  <a:pos x="16" y="7"/>
                </a:cxn>
                <a:cxn ang="0">
                  <a:pos x="26" y="2"/>
                </a:cxn>
              </a:cxnLst>
              <a:rect l="0" t="0" r="r" b="b"/>
              <a:pathLst>
                <a:path w="85" h="93">
                  <a:moveTo>
                    <a:pt x="32" y="0"/>
                  </a:moveTo>
                  <a:lnTo>
                    <a:pt x="35" y="0"/>
                  </a:lnTo>
                  <a:lnTo>
                    <a:pt x="37" y="1"/>
                  </a:lnTo>
                  <a:lnTo>
                    <a:pt x="40" y="1"/>
                  </a:lnTo>
                  <a:lnTo>
                    <a:pt x="43" y="1"/>
                  </a:lnTo>
                  <a:lnTo>
                    <a:pt x="46" y="2"/>
                  </a:lnTo>
                  <a:lnTo>
                    <a:pt x="48" y="2"/>
                  </a:lnTo>
                  <a:lnTo>
                    <a:pt x="51" y="3"/>
                  </a:lnTo>
                  <a:lnTo>
                    <a:pt x="54" y="3"/>
                  </a:lnTo>
                  <a:lnTo>
                    <a:pt x="57" y="3"/>
                  </a:lnTo>
                  <a:lnTo>
                    <a:pt x="59" y="4"/>
                  </a:lnTo>
                  <a:lnTo>
                    <a:pt x="62" y="4"/>
                  </a:lnTo>
                  <a:lnTo>
                    <a:pt x="65" y="5"/>
                  </a:lnTo>
                  <a:lnTo>
                    <a:pt x="68" y="5"/>
                  </a:lnTo>
                  <a:lnTo>
                    <a:pt x="71" y="5"/>
                  </a:lnTo>
                  <a:lnTo>
                    <a:pt x="73" y="6"/>
                  </a:lnTo>
                  <a:lnTo>
                    <a:pt x="76" y="6"/>
                  </a:lnTo>
                  <a:lnTo>
                    <a:pt x="77" y="7"/>
                  </a:lnTo>
                  <a:lnTo>
                    <a:pt x="78" y="8"/>
                  </a:lnTo>
                  <a:lnTo>
                    <a:pt x="78" y="9"/>
                  </a:lnTo>
                  <a:lnTo>
                    <a:pt x="79" y="10"/>
                  </a:lnTo>
                  <a:lnTo>
                    <a:pt x="80" y="10"/>
                  </a:lnTo>
                  <a:lnTo>
                    <a:pt x="81" y="11"/>
                  </a:lnTo>
                  <a:lnTo>
                    <a:pt x="82" y="12"/>
                  </a:lnTo>
                  <a:lnTo>
                    <a:pt x="82" y="13"/>
                  </a:lnTo>
                  <a:lnTo>
                    <a:pt x="83" y="15"/>
                  </a:lnTo>
                  <a:lnTo>
                    <a:pt x="84" y="18"/>
                  </a:lnTo>
                  <a:lnTo>
                    <a:pt x="84" y="20"/>
                  </a:lnTo>
                  <a:lnTo>
                    <a:pt x="85" y="23"/>
                  </a:lnTo>
                  <a:lnTo>
                    <a:pt x="84" y="38"/>
                  </a:lnTo>
                  <a:lnTo>
                    <a:pt x="84" y="54"/>
                  </a:lnTo>
                  <a:lnTo>
                    <a:pt x="83" y="70"/>
                  </a:lnTo>
                  <a:lnTo>
                    <a:pt x="82" y="86"/>
                  </a:lnTo>
                  <a:lnTo>
                    <a:pt x="82" y="87"/>
                  </a:lnTo>
                  <a:lnTo>
                    <a:pt x="81" y="88"/>
                  </a:lnTo>
                  <a:lnTo>
                    <a:pt x="80" y="89"/>
                  </a:lnTo>
                  <a:lnTo>
                    <a:pt x="79" y="90"/>
                  </a:lnTo>
                  <a:lnTo>
                    <a:pt x="78" y="90"/>
                  </a:lnTo>
                  <a:lnTo>
                    <a:pt x="78" y="91"/>
                  </a:lnTo>
                  <a:lnTo>
                    <a:pt x="77" y="92"/>
                  </a:lnTo>
                  <a:lnTo>
                    <a:pt x="76" y="93"/>
                  </a:lnTo>
                  <a:lnTo>
                    <a:pt x="72" y="92"/>
                  </a:lnTo>
                  <a:lnTo>
                    <a:pt x="69" y="91"/>
                  </a:lnTo>
                  <a:lnTo>
                    <a:pt x="65" y="91"/>
                  </a:lnTo>
                  <a:lnTo>
                    <a:pt x="61" y="90"/>
                  </a:lnTo>
                  <a:lnTo>
                    <a:pt x="57" y="89"/>
                  </a:lnTo>
                  <a:lnTo>
                    <a:pt x="54" y="88"/>
                  </a:lnTo>
                  <a:lnTo>
                    <a:pt x="50" y="88"/>
                  </a:lnTo>
                  <a:lnTo>
                    <a:pt x="46" y="87"/>
                  </a:lnTo>
                  <a:lnTo>
                    <a:pt x="43" y="86"/>
                  </a:lnTo>
                  <a:lnTo>
                    <a:pt x="39" y="85"/>
                  </a:lnTo>
                  <a:lnTo>
                    <a:pt x="35" y="85"/>
                  </a:lnTo>
                  <a:lnTo>
                    <a:pt x="31" y="84"/>
                  </a:lnTo>
                  <a:lnTo>
                    <a:pt x="28" y="83"/>
                  </a:lnTo>
                  <a:lnTo>
                    <a:pt x="24" y="82"/>
                  </a:lnTo>
                  <a:lnTo>
                    <a:pt x="20" y="82"/>
                  </a:lnTo>
                  <a:lnTo>
                    <a:pt x="17" y="81"/>
                  </a:lnTo>
                  <a:lnTo>
                    <a:pt x="15" y="79"/>
                  </a:lnTo>
                  <a:lnTo>
                    <a:pt x="14" y="77"/>
                  </a:lnTo>
                  <a:lnTo>
                    <a:pt x="12" y="76"/>
                  </a:lnTo>
                  <a:lnTo>
                    <a:pt x="11" y="74"/>
                  </a:lnTo>
                  <a:lnTo>
                    <a:pt x="9" y="72"/>
                  </a:lnTo>
                  <a:lnTo>
                    <a:pt x="8" y="70"/>
                  </a:lnTo>
                  <a:lnTo>
                    <a:pt x="6" y="69"/>
                  </a:lnTo>
                  <a:lnTo>
                    <a:pt x="5" y="67"/>
                  </a:lnTo>
                  <a:lnTo>
                    <a:pt x="3" y="62"/>
                  </a:lnTo>
                  <a:lnTo>
                    <a:pt x="2" y="57"/>
                  </a:lnTo>
                  <a:lnTo>
                    <a:pt x="0" y="52"/>
                  </a:lnTo>
                  <a:lnTo>
                    <a:pt x="0" y="47"/>
                  </a:lnTo>
                  <a:lnTo>
                    <a:pt x="0" y="42"/>
                  </a:lnTo>
                  <a:lnTo>
                    <a:pt x="0" y="37"/>
                  </a:lnTo>
                  <a:lnTo>
                    <a:pt x="0" y="32"/>
                  </a:lnTo>
                  <a:lnTo>
                    <a:pt x="2" y="27"/>
                  </a:lnTo>
                  <a:lnTo>
                    <a:pt x="3" y="23"/>
                  </a:lnTo>
                  <a:lnTo>
                    <a:pt x="5" y="18"/>
                  </a:lnTo>
                  <a:lnTo>
                    <a:pt x="8" y="14"/>
                  </a:lnTo>
                  <a:lnTo>
                    <a:pt x="12" y="10"/>
                  </a:lnTo>
                  <a:lnTo>
                    <a:pt x="16" y="7"/>
                  </a:lnTo>
                  <a:lnTo>
                    <a:pt x="20" y="4"/>
                  </a:lnTo>
                  <a:lnTo>
                    <a:pt x="26" y="2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39B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3" name="Freeform 506"/>
            <p:cNvSpPr>
              <a:spLocks/>
            </p:cNvSpPr>
            <p:nvPr/>
          </p:nvSpPr>
          <p:spPr bwMode="auto">
            <a:xfrm>
              <a:off x="3663" y="1870"/>
              <a:ext cx="81" cy="89"/>
            </a:xfrm>
            <a:custGeom>
              <a:avLst/>
              <a:gdLst/>
              <a:ahLst/>
              <a:cxnLst>
                <a:cxn ang="0">
                  <a:pos x="33" y="1"/>
                </a:cxn>
                <a:cxn ang="0">
                  <a:pos x="39" y="1"/>
                </a:cxn>
                <a:cxn ang="0">
                  <a:pos x="44" y="2"/>
                </a:cxn>
                <a:cxn ang="0">
                  <a:pos x="49" y="3"/>
                </a:cxn>
                <a:cxn ang="0">
                  <a:pos x="54" y="4"/>
                </a:cxn>
                <a:cxn ang="0">
                  <a:pos x="60" y="5"/>
                </a:cxn>
                <a:cxn ang="0">
                  <a:pos x="65" y="5"/>
                </a:cxn>
                <a:cxn ang="0">
                  <a:pos x="70" y="6"/>
                </a:cxn>
                <a:cxn ang="0">
                  <a:pos x="73" y="7"/>
                </a:cxn>
                <a:cxn ang="0">
                  <a:pos x="75" y="9"/>
                </a:cxn>
                <a:cxn ang="0">
                  <a:pos x="77" y="10"/>
                </a:cxn>
                <a:cxn ang="0">
                  <a:pos x="78" y="12"/>
                </a:cxn>
                <a:cxn ang="0">
                  <a:pos x="79" y="15"/>
                </a:cxn>
                <a:cxn ang="0">
                  <a:pos x="81" y="20"/>
                </a:cxn>
                <a:cxn ang="0">
                  <a:pos x="81" y="37"/>
                </a:cxn>
                <a:cxn ang="0">
                  <a:pos x="79" y="68"/>
                </a:cxn>
                <a:cxn ang="0">
                  <a:pos x="78" y="83"/>
                </a:cxn>
                <a:cxn ang="0">
                  <a:pos x="77" y="85"/>
                </a:cxn>
                <a:cxn ang="0">
                  <a:pos x="75" y="86"/>
                </a:cxn>
                <a:cxn ang="0">
                  <a:pos x="73" y="88"/>
                </a:cxn>
                <a:cxn ang="0">
                  <a:pos x="69" y="88"/>
                </a:cxn>
                <a:cxn ang="0">
                  <a:pos x="62" y="87"/>
                </a:cxn>
                <a:cxn ang="0">
                  <a:pos x="55" y="85"/>
                </a:cxn>
                <a:cxn ang="0">
                  <a:pos x="48" y="84"/>
                </a:cxn>
                <a:cxn ang="0">
                  <a:pos x="41" y="82"/>
                </a:cxn>
                <a:cxn ang="0">
                  <a:pos x="34" y="81"/>
                </a:cxn>
                <a:cxn ang="0">
                  <a:pos x="27" y="80"/>
                </a:cxn>
                <a:cxn ang="0">
                  <a:pos x="20" y="78"/>
                </a:cxn>
                <a:cxn ang="0">
                  <a:pos x="15" y="76"/>
                </a:cxn>
                <a:cxn ang="0">
                  <a:pos x="12" y="72"/>
                </a:cxn>
                <a:cxn ang="0">
                  <a:pos x="9" y="69"/>
                </a:cxn>
                <a:cxn ang="0">
                  <a:pos x="7" y="66"/>
                </a:cxn>
                <a:cxn ang="0">
                  <a:pos x="4" y="60"/>
                </a:cxn>
                <a:cxn ang="0">
                  <a:pos x="1" y="50"/>
                </a:cxn>
                <a:cxn ang="0">
                  <a:pos x="0" y="41"/>
                </a:cxn>
                <a:cxn ang="0">
                  <a:pos x="1" y="31"/>
                </a:cxn>
                <a:cxn ang="0">
                  <a:pos x="4" y="22"/>
                </a:cxn>
                <a:cxn ang="0">
                  <a:pos x="8" y="14"/>
                </a:cxn>
                <a:cxn ang="0">
                  <a:pos x="15" y="7"/>
                </a:cxn>
                <a:cxn ang="0">
                  <a:pos x="25" y="2"/>
                </a:cxn>
              </a:cxnLst>
              <a:rect l="0" t="0" r="r" b="b"/>
              <a:pathLst>
                <a:path w="81" h="89">
                  <a:moveTo>
                    <a:pt x="31" y="0"/>
                  </a:moveTo>
                  <a:lnTo>
                    <a:pt x="33" y="1"/>
                  </a:lnTo>
                  <a:lnTo>
                    <a:pt x="36" y="1"/>
                  </a:lnTo>
                  <a:lnTo>
                    <a:pt x="39" y="1"/>
                  </a:lnTo>
                  <a:lnTo>
                    <a:pt x="41" y="2"/>
                  </a:lnTo>
                  <a:lnTo>
                    <a:pt x="44" y="2"/>
                  </a:lnTo>
                  <a:lnTo>
                    <a:pt x="47" y="3"/>
                  </a:lnTo>
                  <a:lnTo>
                    <a:pt x="49" y="3"/>
                  </a:lnTo>
                  <a:lnTo>
                    <a:pt x="52" y="3"/>
                  </a:lnTo>
                  <a:lnTo>
                    <a:pt x="54" y="4"/>
                  </a:lnTo>
                  <a:lnTo>
                    <a:pt x="57" y="4"/>
                  </a:lnTo>
                  <a:lnTo>
                    <a:pt x="60" y="5"/>
                  </a:lnTo>
                  <a:lnTo>
                    <a:pt x="62" y="5"/>
                  </a:lnTo>
                  <a:lnTo>
                    <a:pt x="65" y="5"/>
                  </a:lnTo>
                  <a:lnTo>
                    <a:pt x="68" y="6"/>
                  </a:lnTo>
                  <a:lnTo>
                    <a:pt x="70" y="6"/>
                  </a:lnTo>
                  <a:lnTo>
                    <a:pt x="73" y="7"/>
                  </a:lnTo>
                  <a:lnTo>
                    <a:pt x="73" y="7"/>
                  </a:lnTo>
                  <a:lnTo>
                    <a:pt x="74" y="8"/>
                  </a:lnTo>
                  <a:lnTo>
                    <a:pt x="75" y="9"/>
                  </a:lnTo>
                  <a:lnTo>
                    <a:pt x="76" y="10"/>
                  </a:lnTo>
                  <a:lnTo>
                    <a:pt x="77" y="10"/>
                  </a:lnTo>
                  <a:lnTo>
                    <a:pt x="78" y="11"/>
                  </a:lnTo>
                  <a:lnTo>
                    <a:pt x="78" y="12"/>
                  </a:lnTo>
                  <a:lnTo>
                    <a:pt x="79" y="13"/>
                  </a:lnTo>
                  <a:lnTo>
                    <a:pt x="79" y="15"/>
                  </a:lnTo>
                  <a:lnTo>
                    <a:pt x="80" y="17"/>
                  </a:lnTo>
                  <a:lnTo>
                    <a:pt x="81" y="20"/>
                  </a:lnTo>
                  <a:lnTo>
                    <a:pt x="81" y="22"/>
                  </a:lnTo>
                  <a:lnTo>
                    <a:pt x="81" y="37"/>
                  </a:lnTo>
                  <a:lnTo>
                    <a:pt x="80" y="52"/>
                  </a:lnTo>
                  <a:lnTo>
                    <a:pt x="79" y="68"/>
                  </a:lnTo>
                  <a:lnTo>
                    <a:pt x="79" y="83"/>
                  </a:lnTo>
                  <a:lnTo>
                    <a:pt x="78" y="83"/>
                  </a:lnTo>
                  <a:lnTo>
                    <a:pt x="78" y="84"/>
                  </a:lnTo>
                  <a:lnTo>
                    <a:pt x="77" y="85"/>
                  </a:lnTo>
                  <a:lnTo>
                    <a:pt x="76" y="86"/>
                  </a:lnTo>
                  <a:lnTo>
                    <a:pt x="75" y="86"/>
                  </a:lnTo>
                  <a:lnTo>
                    <a:pt x="74" y="87"/>
                  </a:lnTo>
                  <a:lnTo>
                    <a:pt x="73" y="88"/>
                  </a:lnTo>
                  <a:lnTo>
                    <a:pt x="73" y="89"/>
                  </a:lnTo>
                  <a:lnTo>
                    <a:pt x="69" y="88"/>
                  </a:lnTo>
                  <a:lnTo>
                    <a:pt x="66" y="87"/>
                  </a:lnTo>
                  <a:lnTo>
                    <a:pt x="62" y="87"/>
                  </a:lnTo>
                  <a:lnTo>
                    <a:pt x="59" y="86"/>
                  </a:lnTo>
                  <a:lnTo>
                    <a:pt x="55" y="85"/>
                  </a:lnTo>
                  <a:lnTo>
                    <a:pt x="52" y="85"/>
                  </a:lnTo>
                  <a:lnTo>
                    <a:pt x="48" y="84"/>
                  </a:lnTo>
                  <a:lnTo>
                    <a:pt x="45" y="83"/>
                  </a:lnTo>
                  <a:lnTo>
                    <a:pt x="41" y="82"/>
                  </a:lnTo>
                  <a:lnTo>
                    <a:pt x="38" y="82"/>
                  </a:lnTo>
                  <a:lnTo>
                    <a:pt x="34" y="81"/>
                  </a:lnTo>
                  <a:lnTo>
                    <a:pt x="30" y="80"/>
                  </a:lnTo>
                  <a:lnTo>
                    <a:pt x="27" y="80"/>
                  </a:lnTo>
                  <a:lnTo>
                    <a:pt x="23" y="79"/>
                  </a:lnTo>
                  <a:lnTo>
                    <a:pt x="20" y="78"/>
                  </a:lnTo>
                  <a:lnTo>
                    <a:pt x="16" y="77"/>
                  </a:lnTo>
                  <a:lnTo>
                    <a:pt x="15" y="76"/>
                  </a:lnTo>
                  <a:lnTo>
                    <a:pt x="14" y="74"/>
                  </a:lnTo>
                  <a:lnTo>
                    <a:pt x="12" y="72"/>
                  </a:lnTo>
                  <a:lnTo>
                    <a:pt x="11" y="71"/>
                  </a:lnTo>
                  <a:lnTo>
                    <a:pt x="9" y="69"/>
                  </a:lnTo>
                  <a:lnTo>
                    <a:pt x="8" y="67"/>
                  </a:lnTo>
                  <a:lnTo>
                    <a:pt x="7" y="66"/>
                  </a:lnTo>
                  <a:lnTo>
                    <a:pt x="5" y="64"/>
                  </a:lnTo>
                  <a:lnTo>
                    <a:pt x="4" y="60"/>
                  </a:lnTo>
                  <a:lnTo>
                    <a:pt x="2" y="55"/>
                  </a:lnTo>
                  <a:lnTo>
                    <a:pt x="1" y="50"/>
                  </a:lnTo>
                  <a:lnTo>
                    <a:pt x="0" y="45"/>
                  </a:lnTo>
                  <a:lnTo>
                    <a:pt x="0" y="41"/>
                  </a:lnTo>
                  <a:lnTo>
                    <a:pt x="0" y="36"/>
                  </a:lnTo>
                  <a:lnTo>
                    <a:pt x="1" y="31"/>
                  </a:lnTo>
                  <a:lnTo>
                    <a:pt x="2" y="27"/>
                  </a:lnTo>
                  <a:lnTo>
                    <a:pt x="4" y="22"/>
                  </a:lnTo>
                  <a:lnTo>
                    <a:pt x="6" y="18"/>
                  </a:lnTo>
                  <a:lnTo>
                    <a:pt x="8" y="14"/>
                  </a:lnTo>
                  <a:lnTo>
                    <a:pt x="12" y="10"/>
                  </a:lnTo>
                  <a:lnTo>
                    <a:pt x="15" y="7"/>
                  </a:lnTo>
                  <a:lnTo>
                    <a:pt x="20" y="4"/>
                  </a:lnTo>
                  <a:lnTo>
                    <a:pt x="25" y="2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A59E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4" name="Freeform 507"/>
            <p:cNvSpPr>
              <a:spLocks/>
            </p:cNvSpPr>
            <p:nvPr/>
          </p:nvSpPr>
          <p:spPr bwMode="auto">
            <a:xfrm>
              <a:off x="3664" y="1871"/>
              <a:ext cx="77" cy="84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36" y="1"/>
                </a:cxn>
                <a:cxn ang="0">
                  <a:pos x="41" y="2"/>
                </a:cxn>
                <a:cxn ang="0">
                  <a:pos x="46" y="2"/>
                </a:cxn>
                <a:cxn ang="0">
                  <a:pos x="51" y="3"/>
                </a:cxn>
                <a:cxn ang="0">
                  <a:pos x="56" y="4"/>
                </a:cxn>
                <a:cxn ang="0">
                  <a:pos x="61" y="5"/>
                </a:cxn>
                <a:cxn ang="0">
                  <a:pos x="66" y="5"/>
                </a:cxn>
                <a:cxn ang="0">
                  <a:pos x="70" y="6"/>
                </a:cxn>
                <a:cxn ang="0">
                  <a:pos x="71" y="8"/>
                </a:cxn>
                <a:cxn ang="0">
                  <a:pos x="72" y="9"/>
                </a:cxn>
                <a:cxn ang="0">
                  <a:pos x="74" y="11"/>
                </a:cxn>
                <a:cxn ang="0">
                  <a:pos x="75" y="14"/>
                </a:cxn>
                <a:cxn ang="0">
                  <a:pos x="76" y="18"/>
                </a:cxn>
                <a:cxn ang="0">
                  <a:pos x="76" y="35"/>
                </a:cxn>
                <a:cxn ang="0">
                  <a:pos x="75" y="64"/>
                </a:cxn>
                <a:cxn ang="0">
                  <a:pos x="74" y="79"/>
                </a:cxn>
                <a:cxn ang="0">
                  <a:pos x="72" y="80"/>
                </a:cxn>
                <a:cxn ang="0">
                  <a:pos x="71" y="82"/>
                </a:cxn>
                <a:cxn ang="0">
                  <a:pos x="70" y="83"/>
                </a:cxn>
                <a:cxn ang="0">
                  <a:pos x="65" y="83"/>
                </a:cxn>
                <a:cxn ang="0">
                  <a:pos x="59" y="82"/>
                </a:cxn>
                <a:cxn ang="0">
                  <a:pos x="52" y="81"/>
                </a:cxn>
                <a:cxn ang="0">
                  <a:pos x="45" y="79"/>
                </a:cxn>
                <a:cxn ang="0">
                  <a:pos x="39" y="78"/>
                </a:cxn>
                <a:cxn ang="0">
                  <a:pos x="32" y="76"/>
                </a:cxn>
                <a:cxn ang="0">
                  <a:pos x="25" y="75"/>
                </a:cxn>
                <a:cxn ang="0">
                  <a:pos x="19" y="74"/>
                </a:cxn>
                <a:cxn ang="0">
                  <a:pos x="14" y="71"/>
                </a:cxn>
                <a:cxn ang="0">
                  <a:pos x="11" y="68"/>
                </a:cxn>
                <a:cxn ang="0">
                  <a:pos x="9" y="65"/>
                </a:cxn>
                <a:cxn ang="0">
                  <a:pos x="6" y="62"/>
                </a:cxn>
                <a:cxn ang="0">
                  <a:pos x="3" y="56"/>
                </a:cxn>
                <a:cxn ang="0">
                  <a:pos x="1" y="47"/>
                </a:cxn>
                <a:cxn ang="0">
                  <a:pos x="0" y="38"/>
                </a:cxn>
                <a:cxn ang="0">
                  <a:pos x="1" y="29"/>
                </a:cxn>
                <a:cxn ang="0">
                  <a:pos x="3" y="21"/>
                </a:cxn>
                <a:cxn ang="0">
                  <a:pos x="8" y="13"/>
                </a:cxn>
                <a:cxn ang="0">
                  <a:pos x="14" y="6"/>
                </a:cxn>
                <a:cxn ang="0">
                  <a:pos x="24" y="2"/>
                </a:cxn>
              </a:cxnLst>
              <a:rect l="0" t="0" r="r" b="b"/>
              <a:pathLst>
                <a:path w="77" h="84">
                  <a:moveTo>
                    <a:pt x="29" y="0"/>
                  </a:moveTo>
                  <a:lnTo>
                    <a:pt x="31" y="0"/>
                  </a:lnTo>
                  <a:lnTo>
                    <a:pt x="34" y="1"/>
                  </a:lnTo>
                  <a:lnTo>
                    <a:pt x="36" y="1"/>
                  </a:lnTo>
                  <a:lnTo>
                    <a:pt x="39" y="1"/>
                  </a:lnTo>
                  <a:lnTo>
                    <a:pt x="41" y="2"/>
                  </a:lnTo>
                  <a:lnTo>
                    <a:pt x="44" y="2"/>
                  </a:lnTo>
                  <a:lnTo>
                    <a:pt x="46" y="2"/>
                  </a:lnTo>
                  <a:lnTo>
                    <a:pt x="49" y="3"/>
                  </a:lnTo>
                  <a:lnTo>
                    <a:pt x="51" y="3"/>
                  </a:lnTo>
                  <a:lnTo>
                    <a:pt x="54" y="3"/>
                  </a:lnTo>
                  <a:lnTo>
                    <a:pt x="56" y="4"/>
                  </a:lnTo>
                  <a:lnTo>
                    <a:pt x="59" y="4"/>
                  </a:lnTo>
                  <a:lnTo>
                    <a:pt x="61" y="5"/>
                  </a:lnTo>
                  <a:lnTo>
                    <a:pt x="64" y="5"/>
                  </a:lnTo>
                  <a:lnTo>
                    <a:pt x="66" y="5"/>
                  </a:lnTo>
                  <a:lnTo>
                    <a:pt x="69" y="6"/>
                  </a:lnTo>
                  <a:lnTo>
                    <a:pt x="70" y="6"/>
                  </a:lnTo>
                  <a:lnTo>
                    <a:pt x="70" y="7"/>
                  </a:lnTo>
                  <a:lnTo>
                    <a:pt x="71" y="8"/>
                  </a:lnTo>
                  <a:lnTo>
                    <a:pt x="72" y="9"/>
                  </a:lnTo>
                  <a:lnTo>
                    <a:pt x="72" y="9"/>
                  </a:lnTo>
                  <a:lnTo>
                    <a:pt x="73" y="10"/>
                  </a:lnTo>
                  <a:lnTo>
                    <a:pt x="74" y="11"/>
                  </a:lnTo>
                  <a:lnTo>
                    <a:pt x="75" y="12"/>
                  </a:lnTo>
                  <a:lnTo>
                    <a:pt x="75" y="14"/>
                  </a:lnTo>
                  <a:lnTo>
                    <a:pt x="76" y="16"/>
                  </a:lnTo>
                  <a:lnTo>
                    <a:pt x="76" y="18"/>
                  </a:lnTo>
                  <a:lnTo>
                    <a:pt x="77" y="20"/>
                  </a:lnTo>
                  <a:lnTo>
                    <a:pt x="76" y="35"/>
                  </a:lnTo>
                  <a:lnTo>
                    <a:pt x="76" y="49"/>
                  </a:lnTo>
                  <a:lnTo>
                    <a:pt x="75" y="64"/>
                  </a:lnTo>
                  <a:lnTo>
                    <a:pt x="75" y="78"/>
                  </a:lnTo>
                  <a:lnTo>
                    <a:pt x="74" y="79"/>
                  </a:lnTo>
                  <a:lnTo>
                    <a:pt x="73" y="79"/>
                  </a:lnTo>
                  <a:lnTo>
                    <a:pt x="72" y="80"/>
                  </a:lnTo>
                  <a:lnTo>
                    <a:pt x="72" y="81"/>
                  </a:lnTo>
                  <a:lnTo>
                    <a:pt x="71" y="82"/>
                  </a:lnTo>
                  <a:lnTo>
                    <a:pt x="70" y="82"/>
                  </a:lnTo>
                  <a:lnTo>
                    <a:pt x="70" y="83"/>
                  </a:lnTo>
                  <a:lnTo>
                    <a:pt x="69" y="84"/>
                  </a:lnTo>
                  <a:lnTo>
                    <a:pt x="65" y="83"/>
                  </a:lnTo>
                  <a:lnTo>
                    <a:pt x="62" y="82"/>
                  </a:lnTo>
                  <a:lnTo>
                    <a:pt x="59" y="82"/>
                  </a:lnTo>
                  <a:lnTo>
                    <a:pt x="55" y="81"/>
                  </a:lnTo>
                  <a:lnTo>
                    <a:pt x="52" y="81"/>
                  </a:lnTo>
                  <a:lnTo>
                    <a:pt x="49" y="80"/>
                  </a:lnTo>
                  <a:lnTo>
                    <a:pt x="45" y="79"/>
                  </a:lnTo>
                  <a:lnTo>
                    <a:pt x="42" y="78"/>
                  </a:lnTo>
                  <a:lnTo>
                    <a:pt x="39" y="78"/>
                  </a:lnTo>
                  <a:lnTo>
                    <a:pt x="35" y="77"/>
                  </a:lnTo>
                  <a:lnTo>
                    <a:pt x="32" y="76"/>
                  </a:lnTo>
                  <a:lnTo>
                    <a:pt x="29" y="76"/>
                  </a:lnTo>
                  <a:lnTo>
                    <a:pt x="25" y="75"/>
                  </a:lnTo>
                  <a:lnTo>
                    <a:pt x="22" y="74"/>
                  </a:lnTo>
                  <a:lnTo>
                    <a:pt x="19" y="74"/>
                  </a:lnTo>
                  <a:lnTo>
                    <a:pt x="15" y="73"/>
                  </a:lnTo>
                  <a:lnTo>
                    <a:pt x="14" y="71"/>
                  </a:lnTo>
                  <a:lnTo>
                    <a:pt x="13" y="70"/>
                  </a:lnTo>
                  <a:lnTo>
                    <a:pt x="11" y="68"/>
                  </a:lnTo>
                  <a:lnTo>
                    <a:pt x="10" y="67"/>
                  </a:lnTo>
                  <a:lnTo>
                    <a:pt x="9" y="65"/>
                  </a:lnTo>
                  <a:lnTo>
                    <a:pt x="7" y="64"/>
                  </a:lnTo>
                  <a:lnTo>
                    <a:pt x="6" y="62"/>
                  </a:lnTo>
                  <a:lnTo>
                    <a:pt x="5" y="60"/>
                  </a:lnTo>
                  <a:lnTo>
                    <a:pt x="3" y="56"/>
                  </a:lnTo>
                  <a:lnTo>
                    <a:pt x="2" y="52"/>
                  </a:lnTo>
                  <a:lnTo>
                    <a:pt x="1" y="47"/>
                  </a:lnTo>
                  <a:lnTo>
                    <a:pt x="0" y="43"/>
                  </a:lnTo>
                  <a:lnTo>
                    <a:pt x="0" y="38"/>
                  </a:lnTo>
                  <a:lnTo>
                    <a:pt x="0" y="34"/>
                  </a:lnTo>
                  <a:lnTo>
                    <a:pt x="1" y="29"/>
                  </a:lnTo>
                  <a:lnTo>
                    <a:pt x="2" y="25"/>
                  </a:lnTo>
                  <a:lnTo>
                    <a:pt x="3" y="21"/>
                  </a:lnTo>
                  <a:lnTo>
                    <a:pt x="5" y="17"/>
                  </a:lnTo>
                  <a:lnTo>
                    <a:pt x="8" y="13"/>
                  </a:lnTo>
                  <a:lnTo>
                    <a:pt x="11" y="10"/>
                  </a:lnTo>
                  <a:lnTo>
                    <a:pt x="14" y="6"/>
                  </a:lnTo>
                  <a:lnTo>
                    <a:pt x="19" y="4"/>
                  </a:lnTo>
                  <a:lnTo>
                    <a:pt x="24" y="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A89E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5" name="Freeform 508"/>
            <p:cNvSpPr>
              <a:spLocks/>
            </p:cNvSpPr>
            <p:nvPr/>
          </p:nvSpPr>
          <p:spPr bwMode="auto">
            <a:xfrm>
              <a:off x="3665" y="1871"/>
              <a:ext cx="72" cy="80"/>
            </a:xfrm>
            <a:custGeom>
              <a:avLst/>
              <a:gdLst/>
              <a:ahLst/>
              <a:cxnLst>
                <a:cxn ang="0">
                  <a:pos x="29" y="1"/>
                </a:cxn>
                <a:cxn ang="0">
                  <a:pos x="34" y="2"/>
                </a:cxn>
                <a:cxn ang="0">
                  <a:pos x="39" y="2"/>
                </a:cxn>
                <a:cxn ang="0">
                  <a:pos x="44" y="3"/>
                </a:cxn>
                <a:cxn ang="0">
                  <a:pos x="48" y="4"/>
                </a:cxn>
                <a:cxn ang="0">
                  <a:pos x="53" y="4"/>
                </a:cxn>
                <a:cxn ang="0">
                  <a:pos x="58" y="5"/>
                </a:cxn>
                <a:cxn ang="0">
                  <a:pos x="62" y="6"/>
                </a:cxn>
                <a:cxn ang="0">
                  <a:pos x="65" y="7"/>
                </a:cxn>
                <a:cxn ang="0">
                  <a:pos x="67" y="8"/>
                </a:cxn>
                <a:cxn ang="0">
                  <a:pos x="68" y="9"/>
                </a:cxn>
                <a:cxn ang="0">
                  <a:pos x="70" y="11"/>
                </a:cxn>
                <a:cxn ang="0">
                  <a:pos x="71" y="14"/>
                </a:cxn>
                <a:cxn ang="0">
                  <a:pos x="72" y="18"/>
                </a:cxn>
                <a:cxn ang="0">
                  <a:pos x="72" y="33"/>
                </a:cxn>
                <a:cxn ang="0">
                  <a:pos x="71" y="61"/>
                </a:cxn>
                <a:cxn ang="0">
                  <a:pos x="70" y="75"/>
                </a:cxn>
                <a:cxn ang="0">
                  <a:pos x="68" y="76"/>
                </a:cxn>
                <a:cxn ang="0">
                  <a:pos x="67" y="78"/>
                </a:cxn>
                <a:cxn ang="0">
                  <a:pos x="65" y="79"/>
                </a:cxn>
                <a:cxn ang="0">
                  <a:pos x="61" y="79"/>
                </a:cxn>
                <a:cxn ang="0">
                  <a:pos x="55" y="78"/>
                </a:cxn>
                <a:cxn ang="0">
                  <a:pos x="49" y="77"/>
                </a:cxn>
                <a:cxn ang="0">
                  <a:pos x="43" y="75"/>
                </a:cxn>
                <a:cxn ang="0">
                  <a:pos x="36" y="74"/>
                </a:cxn>
                <a:cxn ang="0">
                  <a:pos x="30" y="73"/>
                </a:cxn>
                <a:cxn ang="0">
                  <a:pos x="24" y="72"/>
                </a:cxn>
                <a:cxn ang="0">
                  <a:pos x="17" y="70"/>
                </a:cxn>
                <a:cxn ang="0">
                  <a:pos x="13" y="68"/>
                </a:cxn>
                <a:cxn ang="0">
                  <a:pos x="10" y="65"/>
                </a:cxn>
                <a:cxn ang="0">
                  <a:pos x="8" y="62"/>
                </a:cxn>
                <a:cxn ang="0">
                  <a:pos x="5" y="59"/>
                </a:cxn>
                <a:cxn ang="0">
                  <a:pos x="3" y="54"/>
                </a:cxn>
                <a:cxn ang="0">
                  <a:pos x="0" y="45"/>
                </a:cxn>
                <a:cxn ang="0">
                  <a:pos x="0" y="37"/>
                </a:cxn>
                <a:cxn ang="0">
                  <a:pos x="0" y="28"/>
                </a:cxn>
                <a:cxn ang="0">
                  <a:pos x="3" y="20"/>
                </a:cxn>
                <a:cxn ang="0">
                  <a:pos x="7" y="13"/>
                </a:cxn>
                <a:cxn ang="0">
                  <a:pos x="13" y="7"/>
                </a:cxn>
                <a:cxn ang="0">
                  <a:pos x="22" y="2"/>
                </a:cxn>
              </a:cxnLst>
              <a:rect l="0" t="0" r="r" b="b"/>
              <a:pathLst>
                <a:path w="72" h="80">
                  <a:moveTo>
                    <a:pt x="27" y="0"/>
                  </a:moveTo>
                  <a:lnTo>
                    <a:pt x="29" y="1"/>
                  </a:lnTo>
                  <a:lnTo>
                    <a:pt x="32" y="1"/>
                  </a:lnTo>
                  <a:lnTo>
                    <a:pt x="34" y="2"/>
                  </a:lnTo>
                  <a:lnTo>
                    <a:pt x="36" y="2"/>
                  </a:lnTo>
                  <a:lnTo>
                    <a:pt x="39" y="2"/>
                  </a:lnTo>
                  <a:lnTo>
                    <a:pt x="41" y="3"/>
                  </a:lnTo>
                  <a:lnTo>
                    <a:pt x="44" y="3"/>
                  </a:lnTo>
                  <a:lnTo>
                    <a:pt x="46" y="3"/>
                  </a:lnTo>
                  <a:lnTo>
                    <a:pt x="48" y="4"/>
                  </a:lnTo>
                  <a:lnTo>
                    <a:pt x="51" y="4"/>
                  </a:lnTo>
                  <a:lnTo>
                    <a:pt x="53" y="4"/>
                  </a:lnTo>
                  <a:lnTo>
                    <a:pt x="55" y="5"/>
                  </a:lnTo>
                  <a:lnTo>
                    <a:pt x="58" y="5"/>
                  </a:lnTo>
                  <a:lnTo>
                    <a:pt x="60" y="5"/>
                  </a:lnTo>
                  <a:lnTo>
                    <a:pt x="62" y="6"/>
                  </a:lnTo>
                  <a:lnTo>
                    <a:pt x="65" y="6"/>
                  </a:lnTo>
                  <a:lnTo>
                    <a:pt x="65" y="7"/>
                  </a:lnTo>
                  <a:lnTo>
                    <a:pt x="66" y="7"/>
                  </a:lnTo>
                  <a:lnTo>
                    <a:pt x="67" y="8"/>
                  </a:lnTo>
                  <a:lnTo>
                    <a:pt x="67" y="9"/>
                  </a:lnTo>
                  <a:lnTo>
                    <a:pt x="68" y="9"/>
                  </a:lnTo>
                  <a:lnTo>
                    <a:pt x="69" y="10"/>
                  </a:lnTo>
                  <a:lnTo>
                    <a:pt x="70" y="11"/>
                  </a:lnTo>
                  <a:lnTo>
                    <a:pt x="70" y="12"/>
                  </a:lnTo>
                  <a:lnTo>
                    <a:pt x="71" y="14"/>
                  </a:lnTo>
                  <a:lnTo>
                    <a:pt x="71" y="16"/>
                  </a:lnTo>
                  <a:lnTo>
                    <a:pt x="72" y="18"/>
                  </a:lnTo>
                  <a:lnTo>
                    <a:pt x="72" y="20"/>
                  </a:lnTo>
                  <a:lnTo>
                    <a:pt x="72" y="33"/>
                  </a:lnTo>
                  <a:lnTo>
                    <a:pt x="71" y="47"/>
                  </a:lnTo>
                  <a:lnTo>
                    <a:pt x="71" y="61"/>
                  </a:lnTo>
                  <a:lnTo>
                    <a:pt x="70" y="74"/>
                  </a:lnTo>
                  <a:lnTo>
                    <a:pt x="70" y="75"/>
                  </a:lnTo>
                  <a:lnTo>
                    <a:pt x="69" y="76"/>
                  </a:lnTo>
                  <a:lnTo>
                    <a:pt x="68" y="76"/>
                  </a:lnTo>
                  <a:lnTo>
                    <a:pt x="67" y="77"/>
                  </a:lnTo>
                  <a:lnTo>
                    <a:pt x="67" y="78"/>
                  </a:lnTo>
                  <a:lnTo>
                    <a:pt x="66" y="78"/>
                  </a:lnTo>
                  <a:lnTo>
                    <a:pt x="65" y="79"/>
                  </a:lnTo>
                  <a:lnTo>
                    <a:pt x="65" y="80"/>
                  </a:lnTo>
                  <a:lnTo>
                    <a:pt x="61" y="79"/>
                  </a:lnTo>
                  <a:lnTo>
                    <a:pt x="58" y="79"/>
                  </a:lnTo>
                  <a:lnTo>
                    <a:pt x="55" y="78"/>
                  </a:lnTo>
                  <a:lnTo>
                    <a:pt x="52" y="77"/>
                  </a:lnTo>
                  <a:lnTo>
                    <a:pt x="49" y="77"/>
                  </a:lnTo>
                  <a:lnTo>
                    <a:pt x="46" y="76"/>
                  </a:lnTo>
                  <a:lnTo>
                    <a:pt x="43" y="75"/>
                  </a:lnTo>
                  <a:lnTo>
                    <a:pt x="39" y="75"/>
                  </a:lnTo>
                  <a:lnTo>
                    <a:pt x="36" y="74"/>
                  </a:lnTo>
                  <a:lnTo>
                    <a:pt x="33" y="73"/>
                  </a:lnTo>
                  <a:lnTo>
                    <a:pt x="30" y="73"/>
                  </a:lnTo>
                  <a:lnTo>
                    <a:pt x="27" y="72"/>
                  </a:lnTo>
                  <a:lnTo>
                    <a:pt x="24" y="72"/>
                  </a:lnTo>
                  <a:lnTo>
                    <a:pt x="21" y="71"/>
                  </a:lnTo>
                  <a:lnTo>
                    <a:pt x="17" y="70"/>
                  </a:lnTo>
                  <a:lnTo>
                    <a:pt x="14" y="70"/>
                  </a:lnTo>
                  <a:lnTo>
                    <a:pt x="13" y="68"/>
                  </a:lnTo>
                  <a:lnTo>
                    <a:pt x="12" y="67"/>
                  </a:lnTo>
                  <a:lnTo>
                    <a:pt x="10" y="65"/>
                  </a:lnTo>
                  <a:lnTo>
                    <a:pt x="9" y="64"/>
                  </a:lnTo>
                  <a:lnTo>
                    <a:pt x="8" y="62"/>
                  </a:lnTo>
                  <a:lnTo>
                    <a:pt x="7" y="61"/>
                  </a:lnTo>
                  <a:lnTo>
                    <a:pt x="5" y="59"/>
                  </a:lnTo>
                  <a:lnTo>
                    <a:pt x="4" y="58"/>
                  </a:lnTo>
                  <a:lnTo>
                    <a:pt x="3" y="54"/>
                  </a:lnTo>
                  <a:lnTo>
                    <a:pt x="1" y="50"/>
                  </a:lnTo>
                  <a:lnTo>
                    <a:pt x="0" y="45"/>
                  </a:lnTo>
                  <a:lnTo>
                    <a:pt x="0" y="41"/>
                  </a:lnTo>
                  <a:lnTo>
                    <a:pt x="0" y="37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1" y="24"/>
                  </a:lnTo>
                  <a:lnTo>
                    <a:pt x="3" y="20"/>
                  </a:lnTo>
                  <a:lnTo>
                    <a:pt x="5" y="16"/>
                  </a:lnTo>
                  <a:lnTo>
                    <a:pt x="7" y="13"/>
                  </a:lnTo>
                  <a:lnTo>
                    <a:pt x="10" y="10"/>
                  </a:lnTo>
                  <a:lnTo>
                    <a:pt x="13" y="7"/>
                  </a:lnTo>
                  <a:lnTo>
                    <a:pt x="17" y="4"/>
                  </a:lnTo>
                  <a:lnTo>
                    <a:pt x="22" y="2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ADA3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6" name="Freeform 509"/>
            <p:cNvSpPr>
              <a:spLocks/>
            </p:cNvSpPr>
            <p:nvPr/>
          </p:nvSpPr>
          <p:spPr bwMode="auto">
            <a:xfrm>
              <a:off x="3665" y="1872"/>
              <a:ext cx="69" cy="75"/>
            </a:xfrm>
            <a:custGeom>
              <a:avLst/>
              <a:gdLst/>
              <a:ahLst/>
              <a:cxnLst>
                <a:cxn ang="0">
                  <a:pos x="28" y="1"/>
                </a:cxn>
                <a:cxn ang="0">
                  <a:pos x="33" y="1"/>
                </a:cxn>
                <a:cxn ang="0">
                  <a:pos x="37" y="2"/>
                </a:cxn>
                <a:cxn ang="0">
                  <a:pos x="42" y="2"/>
                </a:cxn>
                <a:cxn ang="0">
                  <a:pos x="46" y="3"/>
                </a:cxn>
                <a:cxn ang="0">
                  <a:pos x="51" y="4"/>
                </a:cxn>
                <a:cxn ang="0">
                  <a:pos x="55" y="4"/>
                </a:cxn>
                <a:cxn ang="0">
                  <a:pos x="59" y="5"/>
                </a:cxn>
                <a:cxn ang="0">
                  <a:pos x="63" y="6"/>
                </a:cxn>
                <a:cxn ang="0">
                  <a:pos x="66" y="9"/>
                </a:cxn>
                <a:cxn ang="0">
                  <a:pos x="67" y="12"/>
                </a:cxn>
                <a:cxn ang="0">
                  <a:pos x="68" y="16"/>
                </a:cxn>
                <a:cxn ang="0">
                  <a:pos x="68" y="31"/>
                </a:cxn>
                <a:cxn ang="0">
                  <a:pos x="67" y="57"/>
                </a:cxn>
                <a:cxn ang="0">
                  <a:pos x="66" y="71"/>
                </a:cxn>
                <a:cxn ang="0">
                  <a:pos x="63" y="73"/>
                </a:cxn>
                <a:cxn ang="0">
                  <a:pos x="59" y="74"/>
                </a:cxn>
                <a:cxn ang="0">
                  <a:pos x="53" y="73"/>
                </a:cxn>
                <a:cxn ang="0">
                  <a:pos x="47" y="72"/>
                </a:cxn>
                <a:cxn ang="0">
                  <a:pos x="41" y="71"/>
                </a:cxn>
                <a:cxn ang="0">
                  <a:pos x="35" y="69"/>
                </a:cxn>
                <a:cxn ang="0">
                  <a:pos x="29" y="68"/>
                </a:cxn>
                <a:cxn ang="0">
                  <a:pos x="23" y="67"/>
                </a:cxn>
                <a:cxn ang="0">
                  <a:pos x="17" y="66"/>
                </a:cxn>
                <a:cxn ang="0">
                  <a:pos x="13" y="64"/>
                </a:cxn>
                <a:cxn ang="0">
                  <a:pos x="11" y="61"/>
                </a:cxn>
                <a:cxn ang="0">
                  <a:pos x="8" y="58"/>
                </a:cxn>
                <a:cxn ang="0">
                  <a:pos x="6" y="55"/>
                </a:cxn>
                <a:cxn ang="0">
                  <a:pos x="3" y="50"/>
                </a:cxn>
                <a:cxn ang="0">
                  <a:pos x="1" y="42"/>
                </a:cxn>
                <a:cxn ang="0">
                  <a:pos x="0" y="34"/>
                </a:cxn>
                <a:cxn ang="0">
                  <a:pos x="1" y="26"/>
                </a:cxn>
                <a:cxn ang="0">
                  <a:pos x="3" y="19"/>
                </a:cxn>
                <a:cxn ang="0">
                  <a:pos x="7" y="12"/>
                </a:cxn>
                <a:cxn ang="0">
                  <a:pos x="13" y="6"/>
                </a:cxn>
                <a:cxn ang="0">
                  <a:pos x="21" y="2"/>
                </a:cxn>
              </a:cxnLst>
              <a:rect l="0" t="0" r="r" b="b"/>
              <a:pathLst>
                <a:path w="69" h="75">
                  <a:moveTo>
                    <a:pt x="26" y="0"/>
                  </a:moveTo>
                  <a:lnTo>
                    <a:pt x="28" y="1"/>
                  </a:lnTo>
                  <a:lnTo>
                    <a:pt x="31" y="1"/>
                  </a:lnTo>
                  <a:lnTo>
                    <a:pt x="33" y="1"/>
                  </a:lnTo>
                  <a:lnTo>
                    <a:pt x="35" y="1"/>
                  </a:lnTo>
                  <a:lnTo>
                    <a:pt x="37" y="2"/>
                  </a:lnTo>
                  <a:lnTo>
                    <a:pt x="40" y="2"/>
                  </a:lnTo>
                  <a:lnTo>
                    <a:pt x="42" y="2"/>
                  </a:lnTo>
                  <a:lnTo>
                    <a:pt x="44" y="3"/>
                  </a:lnTo>
                  <a:lnTo>
                    <a:pt x="46" y="3"/>
                  </a:lnTo>
                  <a:lnTo>
                    <a:pt x="48" y="3"/>
                  </a:lnTo>
                  <a:lnTo>
                    <a:pt x="51" y="4"/>
                  </a:lnTo>
                  <a:lnTo>
                    <a:pt x="53" y="4"/>
                  </a:lnTo>
                  <a:lnTo>
                    <a:pt x="55" y="4"/>
                  </a:lnTo>
                  <a:lnTo>
                    <a:pt x="57" y="5"/>
                  </a:lnTo>
                  <a:lnTo>
                    <a:pt x="59" y="5"/>
                  </a:lnTo>
                  <a:lnTo>
                    <a:pt x="62" y="5"/>
                  </a:lnTo>
                  <a:lnTo>
                    <a:pt x="63" y="6"/>
                  </a:lnTo>
                  <a:lnTo>
                    <a:pt x="64" y="8"/>
                  </a:lnTo>
                  <a:lnTo>
                    <a:pt x="66" y="9"/>
                  </a:lnTo>
                  <a:lnTo>
                    <a:pt x="67" y="11"/>
                  </a:lnTo>
                  <a:lnTo>
                    <a:pt x="67" y="12"/>
                  </a:lnTo>
                  <a:lnTo>
                    <a:pt x="68" y="14"/>
                  </a:lnTo>
                  <a:lnTo>
                    <a:pt x="68" y="16"/>
                  </a:lnTo>
                  <a:lnTo>
                    <a:pt x="69" y="18"/>
                  </a:lnTo>
                  <a:lnTo>
                    <a:pt x="68" y="31"/>
                  </a:lnTo>
                  <a:lnTo>
                    <a:pt x="68" y="44"/>
                  </a:lnTo>
                  <a:lnTo>
                    <a:pt x="67" y="57"/>
                  </a:lnTo>
                  <a:lnTo>
                    <a:pt x="67" y="70"/>
                  </a:lnTo>
                  <a:lnTo>
                    <a:pt x="66" y="71"/>
                  </a:lnTo>
                  <a:lnTo>
                    <a:pt x="64" y="72"/>
                  </a:lnTo>
                  <a:lnTo>
                    <a:pt x="63" y="73"/>
                  </a:lnTo>
                  <a:lnTo>
                    <a:pt x="62" y="75"/>
                  </a:lnTo>
                  <a:lnTo>
                    <a:pt x="59" y="74"/>
                  </a:lnTo>
                  <a:lnTo>
                    <a:pt x="56" y="74"/>
                  </a:lnTo>
                  <a:lnTo>
                    <a:pt x="53" y="73"/>
                  </a:lnTo>
                  <a:lnTo>
                    <a:pt x="50" y="72"/>
                  </a:lnTo>
                  <a:lnTo>
                    <a:pt x="47" y="72"/>
                  </a:lnTo>
                  <a:lnTo>
                    <a:pt x="44" y="71"/>
                  </a:lnTo>
                  <a:lnTo>
                    <a:pt x="41" y="71"/>
                  </a:lnTo>
                  <a:lnTo>
                    <a:pt x="38" y="70"/>
                  </a:lnTo>
                  <a:lnTo>
                    <a:pt x="35" y="69"/>
                  </a:lnTo>
                  <a:lnTo>
                    <a:pt x="32" y="69"/>
                  </a:lnTo>
                  <a:lnTo>
                    <a:pt x="29" y="68"/>
                  </a:lnTo>
                  <a:lnTo>
                    <a:pt x="26" y="68"/>
                  </a:lnTo>
                  <a:lnTo>
                    <a:pt x="23" y="67"/>
                  </a:lnTo>
                  <a:lnTo>
                    <a:pt x="20" y="66"/>
                  </a:lnTo>
                  <a:lnTo>
                    <a:pt x="17" y="66"/>
                  </a:lnTo>
                  <a:lnTo>
                    <a:pt x="14" y="65"/>
                  </a:lnTo>
                  <a:lnTo>
                    <a:pt x="13" y="64"/>
                  </a:lnTo>
                  <a:lnTo>
                    <a:pt x="12" y="62"/>
                  </a:lnTo>
                  <a:lnTo>
                    <a:pt x="11" y="61"/>
                  </a:lnTo>
                  <a:lnTo>
                    <a:pt x="9" y="60"/>
                  </a:lnTo>
                  <a:lnTo>
                    <a:pt x="8" y="58"/>
                  </a:lnTo>
                  <a:lnTo>
                    <a:pt x="7" y="57"/>
                  </a:lnTo>
                  <a:lnTo>
                    <a:pt x="6" y="55"/>
                  </a:lnTo>
                  <a:lnTo>
                    <a:pt x="5" y="54"/>
                  </a:lnTo>
                  <a:lnTo>
                    <a:pt x="3" y="50"/>
                  </a:lnTo>
                  <a:lnTo>
                    <a:pt x="2" y="46"/>
                  </a:lnTo>
                  <a:lnTo>
                    <a:pt x="1" y="42"/>
                  </a:lnTo>
                  <a:lnTo>
                    <a:pt x="1" y="38"/>
                  </a:lnTo>
                  <a:lnTo>
                    <a:pt x="0" y="34"/>
                  </a:lnTo>
                  <a:lnTo>
                    <a:pt x="1" y="30"/>
                  </a:lnTo>
                  <a:lnTo>
                    <a:pt x="1" y="26"/>
                  </a:lnTo>
                  <a:lnTo>
                    <a:pt x="2" y="22"/>
                  </a:lnTo>
                  <a:lnTo>
                    <a:pt x="3" y="19"/>
                  </a:lnTo>
                  <a:lnTo>
                    <a:pt x="5" y="15"/>
                  </a:lnTo>
                  <a:lnTo>
                    <a:pt x="7" y="12"/>
                  </a:lnTo>
                  <a:lnTo>
                    <a:pt x="10" y="9"/>
                  </a:lnTo>
                  <a:lnTo>
                    <a:pt x="13" y="6"/>
                  </a:lnTo>
                  <a:lnTo>
                    <a:pt x="17" y="4"/>
                  </a:lnTo>
                  <a:lnTo>
                    <a:pt x="21" y="2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AFA5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7" name="Freeform 510"/>
            <p:cNvSpPr>
              <a:spLocks/>
            </p:cNvSpPr>
            <p:nvPr/>
          </p:nvSpPr>
          <p:spPr bwMode="auto">
            <a:xfrm>
              <a:off x="3666" y="1873"/>
              <a:ext cx="64" cy="70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30" y="1"/>
                </a:cxn>
                <a:cxn ang="0">
                  <a:pos x="35" y="1"/>
                </a:cxn>
                <a:cxn ang="0">
                  <a:pos x="39" y="2"/>
                </a:cxn>
                <a:cxn ang="0">
                  <a:pos x="43" y="3"/>
                </a:cxn>
                <a:cxn ang="0">
                  <a:pos x="47" y="3"/>
                </a:cxn>
                <a:cxn ang="0">
                  <a:pos x="51" y="4"/>
                </a:cxn>
                <a:cxn ang="0">
                  <a:pos x="55" y="4"/>
                </a:cxn>
                <a:cxn ang="0">
                  <a:pos x="59" y="6"/>
                </a:cxn>
                <a:cxn ang="0">
                  <a:pos x="61" y="8"/>
                </a:cxn>
                <a:cxn ang="0">
                  <a:pos x="63" y="11"/>
                </a:cxn>
                <a:cxn ang="0">
                  <a:pos x="64" y="15"/>
                </a:cxn>
                <a:cxn ang="0">
                  <a:pos x="64" y="29"/>
                </a:cxn>
                <a:cxn ang="0">
                  <a:pos x="63" y="53"/>
                </a:cxn>
                <a:cxn ang="0">
                  <a:pos x="61" y="66"/>
                </a:cxn>
                <a:cxn ang="0">
                  <a:pos x="59" y="69"/>
                </a:cxn>
                <a:cxn ang="0">
                  <a:pos x="55" y="69"/>
                </a:cxn>
                <a:cxn ang="0">
                  <a:pos x="49" y="68"/>
                </a:cxn>
                <a:cxn ang="0">
                  <a:pos x="44" y="67"/>
                </a:cxn>
                <a:cxn ang="0">
                  <a:pos x="38" y="66"/>
                </a:cxn>
                <a:cxn ang="0">
                  <a:pos x="32" y="65"/>
                </a:cxn>
                <a:cxn ang="0">
                  <a:pos x="27" y="64"/>
                </a:cxn>
                <a:cxn ang="0">
                  <a:pos x="21" y="63"/>
                </a:cxn>
                <a:cxn ang="0">
                  <a:pos x="16" y="61"/>
                </a:cxn>
                <a:cxn ang="0">
                  <a:pos x="12" y="59"/>
                </a:cxn>
                <a:cxn ang="0">
                  <a:pos x="10" y="57"/>
                </a:cxn>
                <a:cxn ang="0">
                  <a:pos x="7" y="54"/>
                </a:cxn>
                <a:cxn ang="0">
                  <a:pos x="5" y="51"/>
                </a:cxn>
                <a:cxn ang="0">
                  <a:pos x="2" y="43"/>
                </a:cxn>
                <a:cxn ang="0">
                  <a:pos x="0" y="28"/>
                </a:cxn>
                <a:cxn ang="0">
                  <a:pos x="5" y="14"/>
                </a:cxn>
                <a:cxn ang="0">
                  <a:pos x="16" y="3"/>
                </a:cxn>
              </a:cxnLst>
              <a:rect l="0" t="0" r="r" b="b"/>
              <a:pathLst>
                <a:path w="64" h="70">
                  <a:moveTo>
                    <a:pt x="24" y="0"/>
                  </a:moveTo>
                  <a:lnTo>
                    <a:pt x="26" y="0"/>
                  </a:lnTo>
                  <a:lnTo>
                    <a:pt x="29" y="0"/>
                  </a:lnTo>
                  <a:lnTo>
                    <a:pt x="30" y="1"/>
                  </a:lnTo>
                  <a:lnTo>
                    <a:pt x="33" y="1"/>
                  </a:lnTo>
                  <a:lnTo>
                    <a:pt x="35" y="1"/>
                  </a:lnTo>
                  <a:lnTo>
                    <a:pt x="37" y="1"/>
                  </a:lnTo>
                  <a:lnTo>
                    <a:pt x="39" y="2"/>
                  </a:lnTo>
                  <a:lnTo>
                    <a:pt x="41" y="2"/>
                  </a:lnTo>
                  <a:lnTo>
                    <a:pt x="43" y="3"/>
                  </a:lnTo>
                  <a:lnTo>
                    <a:pt x="45" y="3"/>
                  </a:lnTo>
                  <a:lnTo>
                    <a:pt x="47" y="3"/>
                  </a:lnTo>
                  <a:lnTo>
                    <a:pt x="49" y="3"/>
                  </a:lnTo>
                  <a:lnTo>
                    <a:pt x="51" y="4"/>
                  </a:lnTo>
                  <a:lnTo>
                    <a:pt x="53" y="4"/>
                  </a:lnTo>
                  <a:lnTo>
                    <a:pt x="55" y="4"/>
                  </a:lnTo>
                  <a:lnTo>
                    <a:pt x="58" y="5"/>
                  </a:lnTo>
                  <a:lnTo>
                    <a:pt x="59" y="6"/>
                  </a:lnTo>
                  <a:lnTo>
                    <a:pt x="60" y="7"/>
                  </a:lnTo>
                  <a:lnTo>
                    <a:pt x="61" y="8"/>
                  </a:lnTo>
                  <a:lnTo>
                    <a:pt x="62" y="10"/>
                  </a:lnTo>
                  <a:lnTo>
                    <a:pt x="63" y="11"/>
                  </a:lnTo>
                  <a:lnTo>
                    <a:pt x="63" y="13"/>
                  </a:lnTo>
                  <a:lnTo>
                    <a:pt x="64" y="15"/>
                  </a:lnTo>
                  <a:lnTo>
                    <a:pt x="64" y="17"/>
                  </a:lnTo>
                  <a:lnTo>
                    <a:pt x="64" y="29"/>
                  </a:lnTo>
                  <a:lnTo>
                    <a:pt x="63" y="41"/>
                  </a:lnTo>
                  <a:lnTo>
                    <a:pt x="63" y="53"/>
                  </a:lnTo>
                  <a:lnTo>
                    <a:pt x="62" y="65"/>
                  </a:lnTo>
                  <a:lnTo>
                    <a:pt x="61" y="66"/>
                  </a:lnTo>
                  <a:lnTo>
                    <a:pt x="60" y="67"/>
                  </a:lnTo>
                  <a:lnTo>
                    <a:pt x="59" y="69"/>
                  </a:lnTo>
                  <a:lnTo>
                    <a:pt x="58" y="70"/>
                  </a:lnTo>
                  <a:lnTo>
                    <a:pt x="55" y="69"/>
                  </a:lnTo>
                  <a:lnTo>
                    <a:pt x="52" y="69"/>
                  </a:lnTo>
                  <a:lnTo>
                    <a:pt x="49" y="68"/>
                  </a:lnTo>
                  <a:lnTo>
                    <a:pt x="46" y="67"/>
                  </a:lnTo>
                  <a:lnTo>
                    <a:pt x="44" y="67"/>
                  </a:lnTo>
                  <a:lnTo>
                    <a:pt x="41" y="66"/>
                  </a:lnTo>
                  <a:lnTo>
                    <a:pt x="38" y="66"/>
                  </a:lnTo>
                  <a:lnTo>
                    <a:pt x="35" y="65"/>
                  </a:lnTo>
                  <a:lnTo>
                    <a:pt x="32" y="65"/>
                  </a:lnTo>
                  <a:lnTo>
                    <a:pt x="30" y="64"/>
                  </a:lnTo>
                  <a:lnTo>
                    <a:pt x="27" y="64"/>
                  </a:lnTo>
                  <a:lnTo>
                    <a:pt x="24" y="63"/>
                  </a:lnTo>
                  <a:lnTo>
                    <a:pt x="21" y="63"/>
                  </a:lnTo>
                  <a:lnTo>
                    <a:pt x="19" y="62"/>
                  </a:lnTo>
                  <a:lnTo>
                    <a:pt x="16" y="61"/>
                  </a:lnTo>
                  <a:lnTo>
                    <a:pt x="13" y="61"/>
                  </a:lnTo>
                  <a:lnTo>
                    <a:pt x="12" y="59"/>
                  </a:lnTo>
                  <a:lnTo>
                    <a:pt x="11" y="58"/>
                  </a:lnTo>
                  <a:lnTo>
                    <a:pt x="10" y="57"/>
                  </a:lnTo>
                  <a:lnTo>
                    <a:pt x="9" y="55"/>
                  </a:lnTo>
                  <a:lnTo>
                    <a:pt x="7" y="54"/>
                  </a:lnTo>
                  <a:lnTo>
                    <a:pt x="6" y="53"/>
                  </a:lnTo>
                  <a:lnTo>
                    <a:pt x="5" y="51"/>
                  </a:lnTo>
                  <a:lnTo>
                    <a:pt x="4" y="50"/>
                  </a:lnTo>
                  <a:lnTo>
                    <a:pt x="2" y="43"/>
                  </a:lnTo>
                  <a:lnTo>
                    <a:pt x="0" y="35"/>
                  </a:lnTo>
                  <a:lnTo>
                    <a:pt x="0" y="28"/>
                  </a:lnTo>
                  <a:lnTo>
                    <a:pt x="2" y="21"/>
                  </a:lnTo>
                  <a:lnTo>
                    <a:pt x="5" y="14"/>
                  </a:lnTo>
                  <a:lnTo>
                    <a:pt x="9" y="8"/>
                  </a:lnTo>
                  <a:lnTo>
                    <a:pt x="16" y="3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B2A8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8" name="Freeform 511"/>
            <p:cNvSpPr>
              <a:spLocks/>
            </p:cNvSpPr>
            <p:nvPr/>
          </p:nvSpPr>
          <p:spPr bwMode="auto">
            <a:xfrm>
              <a:off x="3667" y="1873"/>
              <a:ext cx="60" cy="66"/>
            </a:xfrm>
            <a:custGeom>
              <a:avLst/>
              <a:gdLst/>
              <a:ahLst/>
              <a:cxnLst>
                <a:cxn ang="0">
                  <a:pos x="24" y="1"/>
                </a:cxn>
                <a:cxn ang="0">
                  <a:pos x="28" y="1"/>
                </a:cxn>
                <a:cxn ang="0">
                  <a:pos x="32" y="2"/>
                </a:cxn>
                <a:cxn ang="0">
                  <a:pos x="36" y="2"/>
                </a:cxn>
                <a:cxn ang="0">
                  <a:pos x="40" y="3"/>
                </a:cxn>
                <a:cxn ang="0">
                  <a:pos x="44" y="4"/>
                </a:cxn>
                <a:cxn ang="0">
                  <a:pos x="48" y="4"/>
                </a:cxn>
                <a:cxn ang="0">
                  <a:pos x="52" y="5"/>
                </a:cxn>
                <a:cxn ang="0">
                  <a:pos x="55" y="6"/>
                </a:cxn>
                <a:cxn ang="0">
                  <a:pos x="57" y="8"/>
                </a:cxn>
                <a:cxn ang="0">
                  <a:pos x="58" y="11"/>
                </a:cxn>
                <a:cxn ang="0">
                  <a:pos x="59" y="15"/>
                </a:cxn>
                <a:cxn ang="0">
                  <a:pos x="59" y="28"/>
                </a:cxn>
                <a:cxn ang="0">
                  <a:pos x="58" y="50"/>
                </a:cxn>
                <a:cxn ang="0">
                  <a:pos x="57" y="62"/>
                </a:cxn>
                <a:cxn ang="0">
                  <a:pos x="55" y="65"/>
                </a:cxn>
                <a:cxn ang="0">
                  <a:pos x="51" y="65"/>
                </a:cxn>
                <a:cxn ang="0">
                  <a:pos x="46" y="64"/>
                </a:cxn>
                <a:cxn ang="0">
                  <a:pos x="41" y="63"/>
                </a:cxn>
                <a:cxn ang="0">
                  <a:pos x="35" y="62"/>
                </a:cxn>
                <a:cxn ang="0">
                  <a:pos x="30" y="61"/>
                </a:cxn>
                <a:cxn ang="0">
                  <a:pos x="25" y="60"/>
                </a:cxn>
                <a:cxn ang="0">
                  <a:pos x="20" y="59"/>
                </a:cxn>
                <a:cxn ang="0">
                  <a:pos x="14" y="58"/>
                </a:cxn>
                <a:cxn ang="0">
                  <a:pos x="11" y="56"/>
                </a:cxn>
                <a:cxn ang="0">
                  <a:pos x="9" y="53"/>
                </a:cxn>
                <a:cxn ang="0">
                  <a:pos x="7" y="51"/>
                </a:cxn>
                <a:cxn ang="0">
                  <a:pos x="5" y="49"/>
                </a:cxn>
                <a:cxn ang="0">
                  <a:pos x="1" y="41"/>
                </a:cxn>
                <a:cxn ang="0">
                  <a:pos x="0" y="27"/>
                </a:cxn>
                <a:cxn ang="0">
                  <a:pos x="4" y="13"/>
                </a:cxn>
                <a:cxn ang="0">
                  <a:pos x="14" y="3"/>
                </a:cxn>
              </a:cxnLst>
              <a:rect l="0" t="0" r="r" b="b"/>
              <a:pathLst>
                <a:path w="60" h="66">
                  <a:moveTo>
                    <a:pt x="22" y="0"/>
                  </a:moveTo>
                  <a:lnTo>
                    <a:pt x="24" y="1"/>
                  </a:lnTo>
                  <a:lnTo>
                    <a:pt x="26" y="1"/>
                  </a:lnTo>
                  <a:lnTo>
                    <a:pt x="28" y="1"/>
                  </a:lnTo>
                  <a:lnTo>
                    <a:pt x="30" y="1"/>
                  </a:lnTo>
                  <a:lnTo>
                    <a:pt x="32" y="2"/>
                  </a:lnTo>
                  <a:lnTo>
                    <a:pt x="34" y="2"/>
                  </a:lnTo>
                  <a:lnTo>
                    <a:pt x="36" y="2"/>
                  </a:lnTo>
                  <a:lnTo>
                    <a:pt x="38" y="3"/>
                  </a:lnTo>
                  <a:lnTo>
                    <a:pt x="40" y="3"/>
                  </a:lnTo>
                  <a:lnTo>
                    <a:pt x="42" y="3"/>
                  </a:lnTo>
                  <a:lnTo>
                    <a:pt x="44" y="4"/>
                  </a:lnTo>
                  <a:lnTo>
                    <a:pt x="46" y="4"/>
                  </a:lnTo>
                  <a:lnTo>
                    <a:pt x="48" y="4"/>
                  </a:lnTo>
                  <a:lnTo>
                    <a:pt x="50" y="4"/>
                  </a:lnTo>
                  <a:lnTo>
                    <a:pt x="52" y="5"/>
                  </a:lnTo>
                  <a:lnTo>
                    <a:pt x="54" y="5"/>
                  </a:lnTo>
                  <a:lnTo>
                    <a:pt x="55" y="6"/>
                  </a:lnTo>
                  <a:lnTo>
                    <a:pt x="56" y="7"/>
                  </a:lnTo>
                  <a:lnTo>
                    <a:pt x="57" y="8"/>
                  </a:lnTo>
                  <a:lnTo>
                    <a:pt x="58" y="10"/>
                  </a:lnTo>
                  <a:lnTo>
                    <a:pt x="58" y="11"/>
                  </a:lnTo>
                  <a:lnTo>
                    <a:pt x="59" y="13"/>
                  </a:lnTo>
                  <a:lnTo>
                    <a:pt x="59" y="15"/>
                  </a:lnTo>
                  <a:lnTo>
                    <a:pt x="60" y="16"/>
                  </a:lnTo>
                  <a:lnTo>
                    <a:pt x="59" y="28"/>
                  </a:lnTo>
                  <a:lnTo>
                    <a:pt x="59" y="39"/>
                  </a:lnTo>
                  <a:lnTo>
                    <a:pt x="58" y="50"/>
                  </a:lnTo>
                  <a:lnTo>
                    <a:pt x="58" y="61"/>
                  </a:lnTo>
                  <a:lnTo>
                    <a:pt x="57" y="62"/>
                  </a:lnTo>
                  <a:lnTo>
                    <a:pt x="56" y="63"/>
                  </a:lnTo>
                  <a:lnTo>
                    <a:pt x="55" y="65"/>
                  </a:lnTo>
                  <a:lnTo>
                    <a:pt x="54" y="66"/>
                  </a:lnTo>
                  <a:lnTo>
                    <a:pt x="51" y="65"/>
                  </a:lnTo>
                  <a:lnTo>
                    <a:pt x="48" y="65"/>
                  </a:lnTo>
                  <a:lnTo>
                    <a:pt x="46" y="64"/>
                  </a:lnTo>
                  <a:lnTo>
                    <a:pt x="43" y="64"/>
                  </a:lnTo>
                  <a:lnTo>
                    <a:pt x="41" y="63"/>
                  </a:lnTo>
                  <a:lnTo>
                    <a:pt x="38" y="63"/>
                  </a:lnTo>
                  <a:lnTo>
                    <a:pt x="35" y="62"/>
                  </a:lnTo>
                  <a:lnTo>
                    <a:pt x="33" y="62"/>
                  </a:lnTo>
                  <a:lnTo>
                    <a:pt x="30" y="61"/>
                  </a:lnTo>
                  <a:lnTo>
                    <a:pt x="28" y="60"/>
                  </a:lnTo>
                  <a:lnTo>
                    <a:pt x="25" y="60"/>
                  </a:lnTo>
                  <a:lnTo>
                    <a:pt x="22" y="59"/>
                  </a:lnTo>
                  <a:lnTo>
                    <a:pt x="20" y="59"/>
                  </a:lnTo>
                  <a:lnTo>
                    <a:pt x="17" y="58"/>
                  </a:lnTo>
                  <a:lnTo>
                    <a:pt x="14" y="58"/>
                  </a:lnTo>
                  <a:lnTo>
                    <a:pt x="12" y="57"/>
                  </a:lnTo>
                  <a:lnTo>
                    <a:pt x="11" y="56"/>
                  </a:lnTo>
                  <a:lnTo>
                    <a:pt x="10" y="55"/>
                  </a:lnTo>
                  <a:lnTo>
                    <a:pt x="9" y="53"/>
                  </a:lnTo>
                  <a:lnTo>
                    <a:pt x="8" y="52"/>
                  </a:lnTo>
                  <a:lnTo>
                    <a:pt x="7" y="51"/>
                  </a:lnTo>
                  <a:lnTo>
                    <a:pt x="6" y="50"/>
                  </a:lnTo>
                  <a:lnTo>
                    <a:pt x="5" y="49"/>
                  </a:lnTo>
                  <a:lnTo>
                    <a:pt x="4" y="48"/>
                  </a:lnTo>
                  <a:lnTo>
                    <a:pt x="1" y="41"/>
                  </a:lnTo>
                  <a:lnTo>
                    <a:pt x="0" y="34"/>
                  </a:lnTo>
                  <a:lnTo>
                    <a:pt x="0" y="27"/>
                  </a:lnTo>
                  <a:lnTo>
                    <a:pt x="1" y="20"/>
                  </a:lnTo>
                  <a:lnTo>
                    <a:pt x="4" y="13"/>
                  </a:lnTo>
                  <a:lnTo>
                    <a:pt x="8" y="8"/>
                  </a:lnTo>
                  <a:lnTo>
                    <a:pt x="14" y="3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B5AAA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9" name="Freeform 512"/>
            <p:cNvSpPr>
              <a:spLocks/>
            </p:cNvSpPr>
            <p:nvPr/>
          </p:nvSpPr>
          <p:spPr bwMode="auto">
            <a:xfrm>
              <a:off x="3668" y="1874"/>
              <a:ext cx="55" cy="61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6" y="1"/>
                </a:cxn>
                <a:cxn ang="0">
                  <a:pos x="30" y="1"/>
                </a:cxn>
                <a:cxn ang="0">
                  <a:pos x="33" y="2"/>
                </a:cxn>
                <a:cxn ang="0">
                  <a:pos x="37" y="2"/>
                </a:cxn>
                <a:cxn ang="0">
                  <a:pos x="40" y="3"/>
                </a:cxn>
                <a:cxn ang="0">
                  <a:pos x="44" y="3"/>
                </a:cxn>
                <a:cxn ang="0">
                  <a:pos x="48" y="4"/>
                </a:cxn>
                <a:cxn ang="0">
                  <a:pos x="51" y="5"/>
                </a:cxn>
                <a:cxn ang="0">
                  <a:pos x="53" y="7"/>
                </a:cxn>
                <a:cxn ang="0">
                  <a:pos x="54" y="10"/>
                </a:cxn>
                <a:cxn ang="0">
                  <a:pos x="55" y="13"/>
                </a:cxn>
                <a:cxn ang="0">
                  <a:pos x="55" y="25"/>
                </a:cxn>
                <a:cxn ang="0">
                  <a:pos x="54" y="46"/>
                </a:cxn>
                <a:cxn ang="0">
                  <a:pos x="53" y="58"/>
                </a:cxn>
                <a:cxn ang="0">
                  <a:pos x="51" y="60"/>
                </a:cxn>
                <a:cxn ang="0">
                  <a:pos x="47" y="60"/>
                </a:cxn>
                <a:cxn ang="0">
                  <a:pos x="42" y="59"/>
                </a:cxn>
                <a:cxn ang="0">
                  <a:pos x="37" y="58"/>
                </a:cxn>
                <a:cxn ang="0">
                  <a:pos x="33" y="57"/>
                </a:cxn>
                <a:cxn ang="0">
                  <a:pos x="28" y="56"/>
                </a:cxn>
                <a:cxn ang="0">
                  <a:pos x="23" y="55"/>
                </a:cxn>
                <a:cxn ang="0">
                  <a:pos x="18" y="54"/>
                </a:cxn>
                <a:cxn ang="0">
                  <a:pos x="13" y="54"/>
                </a:cxn>
                <a:cxn ang="0">
                  <a:pos x="10" y="52"/>
                </a:cxn>
                <a:cxn ang="0">
                  <a:pos x="8" y="50"/>
                </a:cxn>
                <a:cxn ang="0">
                  <a:pos x="6" y="47"/>
                </a:cxn>
                <a:cxn ang="0">
                  <a:pos x="4" y="45"/>
                </a:cxn>
                <a:cxn ang="0">
                  <a:pos x="1" y="37"/>
                </a:cxn>
                <a:cxn ang="0">
                  <a:pos x="0" y="24"/>
                </a:cxn>
                <a:cxn ang="0">
                  <a:pos x="3" y="12"/>
                </a:cxn>
                <a:cxn ang="0">
                  <a:pos x="13" y="3"/>
                </a:cxn>
              </a:cxnLst>
              <a:rect l="0" t="0" r="r" b="b"/>
              <a:pathLst>
                <a:path w="55" h="61">
                  <a:moveTo>
                    <a:pt x="21" y="0"/>
                  </a:moveTo>
                  <a:lnTo>
                    <a:pt x="22" y="0"/>
                  </a:lnTo>
                  <a:lnTo>
                    <a:pt x="24" y="0"/>
                  </a:lnTo>
                  <a:lnTo>
                    <a:pt x="26" y="1"/>
                  </a:lnTo>
                  <a:lnTo>
                    <a:pt x="28" y="1"/>
                  </a:lnTo>
                  <a:lnTo>
                    <a:pt x="30" y="1"/>
                  </a:lnTo>
                  <a:lnTo>
                    <a:pt x="31" y="2"/>
                  </a:lnTo>
                  <a:lnTo>
                    <a:pt x="33" y="2"/>
                  </a:lnTo>
                  <a:lnTo>
                    <a:pt x="35" y="2"/>
                  </a:lnTo>
                  <a:lnTo>
                    <a:pt x="37" y="2"/>
                  </a:lnTo>
                  <a:lnTo>
                    <a:pt x="39" y="3"/>
                  </a:lnTo>
                  <a:lnTo>
                    <a:pt x="40" y="3"/>
                  </a:lnTo>
                  <a:lnTo>
                    <a:pt x="42" y="3"/>
                  </a:lnTo>
                  <a:lnTo>
                    <a:pt x="44" y="3"/>
                  </a:lnTo>
                  <a:lnTo>
                    <a:pt x="46" y="4"/>
                  </a:lnTo>
                  <a:lnTo>
                    <a:pt x="48" y="4"/>
                  </a:lnTo>
                  <a:lnTo>
                    <a:pt x="50" y="4"/>
                  </a:lnTo>
                  <a:lnTo>
                    <a:pt x="51" y="5"/>
                  </a:lnTo>
                  <a:lnTo>
                    <a:pt x="52" y="6"/>
                  </a:lnTo>
                  <a:lnTo>
                    <a:pt x="53" y="7"/>
                  </a:lnTo>
                  <a:lnTo>
                    <a:pt x="54" y="8"/>
                  </a:lnTo>
                  <a:lnTo>
                    <a:pt x="54" y="10"/>
                  </a:lnTo>
                  <a:lnTo>
                    <a:pt x="54" y="11"/>
                  </a:lnTo>
                  <a:lnTo>
                    <a:pt x="55" y="13"/>
                  </a:lnTo>
                  <a:lnTo>
                    <a:pt x="55" y="15"/>
                  </a:lnTo>
                  <a:lnTo>
                    <a:pt x="55" y="25"/>
                  </a:lnTo>
                  <a:lnTo>
                    <a:pt x="54" y="36"/>
                  </a:lnTo>
                  <a:lnTo>
                    <a:pt x="54" y="46"/>
                  </a:lnTo>
                  <a:lnTo>
                    <a:pt x="54" y="57"/>
                  </a:lnTo>
                  <a:lnTo>
                    <a:pt x="53" y="58"/>
                  </a:lnTo>
                  <a:lnTo>
                    <a:pt x="52" y="59"/>
                  </a:lnTo>
                  <a:lnTo>
                    <a:pt x="51" y="60"/>
                  </a:lnTo>
                  <a:lnTo>
                    <a:pt x="50" y="61"/>
                  </a:lnTo>
                  <a:lnTo>
                    <a:pt x="47" y="60"/>
                  </a:lnTo>
                  <a:lnTo>
                    <a:pt x="45" y="60"/>
                  </a:lnTo>
                  <a:lnTo>
                    <a:pt x="42" y="59"/>
                  </a:lnTo>
                  <a:lnTo>
                    <a:pt x="40" y="59"/>
                  </a:lnTo>
                  <a:lnTo>
                    <a:pt x="37" y="58"/>
                  </a:lnTo>
                  <a:lnTo>
                    <a:pt x="35" y="58"/>
                  </a:lnTo>
                  <a:lnTo>
                    <a:pt x="33" y="57"/>
                  </a:lnTo>
                  <a:lnTo>
                    <a:pt x="30" y="57"/>
                  </a:lnTo>
                  <a:lnTo>
                    <a:pt x="28" y="56"/>
                  </a:lnTo>
                  <a:lnTo>
                    <a:pt x="25" y="56"/>
                  </a:lnTo>
                  <a:lnTo>
                    <a:pt x="23" y="55"/>
                  </a:lnTo>
                  <a:lnTo>
                    <a:pt x="20" y="55"/>
                  </a:lnTo>
                  <a:lnTo>
                    <a:pt x="18" y="54"/>
                  </a:lnTo>
                  <a:lnTo>
                    <a:pt x="15" y="54"/>
                  </a:lnTo>
                  <a:lnTo>
                    <a:pt x="13" y="54"/>
                  </a:lnTo>
                  <a:lnTo>
                    <a:pt x="11" y="53"/>
                  </a:lnTo>
                  <a:lnTo>
                    <a:pt x="10" y="52"/>
                  </a:lnTo>
                  <a:lnTo>
                    <a:pt x="9" y="51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6" y="47"/>
                  </a:lnTo>
                  <a:lnTo>
                    <a:pt x="5" y="46"/>
                  </a:lnTo>
                  <a:lnTo>
                    <a:pt x="4" y="45"/>
                  </a:lnTo>
                  <a:lnTo>
                    <a:pt x="3" y="44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24"/>
                  </a:lnTo>
                  <a:lnTo>
                    <a:pt x="1" y="18"/>
                  </a:lnTo>
                  <a:lnTo>
                    <a:pt x="3" y="12"/>
                  </a:lnTo>
                  <a:lnTo>
                    <a:pt x="7" y="7"/>
                  </a:lnTo>
                  <a:lnTo>
                    <a:pt x="13" y="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BAAFB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0" name="Freeform 513"/>
            <p:cNvSpPr>
              <a:spLocks/>
            </p:cNvSpPr>
            <p:nvPr/>
          </p:nvSpPr>
          <p:spPr bwMode="auto">
            <a:xfrm>
              <a:off x="3668" y="1874"/>
              <a:ext cx="52" cy="57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3" y="1"/>
                </a:cxn>
                <a:cxn ang="0">
                  <a:pos x="26" y="2"/>
                </a:cxn>
                <a:cxn ang="0">
                  <a:pos x="30" y="2"/>
                </a:cxn>
                <a:cxn ang="0">
                  <a:pos x="33" y="2"/>
                </a:cxn>
                <a:cxn ang="0">
                  <a:pos x="36" y="3"/>
                </a:cxn>
                <a:cxn ang="0">
                  <a:pos x="40" y="3"/>
                </a:cxn>
                <a:cxn ang="0">
                  <a:pos x="43" y="4"/>
                </a:cxn>
                <a:cxn ang="0">
                  <a:pos x="46" y="4"/>
                </a:cxn>
                <a:cxn ang="0">
                  <a:pos x="47" y="5"/>
                </a:cxn>
                <a:cxn ang="0">
                  <a:pos x="48" y="6"/>
                </a:cxn>
                <a:cxn ang="0">
                  <a:pos x="49" y="7"/>
                </a:cxn>
                <a:cxn ang="0">
                  <a:pos x="50" y="8"/>
                </a:cxn>
                <a:cxn ang="0">
                  <a:pos x="51" y="10"/>
                </a:cxn>
                <a:cxn ang="0">
                  <a:pos x="51" y="11"/>
                </a:cxn>
                <a:cxn ang="0">
                  <a:pos x="51" y="13"/>
                </a:cxn>
                <a:cxn ang="0">
                  <a:pos x="52" y="14"/>
                </a:cxn>
                <a:cxn ang="0">
                  <a:pos x="51" y="24"/>
                </a:cxn>
                <a:cxn ang="0">
                  <a:pos x="51" y="34"/>
                </a:cxn>
                <a:cxn ang="0">
                  <a:pos x="51" y="43"/>
                </a:cxn>
                <a:cxn ang="0">
                  <a:pos x="50" y="53"/>
                </a:cxn>
                <a:cxn ang="0">
                  <a:pos x="49" y="54"/>
                </a:cxn>
                <a:cxn ang="0">
                  <a:pos x="48" y="55"/>
                </a:cxn>
                <a:cxn ang="0">
                  <a:pos x="47" y="56"/>
                </a:cxn>
                <a:cxn ang="0">
                  <a:pos x="46" y="57"/>
                </a:cxn>
                <a:cxn ang="0">
                  <a:pos x="44" y="56"/>
                </a:cxn>
                <a:cxn ang="0">
                  <a:pos x="42" y="56"/>
                </a:cxn>
                <a:cxn ang="0">
                  <a:pos x="40" y="55"/>
                </a:cxn>
                <a:cxn ang="0">
                  <a:pos x="37" y="55"/>
                </a:cxn>
                <a:cxn ang="0">
                  <a:pos x="35" y="54"/>
                </a:cxn>
                <a:cxn ang="0">
                  <a:pos x="33" y="54"/>
                </a:cxn>
                <a:cxn ang="0">
                  <a:pos x="31" y="54"/>
                </a:cxn>
                <a:cxn ang="0">
                  <a:pos x="28" y="53"/>
                </a:cxn>
                <a:cxn ang="0">
                  <a:pos x="26" y="53"/>
                </a:cxn>
                <a:cxn ang="0">
                  <a:pos x="24" y="52"/>
                </a:cxn>
                <a:cxn ang="0">
                  <a:pos x="22" y="52"/>
                </a:cxn>
                <a:cxn ang="0">
                  <a:pos x="20" y="51"/>
                </a:cxn>
                <a:cxn ang="0">
                  <a:pos x="17" y="51"/>
                </a:cxn>
                <a:cxn ang="0">
                  <a:pos x="15" y="50"/>
                </a:cxn>
                <a:cxn ang="0">
                  <a:pos x="13" y="50"/>
                </a:cxn>
                <a:cxn ang="0">
                  <a:pos x="11" y="49"/>
                </a:cxn>
                <a:cxn ang="0">
                  <a:pos x="10" y="48"/>
                </a:cxn>
                <a:cxn ang="0">
                  <a:pos x="9" y="47"/>
                </a:cxn>
                <a:cxn ang="0">
                  <a:pos x="8" y="46"/>
                </a:cxn>
                <a:cxn ang="0">
                  <a:pos x="7" y="45"/>
                </a:cxn>
                <a:cxn ang="0">
                  <a:pos x="6" y="44"/>
                </a:cxn>
                <a:cxn ang="0">
                  <a:pos x="5" y="43"/>
                </a:cxn>
                <a:cxn ang="0">
                  <a:pos x="4" y="42"/>
                </a:cxn>
                <a:cxn ang="0">
                  <a:pos x="3" y="41"/>
                </a:cxn>
                <a:cxn ang="0">
                  <a:pos x="1" y="35"/>
                </a:cxn>
                <a:cxn ang="0">
                  <a:pos x="0" y="29"/>
                </a:cxn>
                <a:cxn ang="0">
                  <a:pos x="0" y="23"/>
                </a:cxn>
                <a:cxn ang="0">
                  <a:pos x="1" y="17"/>
                </a:cxn>
                <a:cxn ang="0">
                  <a:pos x="4" y="12"/>
                </a:cxn>
                <a:cxn ang="0">
                  <a:pos x="7" y="7"/>
                </a:cxn>
                <a:cxn ang="0">
                  <a:pos x="13" y="3"/>
                </a:cxn>
                <a:cxn ang="0">
                  <a:pos x="20" y="0"/>
                </a:cxn>
              </a:cxnLst>
              <a:rect l="0" t="0" r="r" b="b"/>
              <a:pathLst>
                <a:path w="52" h="57">
                  <a:moveTo>
                    <a:pt x="20" y="0"/>
                  </a:moveTo>
                  <a:lnTo>
                    <a:pt x="23" y="1"/>
                  </a:lnTo>
                  <a:lnTo>
                    <a:pt x="26" y="2"/>
                  </a:lnTo>
                  <a:lnTo>
                    <a:pt x="30" y="2"/>
                  </a:lnTo>
                  <a:lnTo>
                    <a:pt x="33" y="2"/>
                  </a:lnTo>
                  <a:lnTo>
                    <a:pt x="36" y="3"/>
                  </a:lnTo>
                  <a:lnTo>
                    <a:pt x="40" y="3"/>
                  </a:lnTo>
                  <a:lnTo>
                    <a:pt x="43" y="4"/>
                  </a:lnTo>
                  <a:lnTo>
                    <a:pt x="46" y="4"/>
                  </a:lnTo>
                  <a:lnTo>
                    <a:pt x="47" y="5"/>
                  </a:lnTo>
                  <a:lnTo>
                    <a:pt x="48" y="6"/>
                  </a:lnTo>
                  <a:lnTo>
                    <a:pt x="49" y="7"/>
                  </a:lnTo>
                  <a:lnTo>
                    <a:pt x="50" y="8"/>
                  </a:lnTo>
                  <a:lnTo>
                    <a:pt x="51" y="10"/>
                  </a:lnTo>
                  <a:lnTo>
                    <a:pt x="51" y="11"/>
                  </a:lnTo>
                  <a:lnTo>
                    <a:pt x="51" y="13"/>
                  </a:lnTo>
                  <a:lnTo>
                    <a:pt x="52" y="14"/>
                  </a:lnTo>
                  <a:lnTo>
                    <a:pt x="51" y="24"/>
                  </a:lnTo>
                  <a:lnTo>
                    <a:pt x="51" y="34"/>
                  </a:lnTo>
                  <a:lnTo>
                    <a:pt x="51" y="43"/>
                  </a:lnTo>
                  <a:lnTo>
                    <a:pt x="50" y="53"/>
                  </a:lnTo>
                  <a:lnTo>
                    <a:pt x="49" y="54"/>
                  </a:lnTo>
                  <a:lnTo>
                    <a:pt x="48" y="55"/>
                  </a:lnTo>
                  <a:lnTo>
                    <a:pt x="47" y="56"/>
                  </a:lnTo>
                  <a:lnTo>
                    <a:pt x="46" y="57"/>
                  </a:lnTo>
                  <a:lnTo>
                    <a:pt x="44" y="56"/>
                  </a:lnTo>
                  <a:lnTo>
                    <a:pt x="42" y="56"/>
                  </a:lnTo>
                  <a:lnTo>
                    <a:pt x="40" y="55"/>
                  </a:lnTo>
                  <a:lnTo>
                    <a:pt x="37" y="55"/>
                  </a:lnTo>
                  <a:lnTo>
                    <a:pt x="35" y="54"/>
                  </a:lnTo>
                  <a:lnTo>
                    <a:pt x="33" y="54"/>
                  </a:lnTo>
                  <a:lnTo>
                    <a:pt x="31" y="54"/>
                  </a:lnTo>
                  <a:lnTo>
                    <a:pt x="28" y="53"/>
                  </a:lnTo>
                  <a:lnTo>
                    <a:pt x="26" y="53"/>
                  </a:lnTo>
                  <a:lnTo>
                    <a:pt x="24" y="52"/>
                  </a:lnTo>
                  <a:lnTo>
                    <a:pt x="22" y="52"/>
                  </a:lnTo>
                  <a:lnTo>
                    <a:pt x="20" y="51"/>
                  </a:lnTo>
                  <a:lnTo>
                    <a:pt x="17" y="51"/>
                  </a:lnTo>
                  <a:lnTo>
                    <a:pt x="15" y="50"/>
                  </a:lnTo>
                  <a:lnTo>
                    <a:pt x="13" y="50"/>
                  </a:lnTo>
                  <a:lnTo>
                    <a:pt x="11" y="49"/>
                  </a:lnTo>
                  <a:lnTo>
                    <a:pt x="10" y="48"/>
                  </a:lnTo>
                  <a:lnTo>
                    <a:pt x="9" y="47"/>
                  </a:lnTo>
                  <a:lnTo>
                    <a:pt x="8" y="46"/>
                  </a:lnTo>
                  <a:lnTo>
                    <a:pt x="7" y="45"/>
                  </a:lnTo>
                  <a:lnTo>
                    <a:pt x="6" y="44"/>
                  </a:lnTo>
                  <a:lnTo>
                    <a:pt x="5" y="43"/>
                  </a:lnTo>
                  <a:lnTo>
                    <a:pt x="4" y="42"/>
                  </a:lnTo>
                  <a:lnTo>
                    <a:pt x="3" y="41"/>
                  </a:lnTo>
                  <a:lnTo>
                    <a:pt x="1" y="35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1" y="17"/>
                  </a:lnTo>
                  <a:lnTo>
                    <a:pt x="4" y="12"/>
                  </a:lnTo>
                  <a:lnTo>
                    <a:pt x="7" y="7"/>
                  </a:lnTo>
                  <a:lnTo>
                    <a:pt x="13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BCB2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1" name="Freeform 514"/>
            <p:cNvSpPr>
              <a:spLocks/>
            </p:cNvSpPr>
            <p:nvPr/>
          </p:nvSpPr>
          <p:spPr bwMode="auto">
            <a:xfrm>
              <a:off x="3669" y="1875"/>
              <a:ext cx="47" cy="52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1" y="1"/>
                </a:cxn>
                <a:cxn ang="0">
                  <a:pos x="24" y="1"/>
                </a:cxn>
                <a:cxn ang="0">
                  <a:pos x="27" y="2"/>
                </a:cxn>
                <a:cxn ang="0">
                  <a:pos x="30" y="2"/>
                </a:cxn>
                <a:cxn ang="0">
                  <a:pos x="33" y="2"/>
                </a:cxn>
                <a:cxn ang="0">
                  <a:pos x="36" y="3"/>
                </a:cxn>
                <a:cxn ang="0">
                  <a:pos x="39" y="3"/>
                </a:cxn>
                <a:cxn ang="0">
                  <a:pos x="42" y="4"/>
                </a:cxn>
                <a:cxn ang="0">
                  <a:pos x="43" y="5"/>
                </a:cxn>
                <a:cxn ang="0">
                  <a:pos x="44" y="5"/>
                </a:cxn>
                <a:cxn ang="0">
                  <a:pos x="45" y="6"/>
                </a:cxn>
                <a:cxn ang="0">
                  <a:pos x="46" y="7"/>
                </a:cxn>
                <a:cxn ang="0">
                  <a:pos x="46" y="9"/>
                </a:cxn>
                <a:cxn ang="0">
                  <a:pos x="47" y="10"/>
                </a:cxn>
                <a:cxn ang="0">
                  <a:pos x="47" y="11"/>
                </a:cxn>
                <a:cxn ang="0">
                  <a:pos x="47" y="13"/>
                </a:cxn>
                <a:cxn ang="0">
                  <a:pos x="47" y="22"/>
                </a:cxn>
                <a:cxn ang="0">
                  <a:pos x="47" y="30"/>
                </a:cxn>
                <a:cxn ang="0">
                  <a:pos x="46" y="39"/>
                </a:cxn>
                <a:cxn ang="0">
                  <a:pos x="46" y="48"/>
                </a:cxn>
                <a:cxn ang="0">
                  <a:pos x="45" y="49"/>
                </a:cxn>
                <a:cxn ang="0">
                  <a:pos x="44" y="50"/>
                </a:cxn>
                <a:cxn ang="0">
                  <a:pos x="43" y="51"/>
                </a:cxn>
                <a:cxn ang="0">
                  <a:pos x="42" y="52"/>
                </a:cxn>
                <a:cxn ang="0">
                  <a:pos x="40" y="51"/>
                </a:cxn>
                <a:cxn ang="0">
                  <a:pos x="38" y="51"/>
                </a:cxn>
                <a:cxn ang="0">
                  <a:pos x="36" y="50"/>
                </a:cxn>
                <a:cxn ang="0">
                  <a:pos x="34" y="50"/>
                </a:cxn>
                <a:cxn ang="0">
                  <a:pos x="32" y="50"/>
                </a:cxn>
                <a:cxn ang="0">
                  <a:pos x="30" y="49"/>
                </a:cxn>
                <a:cxn ang="0">
                  <a:pos x="28" y="49"/>
                </a:cxn>
                <a:cxn ang="0">
                  <a:pos x="26" y="48"/>
                </a:cxn>
                <a:cxn ang="0">
                  <a:pos x="24" y="48"/>
                </a:cxn>
                <a:cxn ang="0">
                  <a:pos x="22" y="48"/>
                </a:cxn>
                <a:cxn ang="0">
                  <a:pos x="20" y="47"/>
                </a:cxn>
                <a:cxn ang="0">
                  <a:pos x="18" y="47"/>
                </a:cxn>
                <a:cxn ang="0">
                  <a:pos x="16" y="46"/>
                </a:cxn>
                <a:cxn ang="0">
                  <a:pos x="14" y="46"/>
                </a:cxn>
                <a:cxn ang="0">
                  <a:pos x="12" y="45"/>
                </a:cxn>
                <a:cxn ang="0">
                  <a:pos x="9" y="45"/>
                </a:cxn>
                <a:cxn ang="0">
                  <a:pos x="9" y="44"/>
                </a:cxn>
                <a:cxn ang="0">
                  <a:pos x="8" y="43"/>
                </a:cxn>
                <a:cxn ang="0">
                  <a:pos x="7" y="42"/>
                </a:cxn>
                <a:cxn ang="0">
                  <a:pos x="6" y="41"/>
                </a:cxn>
                <a:cxn ang="0">
                  <a:pos x="5" y="40"/>
                </a:cxn>
                <a:cxn ang="0">
                  <a:pos x="4" y="39"/>
                </a:cxn>
                <a:cxn ang="0">
                  <a:pos x="4" y="38"/>
                </a:cxn>
                <a:cxn ang="0">
                  <a:pos x="3" y="37"/>
                </a:cxn>
                <a:cxn ang="0">
                  <a:pos x="1" y="32"/>
                </a:cxn>
                <a:cxn ang="0">
                  <a:pos x="0" y="26"/>
                </a:cxn>
                <a:cxn ang="0">
                  <a:pos x="0" y="21"/>
                </a:cxn>
                <a:cxn ang="0">
                  <a:pos x="1" y="15"/>
                </a:cxn>
                <a:cxn ang="0">
                  <a:pos x="3" y="10"/>
                </a:cxn>
                <a:cxn ang="0">
                  <a:pos x="7" y="6"/>
                </a:cxn>
                <a:cxn ang="0">
                  <a:pos x="12" y="3"/>
                </a:cxn>
                <a:cxn ang="0">
                  <a:pos x="18" y="0"/>
                </a:cxn>
              </a:cxnLst>
              <a:rect l="0" t="0" r="r" b="b"/>
              <a:pathLst>
                <a:path w="47" h="52">
                  <a:moveTo>
                    <a:pt x="18" y="0"/>
                  </a:moveTo>
                  <a:lnTo>
                    <a:pt x="21" y="1"/>
                  </a:lnTo>
                  <a:lnTo>
                    <a:pt x="24" y="1"/>
                  </a:lnTo>
                  <a:lnTo>
                    <a:pt x="27" y="2"/>
                  </a:lnTo>
                  <a:lnTo>
                    <a:pt x="30" y="2"/>
                  </a:lnTo>
                  <a:lnTo>
                    <a:pt x="33" y="2"/>
                  </a:lnTo>
                  <a:lnTo>
                    <a:pt x="36" y="3"/>
                  </a:lnTo>
                  <a:lnTo>
                    <a:pt x="39" y="3"/>
                  </a:lnTo>
                  <a:lnTo>
                    <a:pt x="42" y="4"/>
                  </a:lnTo>
                  <a:lnTo>
                    <a:pt x="43" y="5"/>
                  </a:lnTo>
                  <a:lnTo>
                    <a:pt x="44" y="5"/>
                  </a:lnTo>
                  <a:lnTo>
                    <a:pt x="45" y="6"/>
                  </a:lnTo>
                  <a:lnTo>
                    <a:pt x="46" y="7"/>
                  </a:lnTo>
                  <a:lnTo>
                    <a:pt x="46" y="9"/>
                  </a:lnTo>
                  <a:lnTo>
                    <a:pt x="47" y="10"/>
                  </a:lnTo>
                  <a:lnTo>
                    <a:pt x="47" y="11"/>
                  </a:lnTo>
                  <a:lnTo>
                    <a:pt x="47" y="13"/>
                  </a:lnTo>
                  <a:lnTo>
                    <a:pt x="47" y="22"/>
                  </a:lnTo>
                  <a:lnTo>
                    <a:pt x="47" y="30"/>
                  </a:lnTo>
                  <a:lnTo>
                    <a:pt x="46" y="39"/>
                  </a:lnTo>
                  <a:lnTo>
                    <a:pt x="46" y="48"/>
                  </a:lnTo>
                  <a:lnTo>
                    <a:pt x="45" y="49"/>
                  </a:lnTo>
                  <a:lnTo>
                    <a:pt x="44" y="50"/>
                  </a:lnTo>
                  <a:lnTo>
                    <a:pt x="43" y="51"/>
                  </a:lnTo>
                  <a:lnTo>
                    <a:pt x="42" y="52"/>
                  </a:lnTo>
                  <a:lnTo>
                    <a:pt x="40" y="51"/>
                  </a:lnTo>
                  <a:lnTo>
                    <a:pt x="38" y="51"/>
                  </a:lnTo>
                  <a:lnTo>
                    <a:pt x="36" y="50"/>
                  </a:lnTo>
                  <a:lnTo>
                    <a:pt x="34" y="50"/>
                  </a:lnTo>
                  <a:lnTo>
                    <a:pt x="32" y="50"/>
                  </a:lnTo>
                  <a:lnTo>
                    <a:pt x="30" y="49"/>
                  </a:lnTo>
                  <a:lnTo>
                    <a:pt x="28" y="49"/>
                  </a:lnTo>
                  <a:lnTo>
                    <a:pt x="26" y="48"/>
                  </a:lnTo>
                  <a:lnTo>
                    <a:pt x="24" y="48"/>
                  </a:lnTo>
                  <a:lnTo>
                    <a:pt x="22" y="48"/>
                  </a:lnTo>
                  <a:lnTo>
                    <a:pt x="20" y="47"/>
                  </a:lnTo>
                  <a:lnTo>
                    <a:pt x="18" y="47"/>
                  </a:lnTo>
                  <a:lnTo>
                    <a:pt x="16" y="46"/>
                  </a:lnTo>
                  <a:lnTo>
                    <a:pt x="14" y="46"/>
                  </a:lnTo>
                  <a:lnTo>
                    <a:pt x="12" y="45"/>
                  </a:lnTo>
                  <a:lnTo>
                    <a:pt x="9" y="45"/>
                  </a:lnTo>
                  <a:lnTo>
                    <a:pt x="9" y="44"/>
                  </a:lnTo>
                  <a:lnTo>
                    <a:pt x="8" y="43"/>
                  </a:lnTo>
                  <a:lnTo>
                    <a:pt x="7" y="42"/>
                  </a:lnTo>
                  <a:lnTo>
                    <a:pt x="6" y="41"/>
                  </a:lnTo>
                  <a:lnTo>
                    <a:pt x="5" y="40"/>
                  </a:lnTo>
                  <a:lnTo>
                    <a:pt x="4" y="39"/>
                  </a:lnTo>
                  <a:lnTo>
                    <a:pt x="4" y="38"/>
                  </a:lnTo>
                  <a:lnTo>
                    <a:pt x="3" y="37"/>
                  </a:lnTo>
                  <a:lnTo>
                    <a:pt x="1" y="32"/>
                  </a:lnTo>
                  <a:lnTo>
                    <a:pt x="0" y="26"/>
                  </a:lnTo>
                  <a:lnTo>
                    <a:pt x="0" y="21"/>
                  </a:lnTo>
                  <a:lnTo>
                    <a:pt x="1" y="15"/>
                  </a:lnTo>
                  <a:lnTo>
                    <a:pt x="3" y="10"/>
                  </a:lnTo>
                  <a:lnTo>
                    <a:pt x="7" y="6"/>
                  </a:lnTo>
                  <a:lnTo>
                    <a:pt x="12" y="3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BFB5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2" name="Freeform 515"/>
            <p:cNvSpPr>
              <a:spLocks/>
            </p:cNvSpPr>
            <p:nvPr/>
          </p:nvSpPr>
          <p:spPr bwMode="auto">
            <a:xfrm>
              <a:off x="3670" y="1876"/>
              <a:ext cx="43" cy="47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9" y="0"/>
                </a:cxn>
                <a:cxn ang="0">
                  <a:pos x="22" y="1"/>
                </a:cxn>
                <a:cxn ang="0">
                  <a:pos x="24" y="1"/>
                </a:cxn>
                <a:cxn ang="0">
                  <a:pos x="27" y="1"/>
                </a:cxn>
                <a:cxn ang="0">
                  <a:pos x="30" y="2"/>
                </a:cxn>
                <a:cxn ang="0">
                  <a:pos x="33" y="2"/>
                </a:cxn>
                <a:cxn ang="0">
                  <a:pos x="35" y="3"/>
                </a:cxn>
                <a:cxn ang="0">
                  <a:pos x="38" y="3"/>
                </a:cxn>
                <a:cxn ang="0">
                  <a:pos x="39" y="4"/>
                </a:cxn>
                <a:cxn ang="0">
                  <a:pos x="40" y="5"/>
                </a:cxn>
                <a:cxn ang="0">
                  <a:pos x="41" y="5"/>
                </a:cxn>
                <a:cxn ang="0">
                  <a:pos x="42" y="6"/>
                </a:cxn>
                <a:cxn ang="0">
                  <a:pos x="42" y="7"/>
                </a:cxn>
                <a:cxn ang="0">
                  <a:pos x="42" y="9"/>
                </a:cxn>
                <a:cxn ang="0">
                  <a:pos x="42" y="10"/>
                </a:cxn>
                <a:cxn ang="0">
                  <a:pos x="43" y="11"/>
                </a:cxn>
                <a:cxn ang="0">
                  <a:pos x="42" y="19"/>
                </a:cxn>
                <a:cxn ang="0">
                  <a:pos x="42" y="27"/>
                </a:cxn>
                <a:cxn ang="0">
                  <a:pos x="42" y="35"/>
                </a:cxn>
                <a:cxn ang="0">
                  <a:pos x="42" y="43"/>
                </a:cxn>
                <a:cxn ang="0">
                  <a:pos x="41" y="44"/>
                </a:cxn>
                <a:cxn ang="0">
                  <a:pos x="40" y="45"/>
                </a:cxn>
                <a:cxn ang="0">
                  <a:pos x="39" y="46"/>
                </a:cxn>
                <a:cxn ang="0">
                  <a:pos x="38" y="47"/>
                </a:cxn>
                <a:cxn ang="0">
                  <a:pos x="36" y="46"/>
                </a:cxn>
                <a:cxn ang="0">
                  <a:pos x="35" y="46"/>
                </a:cxn>
                <a:cxn ang="0">
                  <a:pos x="33" y="46"/>
                </a:cxn>
                <a:cxn ang="0">
                  <a:pos x="31" y="45"/>
                </a:cxn>
                <a:cxn ang="0">
                  <a:pos x="29" y="45"/>
                </a:cxn>
                <a:cxn ang="0">
                  <a:pos x="27" y="44"/>
                </a:cxn>
                <a:cxn ang="0">
                  <a:pos x="25" y="44"/>
                </a:cxn>
                <a:cxn ang="0">
                  <a:pos x="23" y="44"/>
                </a:cxn>
                <a:cxn ang="0">
                  <a:pos x="21" y="43"/>
                </a:cxn>
                <a:cxn ang="0">
                  <a:pos x="19" y="43"/>
                </a:cxn>
                <a:cxn ang="0">
                  <a:pos x="18" y="42"/>
                </a:cxn>
                <a:cxn ang="0">
                  <a:pos x="16" y="42"/>
                </a:cxn>
                <a:cxn ang="0">
                  <a:pos x="14" y="42"/>
                </a:cxn>
                <a:cxn ang="0">
                  <a:pos x="12" y="41"/>
                </a:cxn>
                <a:cxn ang="0">
                  <a:pos x="10" y="41"/>
                </a:cxn>
                <a:cxn ang="0">
                  <a:pos x="8" y="40"/>
                </a:cxn>
                <a:cxn ang="0">
                  <a:pos x="8" y="40"/>
                </a:cxn>
                <a:cxn ang="0">
                  <a:pos x="7" y="39"/>
                </a:cxn>
                <a:cxn ang="0">
                  <a:pos x="6" y="38"/>
                </a:cxn>
                <a:cxn ang="0">
                  <a:pos x="5" y="37"/>
                </a:cxn>
                <a:cxn ang="0">
                  <a:pos x="5" y="36"/>
                </a:cxn>
                <a:cxn ang="0">
                  <a:pos x="4" y="35"/>
                </a:cxn>
                <a:cxn ang="0">
                  <a:pos x="3" y="34"/>
                </a:cxn>
                <a:cxn ang="0">
                  <a:pos x="2" y="33"/>
                </a:cxn>
                <a:cxn ang="0">
                  <a:pos x="1" y="29"/>
                </a:cxn>
                <a:cxn ang="0">
                  <a:pos x="0" y="24"/>
                </a:cxn>
                <a:cxn ang="0">
                  <a:pos x="0" y="18"/>
                </a:cxn>
                <a:cxn ang="0">
                  <a:pos x="1" y="14"/>
                </a:cxn>
                <a:cxn ang="0">
                  <a:pos x="3" y="9"/>
                </a:cxn>
                <a:cxn ang="0">
                  <a:pos x="6" y="5"/>
                </a:cxn>
                <a:cxn ang="0">
                  <a:pos x="10" y="2"/>
                </a:cxn>
                <a:cxn ang="0">
                  <a:pos x="16" y="0"/>
                </a:cxn>
              </a:cxnLst>
              <a:rect l="0" t="0" r="r" b="b"/>
              <a:pathLst>
                <a:path w="43" h="47">
                  <a:moveTo>
                    <a:pt x="16" y="0"/>
                  </a:moveTo>
                  <a:lnTo>
                    <a:pt x="19" y="0"/>
                  </a:lnTo>
                  <a:lnTo>
                    <a:pt x="22" y="1"/>
                  </a:lnTo>
                  <a:lnTo>
                    <a:pt x="24" y="1"/>
                  </a:lnTo>
                  <a:lnTo>
                    <a:pt x="27" y="1"/>
                  </a:lnTo>
                  <a:lnTo>
                    <a:pt x="30" y="2"/>
                  </a:lnTo>
                  <a:lnTo>
                    <a:pt x="33" y="2"/>
                  </a:lnTo>
                  <a:lnTo>
                    <a:pt x="35" y="3"/>
                  </a:lnTo>
                  <a:lnTo>
                    <a:pt x="38" y="3"/>
                  </a:lnTo>
                  <a:lnTo>
                    <a:pt x="39" y="4"/>
                  </a:lnTo>
                  <a:lnTo>
                    <a:pt x="40" y="5"/>
                  </a:lnTo>
                  <a:lnTo>
                    <a:pt x="41" y="5"/>
                  </a:lnTo>
                  <a:lnTo>
                    <a:pt x="42" y="6"/>
                  </a:lnTo>
                  <a:lnTo>
                    <a:pt x="42" y="7"/>
                  </a:lnTo>
                  <a:lnTo>
                    <a:pt x="42" y="9"/>
                  </a:lnTo>
                  <a:lnTo>
                    <a:pt x="42" y="10"/>
                  </a:lnTo>
                  <a:lnTo>
                    <a:pt x="43" y="11"/>
                  </a:lnTo>
                  <a:lnTo>
                    <a:pt x="42" y="19"/>
                  </a:lnTo>
                  <a:lnTo>
                    <a:pt x="42" y="27"/>
                  </a:lnTo>
                  <a:lnTo>
                    <a:pt x="42" y="35"/>
                  </a:lnTo>
                  <a:lnTo>
                    <a:pt x="42" y="43"/>
                  </a:lnTo>
                  <a:lnTo>
                    <a:pt x="41" y="44"/>
                  </a:lnTo>
                  <a:lnTo>
                    <a:pt x="40" y="45"/>
                  </a:lnTo>
                  <a:lnTo>
                    <a:pt x="39" y="46"/>
                  </a:lnTo>
                  <a:lnTo>
                    <a:pt x="38" y="47"/>
                  </a:lnTo>
                  <a:lnTo>
                    <a:pt x="36" y="46"/>
                  </a:lnTo>
                  <a:lnTo>
                    <a:pt x="35" y="46"/>
                  </a:lnTo>
                  <a:lnTo>
                    <a:pt x="33" y="46"/>
                  </a:lnTo>
                  <a:lnTo>
                    <a:pt x="31" y="45"/>
                  </a:lnTo>
                  <a:lnTo>
                    <a:pt x="29" y="45"/>
                  </a:lnTo>
                  <a:lnTo>
                    <a:pt x="27" y="44"/>
                  </a:lnTo>
                  <a:lnTo>
                    <a:pt x="25" y="44"/>
                  </a:lnTo>
                  <a:lnTo>
                    <a:pt x="23" y="44"/>
                  </a:lnTo>
                  <a:lnTo>
                    <a:pt x="21" y="43"/>
                  </a:lnTo>
                  <a:lnTo>
                    <a:pt x="19" y="43"/>
                  </a:lnTo>
                  <a:lnTo>
                    <a:pt x="18" y="42"/>
                  </a:lnTo>
                  <a:lnTo>
                    <a:pt x="16" y="42"/>
                  </a:lnTo>
                  <a:lnTo>
                    <a:pt x="14" y="42"/>
                  </a:lnTo>
                  <a:lnTo>
                    <a:pt x="12" y="41"/>
                  </a:lnTo>
                  <a:lnTo>
                    <a:pt x="10" y="41"/>
                  </a:lnTo>
                  <a:lnTo>
                    <a:pt x="8" y="40"/>
                  </a:lnTo>
                  <a:lnTo>
                    <a:pt x="8" y="40"/>
                  </a:lnTo>
                  <a:lnTo>
                    <a:pt x="7" y="39"/>
                  </a:lnTo>
                  <a:lnTo>
                    <a:pt x="6" y="38"/>
                  </a:lnTo>
                  <a:lnTo>
                    <a:pt x="5" y="37"/>
                  </a:lnTo>
                  <a:lnTo>
                    <a:pt x="5" y="36"/>
                  </a:lnTo>
                  <a:lnTo>
                    <a:pt x="4" y="35"/>
                  </a:lnTo>
                  <a:lnTo>
                    <a:pt x="3" y="34"/>
                  </a:lnTo>
                  <a:lnTo>
                    <a:pt x="2" y="33"/>
                  </a:lnTo>
                  <a:lnTo>
                    <a:pt x="1" y="29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1" y="14"/>
                  </a:lnTo>
                  <a:lnTo>
                    <a:pt x="3" y="9"/>
                  </a:lnTo>
                  <a:lnTo>
                    <a:pt x="6" y="5"/>
                  </a:lnTo>
                  <a:lnTo>
                    <a:pt x="10" y="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4B7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3" name="Freeform 516"/>
            <p:cNvSpPr>
              <a:spLocks/>
            </p:cNvSpPr>
            <p:nvPr/>
          </p:nvSpPr>
          <p:spPr bwMode="auto">
            <a:xfrm>
              <a:off x="3671" y="1876"/>
              <a:ext cx="38" cy="4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7" y="1"/>
                </a:cxn>
                <a:cxn ang="0">
                  <a:pos x="19" y="1"/>
                </a:cxn>
                <a:cxn ang="0">
                  <a:pos x="22" y="1"/>
                </a:cxn>
                <a:cxn ang="0">
                  <a:pos x="24" y="2"/>
                </a:cxn>
                <a:cxn ang="0">
                  <a:pos x="27" y="2"/>
                </a:cxn>
                <a:cxn ang="0">
                  <a:pos x="29" y="2"/>
                </a:cxn>
                <a:cxn ang="0">
                  <a:pos x="32" y="3"/>
                </a:cxn>
                <a:cxn ang="0">
                  <a:pos x="34" y="3"/>
                </a:cxn>
                <a:cxn ang="0">
                  <a:pos x="35" y="4"/>
                </a:cxn>
                <a:cxn ang="0">
                  <a:pos x="36" y="5"/>
                </a:cxn>
                <a:cxn ang="0">
                  <a:pos x="37" y="5"/>
                </a:cxn>
                <a:cxn ang="0">
                  <a:pos x="37" y="6"/>
                </a:cxn>
                <a:cxn ang="0">
                  <a:pos x="37" y="7"/>
                </a:cxn>
                <a:cxn ang="0">
                  <a:pos x="38" y="8"/>
                </a:cxn>
                <a:cxn ang="0">
                  <a:pos x="38" y="9"/>
                </a:cxn>
                <a:cxn ang="0">
                  <a:pos x="38" y="11"/>
                </a:cxn>
                <a:cxn ang="0">
                  <a:pos x="38" y="18"/>
                </a:cxn>
                <a:cxn ang="0">
                  <a:pos x="38" y="25"/>
                </a:cxn>
                <a:cxn ang="0">
                  <a:pos x="37" y="32"/>
                </a:cxn>
                <a:cxn ang="0">
                  <a:pos x="37" y="40"/>
                </a:cxn>
                <a:cxn ang="0">
                  <a:pos x="37" y="40"/>
                </a:cxn>
                <a:cxn ang="0">
                  <a:pos x="36" y="41"/>
                </a:cxn>
                <a:cxn ang="0">
                  <a:pos x="35" y="42"/>
                </a:cxn>
                <a:cxn ang="0">
                  <a:pos x="34" y="43"/>
                </a:cxn>
                <a:cxn ang="0">
                  <a:pos x="31" y="42"/>
                </a:cxn>
                <a:cxn ang="0">
                  <a:pos x="27" y="41"/>
                </a:cxn>
                <a:cxn ang="0">
                  <a:pos x="24" y="40"/>
                </a:cxn>
                <a:cxn ang="0">
                  <a:pos x="21" y="40"/>
                </a:cxn>
                <a:cxn ang="0">
                  <a:pos x="17" y="39"/>
                </a:cxn>
                <a:cxn ang="0">
                  <a:pos x="14" y="39"/>
                </a:cxn>
                <a:cxn ang="0">
                  <a:pos x="11" y="38"/>
                </a:cxn>
                <a:cxn ang="0">
                  <a:pos x="7" y="37"/>
                </a:cxn>
                <a:cxn ang="0">
                  <a:pos x="7" y="36"/>
                </a:cxn>
                <a:cxn ang="0">
                  <a:pos x="6" y="36"/>
                </a:cxn>
                <a:cxn ang="0">
                  <a:pos x="5" y="35"/>
                </a:cxn>
                <a:cxn ang="0">
                  <a:pos x="5" y="34"/>
                </a:cxn>
                <a:cxn ang="0">
                  <a:pos x="4" y="33"/>
                </a:cxn>
                <a:cxn ang="0">
                  <a:pos x="3" y="32"/>
                </a:cxn>
                <a:cxn ang="0">
                  <a:pos x="2" y="32"/>
                </a:cxn>
                <a:cxn ang="0">
                  <a:pos x="2" y="31"/>
                </a:cxn>
                <a:cxn ang="0">
                  <a:pos x="0" y="26"/>
                </a:cxn>
                <a:cxn ang="0">
                  <a:pos x="0" y="22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9" y="2"/>
                </a:cxn>
                <a:cxn ang="0">
                  <a:pos x="14" y="0"/>
                </a:cxn>
              </a:cxnLst>
              <a:rect l="0" t="0" r="r" b="b"/>
              <a:pathLst>
                <a:path w="38" h="43">
                  <a:moveTo>
                    <a:pt x="14" y="0"/>
                  </a:moveTo>
                  <a:lnTo>
                    <a:pt x="17" y="1"/>
                  </a:lnTo>
                  <a:lnTo>
                    <a:pt x="19" y="1"/>
                  </a:lnTo>
                  <a:lnTo>
                    <a:pt x="22" y="1"/>
                  </a:lnTo>
                  <a:lnTo>
                    <a:pt x="24" y="2"/>
                  </a:lnTo>
                  <a:lnTo>
                    <a:pt x="27" y="2"/>
                  </a:lnTo>
                  <a:lnTo>
                    <a:pt x="29" y="2"/>
                  </a:lnTo>
                  <a:lnTo>
                    <a:pt x="32" y="3"/>
                  </a:lnTo>
                  <a:lnTo>
                    <a:pt x="34" y="3"/>
                  </a:lnTo>
                  <a:lnTo>
                    <a:pt x="35" y="4"/>
                  </a:lnTo>
                  <a:lnTo>
                    <a:pt x="36" y="5"/>
                  </a:lnTo>
                  <a:lnTo>
                    <a:pt x="37" y="5"/>
                  </a:lnTo>
                  <a:lnTo>
                    <a:pt x="37" y="6"/>
                  </a:lnTo>
                  <a:lnTo>
                    <a:pt x="37" y="7"/>
                  </a:lnTo>
                  <a:lnTo>
                    <a:pt x="38" y="8"/>
                  </a:lnTo>
                  <a:lnTo>
                    <a:pt x="38" y="9"/>
                  </a:lnTo>
                  <a:lnTo>
                    <a:pt x="38" y="11"/>
                  </a:lnTo>
                  <a:lnTo>
                    <a:pt x="38" y="18"/>
                  </a:lnTo>
                  <a:lnTo>
                    <a:pt x="38" y="25"/>
                  </a:lnTo>
                  <a:lnTo>
                    <a:pt x="37" y="32"/>
                  </a:lnTo>
                  <a:lnTo>
                    <a:pt x="37" y="40"/>
                  </a:lnTo>
                  <a:lnTo>
                    <a:pt x="37" y="40"/>
                  </a:lnTo>
                  <a:lnTo>
                    <a:pt x="36" y="41"/>
                  </a:lnTo>
                  <a:lnTo>
                    <a:pt x="35" y="42"/>
                  </a:lnTo>
                  <a:lnTo>
                    <a:pt x="34" y="43"/>
                  </a:lnTo>
                  <a:lnTo>
                    <a:pt x="31" y="42"/>
                  </a:lnTo>
                  <a:lnTo>
                    <a:pt x="27" y="41"/>
                  </a:lnTo>
                  <a:lnTo>
                    <a:pt x="24" y="40"/>
                  </a:lnTo>
                  <a:lnTo>
                    <a:pt x="21" y="40"/>
                  </a:lnTo>
                  <a:lnTo>
                    <a:pt x="17" y="39"/>
                  </a:lnTo>
                  <a:lnTo>
                    <a:pt x="14" y="39"/>
                  </a:lnTo>
                  <a:lnTo>
                    <a:pt x="11" y="38"/>
                  </a:lnTo>
                  <a:lnTo>
                    <a:pt x="7" y="37"/>
                  </a:lnTo>
                  <a:lnTo>
                    <a:pt x="7" y="36"/>
                  </a:lnTo>
                  <a:lnTo>
                    <a:pt x="6" y="36"/>
                  </a:lnTo>
                  <a:lnTo>
                    <a:pt x="5" y="35"/>
                  </a:lnTo>
                  <a:lnTo>
                    <a:pt x="5" y="34"/>
                  </a:lnTo>
                  <a:lnTo>
                    <a:pt x="4" y="33"/>
                  </a:lnTo>
                  <a:lnTo>
                    <a:pt x="3" y="32"/>
                  </a:lnTo>
                  <a:lnTo>
                    <a:pt x="2" y="32"/>
                  </a:lnTo>
                  <a:lnTo>
                    <a:pt x="2" y="31"/>
                  </a:lnTo>
                  <a:lnTo>
                    <a:pt x="0" y="26"/>
                  </a:lnTo>
                  <a:lnTo>
                    <a:pt x="0" y="22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2" y="9"/>
                  </a:lnTo>
                  <a:lnTo>
                    <a:pt x="5" y="5"/>
                  </a:lnTo>
                  <a:lnTo>
                    <a:pt x="9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C6BAC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4" name="Freeform 517"/>
            <p:cNvSpPr>
              <a:spLocks/>
            </p:cNvSpPr>
            <p:nvPr/>
          </p:nvSpPr>
          <p:spPr bwMode="auto">
            <a:xfrm>
              <a:off x="3671" y="1877"/>
              <a:ext cx="35" cy="38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5" y="0"/>
                </a:cxn>
                <a:cxn ang="0">
                  <a:pos x="18" y="1"/>
                </a:cxn>
                <a:cxn ang="0">
                  <a:pos x="20" y="1"/>
                </a:cxn>
                <a:cxn ang="0">
                  <a:pos x="22" y="1"/>
                </a:cxn>
                <a:cxn ang="0">
                  <a:pos x="24" y="1"/>
                </a:cxn>
                <a:cxn ang="0">
                  <a:pos x="27" y="2"/>
                </a:cxn>
                <a:cxn ang="0">
                  <a:pos x="29" y="2"/>
                </a:cxn>
                <a:cxn ang="0">
                  <a:pos x="31" y="3"/>
                </a:cxn>
                <a:cxn ang="0">
                  <a:pos x="32" y="3"/>
                </a:cxn>
                <a:cxn ang="0">
                  <a:pos x="32" y="4"/>
                </a:cxn>
                <a:cxn ang="0">
                  <a:pos x="33" y="4"/>
                </a:cxn>
                <a:cxn ang="0">
                  <a:pos x="34" y="5"/>
                </a:cxn>
                <a:cxn ang="0">
                  <a:pos x="34" y="6"/>
                </a:cxn>
                <a:cxn ang="0">
                  <a:pos x="34" y="7"/>
                </a:cxn>
                <a:cxn ang="0">
                  <a:pos x="34" y="8"/>
                </a:cxn>
                <a:cxn ang="0">
                  <a:pos x="35" y="9"/>
                </a:cxn>
                <a:cxn ang="0">
                  <a:pos x="34" y="16"/>
                </a:cxn>
                <a:cxn ang="0">
                  <a:pos x="34" y="22"/>
                </a:cxn>
                <a:cxn ang="0">
                  <a:pos x="34" y="28"/>
                </a:cxn>
                <a:cxn ang="0">
                  <a:pos x="34" y="35"/>
                </a:cxn>
                <a:cxn ang="0">
                  <a:pos x="33" y="36"/>
                </a:cxn>
                <a:cxn ang="0">
                  <a:pos x="32" y="36"/>
                </a:cxn>
                <a:cxn ang="0">
                  <a:pos x="32" y="37"/>
                </a:cxn>
                <a:cxn ang="0">
                  <a:pos x="31" y="38"/>
                </a:cxn>
                <a:cxn ang="0">
                  <a:pos x="28" y="37"/>
                </a:cxn>
                <a:cxn ang="0">
                  <a:pos x="25" y="36"/>
                </a:cxn>
                <a:cxn ang="0">
                  <a:pos x="22" y="36"/>
                </a:cxn>
                <a:cxn ang="0">
                  <a:pos x="19" y="35"/>
                </a:cxn>
                <a:cxn ang="0">
                  <a:pos x="16" y="35"/>
                </a:cxn>
                <a:cxn ang="0">
                  <a:pos x="13" y="34"/>
                </a:cxn>
                <a:cxn ang="0">
                  <a:pos x="10" y="33"/>
                </a:cxn>
                <a:cxn ang="0">
                  <a:pos x="7" y="33"/>
                </a:cxn>
                <a:cxn ang="0">
                  <a:pos x="6" y="31"/>
                </a:cxn>
                <a:cxn ang="0">
                  <a:pos x="5" y="30"/>
                </a:cxn>
                <a:cxn ang="0">
                  <a:pos x="4" y="28"/>
                </a:cxn>
                <a:cxn ang="0">
                  <a:pos x="2" y="27"/>
                </a:cxn>
                <a:cxn ang="0">
                  <a:pos x="1" y="23"/>
                </a:cxn>
                <a:cxn ang="0">
                  <a:pos x="0" y="19"/>
                </a:cxn>
                <a:cxn ang="0">
                  <a:pos x="0" y="15"/>
                </a:cxn>
                <a:cxn ang="0">
                  <a:pos x="1" y="11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8" y="2"/>
                </a:cxn>
                <a:cxn ang="0">
                  <a:pos x="13" y="0"/>
                </a:cxn>
              </a:cxnLst>
              <a:rect l="0" t="0" r="r" b="b"/>
              <a:pathLst>
                <a:path w="35" h="38">
                  <a:moveTo>
                    <a:pt x="13" y="0"/>
                  </a:moveTo>
                  <a:lnTo>
                    <a:pt x="15" y="0"/>
                  </a:lnTo>
                  <a:lnTo>
                    <a:pt x="18" y="1"/>
                  </a:lnTo>
                  <a:lnTo>
                    <a:pt x="20" y="1"/>
                  </a:lnTo>
                  <a:lnTo>
                    <a:pt x="22" y="1"/>
                  </a:lnTo>
                  <a:lnTo>
                    <a:pt x="24" y="1"/>
                  </a:lnTo>
                  <a:lnTo>
                    <a:pt x="27" y="2"/>
                  </a:lnTo>
                  <a:lnTo>
                    <a:pt x="29" y="2"/>
                  </a:lnTo>
                  <a:lnTo>
                    <a:pt x="31" y="3"/>
                  </a:lnTo>
                  <a:lnTo>
                    <a:pt x="32" y="3"/>
                  </a:lnTo>
                  <a:lnTo>
                    <a:pt x="32" y="4"/>
                  </a:lnTo>
                  <a:lnTo>
                    <a:pt x="33" y="4"/>
                  </a:lnTo>
                  <a:lnTo>
                    <a:pt x="34" y="5"/>
                  </a:lnTo>
                  <a:lnTo>
                    <a:pt x="34" y="6"/>
                  </a:lnTo>
                  <a:lnTo>
                    <a:pt x="34" y="7"/>
                  </a:lnTo>
                  <a:lnTo>
                    <a:pt x="34" y="8"/>
                  </a:lnTo>
                  <a:lnTo>
                    <a:pt x="35" y="9"/>
                  </a:lnTo>
                  <a:lnTo>
                    <a:pt x="34" y="16"/>
                  </a:lnTo>
                  <a:lnTo>
                    <a:pt x="34" y="22"/>
                  </a:lnTo>
                  <a:lnTo>
                    <a:pt x="34" y="28"/>
                  </a:lnTo>
                  <a:lnTo>
                    <a:pt x="34" y="35"/>
                  </a:lnTo>
                  <a:lnTo>
                    <a:pt x="33" y="36"/>
                  </a:lnTo>
                  <a:lnTo>
                    <a:pt x="32" y="36"/>
                  </a:lnTo>
                  <a:lnTo>
                    <a:pt x="32" y="37"/>
                  </a:lnTo>
                  <a:lnTo>
                    <a:pt x="31" y="38"/>
                  </a:lnTo>
                  <a:lnTo>
                    <a:pt x="28" y="37"/>
                  </a:lnTo>
                  <a:lnTo>
                    <a:pt x="25" y="36"/>
                  </a:lnTo>
                  <a:lnTo>
                    <a:pt x="22" y="36"/>
                  </a:lnTo>
                  <a:lnTo>
                    <a:pt x="19" y="35"/>
                  </a:lnTo>
                  <a:lnTo>
                    <a:pt x="16" y="35"/>
                  </a:lnTo>
                  <a:lnTo>
                    <a:pt x="13" y="34"/>
                  </a:lnTo>
                  <a:lnTo>
                    <a:pt x="10" y="33"/>
                  </a:lnTo>
                  <a:lnTo>
                    <a:pt x="7" y="33"/>
                  </a:lnTo>
                  <a:lnTo>
                    <a:pt x="6" y="31"/>
                  </a:lnTo>
                  <a:lnTo>
                    <a:pt x="5" y="30"/>
                  </a:lnTo>
                  <a:lnTo>
                    <a:pt x="4" y="28"/>
                  </a:lnTo>
                  <a:lnTo>
                    <a:pt x="2" y="27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1" y="11"/>
                  </a:lnTo>
                  <a:lnTo>
                    <a:pt x="2" y="7"/>
                  </a:lnTo>
                  <a:lnTo>
                    <a:pt x="5" y="4"/>
                  </a:lnTo>
                  <a:lnTo>
                    <a:pt x="8" y="2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C9BCC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5" name="Freeform 518"/>
            <p:cNvSpPr>
              <a:spLocks/>
            </p:cNvSpPr>
            <p:nvPr/>
          </p:nvSpPr>
          <p:spPr bwMode="auto">
            <a:xfrm>
              <a:off x="3672" y="1877"/>
              <a:ext cx="30" cy="3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" y="1"/>
                </a:cxn>
                <a:cxn ang="0">
                  <a:pos x="15" y="1"/>
                </a:cxn>
                <a:cxn ang="0">
                  <a:pos x="17" y="1"/>
                </a:cxn>
                <a:cxn ang="0">
                  <a:pos x="19" y="2"/>
                </a:cxn>
                <a:cxn ang="0">
                  <a:pos x="21" y="2"/>
                </a:cxn>
                <a:cxn ang="0">
                  <a:pos x="23" y="2"/>
                </a:cxn>
                <a:cxn ang="0">
                  <a:pos x="25" y="2"/>
                </a:cxn>
                <a:cxn ang="0">
                  <a:pos x="27" y="3"/>
                </a:cxn>
                <a:cxn ang="0">
                  <a:pos x="28" y="3"/>
                </a:cxn>
                <a:cxn ang="0">
                  <a:pos x="28" y="4"/>
                </a:cxn>
                <a:cxn ang="0">
                  <a:pos x="29" y="4"/>
                </a:cxn>
                <a:cxn ang="0">
                  <a:pos x="29" y="5"/>
                </a:cxn>
                <a:cxn ang="0">
                  <a:pos x="30" y="6"/>
                </a:cxn>
                <a:cxn ang="0">
                  <a:pos x="30" y="7"/>
                </a:cxn>
                <a:cxn ang="0">
                  <a:pos x="30" y="8"/>
                </a:cxn>
                <a:cxn ang="0">
                  <a:pos x="30" y="8"/>
                </a:cxn>
                <a:cxn ang="0">
                  <a:pos x="30" y="14"/>
                </a:cxn>
                <a:cxn ang="0">
                  <a:pos x="30" y="20"/>
                </a:cxn>
                <a:cxn ang="0">
                  <a:pos x="30" y="26"/>
                </a:cxn>
                <a:cxn ang="0">
                  <a:pos x="29" y="31"/>
                </a:cxn>
                <a:cxn ang="0">
                  <a:pos x="29" y="32"/>
                </a:cxn>
                <a:cxn ang="0">
                  <a:pos x="28" y="32"/>
                </a:cxn>
                <a:cxn ang="0">
                  <a:pos x="28" y="33"/>
                </a:cxn>
                <a:cxn ang="0">
                  <a:pos x="27" y="34"/>
                </a:cxn>
                <a:cxn ang="0">
                  <a:pos x="24" y="33"/>
                </a:cxn>
                <a:cxn ang="0">
                  <a:pos x="22" y="32"/>
                </a:cxn>
                <a:cxn ang="0">
                  <a:pos x="19" y="32"/>
                </a:cxn>
                <a:cxn ang="0">
                  <a:pos x="17" y="31"/>
                </a:cxn>
                <a:cxn ang="0">
                  <a:pos x="14" y="31"/>
                </a:cxn>
                <a:cxn ang="0">
                  <a:pos x="11" y="30"/>
                </a:cxn>
                <a:cxn ang="0">
                  <a:pos x="9" y="30"/>
                </a:cxn>
                <a:cxn ang="0">
                  <a:pos x="6" y="29"/>
                </a:cxn>
                <a:cxn ang="0">
                  <a:pos x="5" y="28"/>
                </a:cxn>
                <a:cxn ang="0">
                  <a:pos x="4" y="27"/>
                </a:cxn>
                <a:cxn ang="0">
                  <a:pos x="3" y="26"/>
                </a:cxn>
                <a:cxn ang="0">
                  <a:pos x="2" y="24"/>
                </a:cxn>
                <a:cxn ang="0">
                  <a:pos x="1" y="21"/>
                </a:cxn>
                <a:cxn ang="0">
                  <a:pos x="0" y="17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2" y="7"/>
                </a:cxn>
                <a:cxn ang="0">
                  <a:pos x="4" y="4"/>
                </a:cxn>
                <a:cxn ang="0">
                  <a:pos x="7" y="2"/>
                </a:cxn>
                <a:cxn ang="0">
                  <a:pos x="11" y="0"/>
                </a:cxn>
              </a:cxnLst>
              <a:rect l="0" t="0" r="r" b="b"/>
              <a:pathLst>
                <a:path w="30" h="34">
                  <a:moveTo>
                    <a:pt x="11" y="0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17" y="1"/>
                  </a:lnTo>
                  <a:lnTo>
                    <a:pt x="19" y="2"/>
                  </a:lnTo>
                  <a:lnTo>
                    <a:pt x="21" y="2"/>
                  </a:lnTo>
                  <a:lnTo>
                    <a:pt x="23" y="2"/>
                  </a:lnTo>
                  <a:lnTo>
                    <a:pt x="25" y="2"/>
                  </a:lnTo>
                  <a:lnTo>
                    <a:pt x="27" y="3"/>
                  </a:lnTo>
                  <a:lnTo>
                    <a:pt x="28" y="3"/>
                  </a:lnTo>
                  <a:lnTo>
                    <a:pt x="28" y="4"/>
                  </a:lnTo>
                  <a:lnTo>
                    <a:pt x="29" y="4"/>
                  </a:lnTo>
                  <a:lnTo>
                    <a:pt x="29" y="5"/>
                  </a:lnTo>
                  <a:lnTo>
                    <a:pt x="30" y="6"/>
                  </a:lnTo>
                  <a:lnTo>
                    <a:pt x="30" y="7"/>
                  </a:lnTo>
                  <a:lnTo>
                    <a:pt x="30" y="8"/>
                  </a:lnTo>
                  <a:lnTo>
                    <a:pt x="30" y="8"/>
                  </a:lnTo>
                  <a:lnTo>
                    <a:pt x="30" y="14"/>
                  </a:lnTo>
                  <a:lnTo>
                    <a:pt x="30" y="20"/>
                  </a:lnTo>
                  <a:lnTo>
                    <a:pt x="30" y="26"/>
                  </a:lnTo>
                  <a:lnTo>
                    <a:pt x="29" y="31"/>
                  </a:lnTo>
                  <a:lnTo>
                    <a:pt x="29" y="32"/>
                  </a:lnTo>
                  <a:lnTo>
                    <a:pt x="28" y="32"/>
                  </a:lnTo>
                  <a:lnTo>
                    <a:pt x="28" y="33"/>
                  </a:lnTo>
                  <a:lnTo>
                    <a:pt x="27" y="34"/>
                  </a:lnTo>
                  <a:lnTo>
                    <a:pt x="24" y="33"/>
                  </a:lnTo>
                  <a:lnTo>
                    <a:pt x="22" y="32"/>
                  </a:lnTo>
                  <a:lnTo>
                    <a:pt x="19" y="32"/>
                  </a:lnTo>
                  <a:lnTo>
                    <a:pt x="17" y="31"/>
                  </a:lnTo>
                  <a:lnTo>
                    <a:pt x="14" y="31"/>
                  </a:lnTo>
                  <a:lnTo>
                    <a:pt x="11" y="30"/>
                  </a:lnTo>
                  <a:lnTo>
                    <a:pt x="9" y="30"/>
                  </a:lnTo>
                  <a:lnTo>
                    <a:pt x="6" y="29"/>
                  </a:lnTo>
                  <a:lnTo>
                    <a:pt x="5" y="28"/>
                  </a:lnTo>
                  <a:lnTo>
                    <a:pt x="4" y="27"/>
                  </a:lnTo>
                  <a:lnTo>
                    <a:pt x="3" y="26"/>
                  </a:lnTo>
                  <a:lnTo>
                    <a:pt x="2" y="24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CEC1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6" name="Freeform 519"/>
            <p:cNvSpPr>
              <a:spLocks/>
            </p:cNvSpPr>
            <p:nvPr/>
          </p:nvSpPr>
          <p:spPr bwMode="auto">
            <a:xfrm>
              <a:off x="3673" y="1878"/>
              <a:ext cx="26" cy="29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23" y="2"/>
                </a:cxn>
                <a:cxn ang="0">
                  <a:pos x="25" y="4"/>
                </a:cxn>
                <a:cxn ang="0">
                  <a:pos x="26" y="7"/>
                </a:cxn>
                <a:cxn ang="0">
                  <a:pos x="25" y="27"/>
                </a:cxn>
                <a:cxn ang="0">
                  <a:pos x="23" y="29"/>
                </a:cxn>
                <a:cxn ang="0">
                  <a:pos x="5" y="25"/>
                </a:cxn>
                <a:cxn ang="0">
                  <a:pos x="1" y="21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0" y="9"/>
                </a:cxn>
                <a:cxn ang="0">
                  <a:pos x="1" y="6"/>
                </a:cxn>
                <a:cxn ang="0">
                  <a:pos x="3" y="3"/>
                </a:cxn>
                <a:cxn ang="0">
                  <a:pos x="6" y="2"/>
                </a:cxn>
                <a:cxn ang="0">
                  <a:pos x="9" y="0"/>
                </a:cxn>
              </a:cxnLst>
              <a:rect l="0" t="0" r="r" b="b"/>
              <a:pathLst>
                <a:path w="26" h="29">
                  <a:moveTo>
                    <a:pt x="9" y="0"/>
                  </a:move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5" y="27"/>
                  </a:lnTo>
                  <a:lnTo>
                    <a:pt x="23" y="29"/>
                  </a:lnTo>
                  <a:lnTo>
                    <a:pt x="5" y="25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0" y="9"/>
                  </a:lnTo>
                  <a:lnTo>
                    <a:pt x="1" y="6"/>
                  </a:lnTo>
                  <a:lnTo>
                    <a:pt x="3" y="3"/>
                  </a:lnTo>
                  <a:lnTo>
                    <a:pt x="6" y="2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D1C4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7" name="Freeform 520"/>
            <p:cNvSpPr>
              <a:spLocks/>
            </p:cNvSpPr>
            <p:nvPr/>
          </p:nvSpPr>
          <p:spPr bwMode="auto">
            <a:xfrm>
              <a:off x="3673" y="1878"/>
              <a:ext cx="73" cy="82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47" y="2"/>
                </a:cxn>
                <a:cxn ang="0">
                  <a:pos x="54" y="5"/>
                </a:cxn>
                <a:cxn ang="0">
                  <a:pos x="60" y="10"/>
                </a:cxn>
                <a:cxn ang="0">
                  <a:pos x="65" y="15"/>
                </a:cxn>
                <a:cxn ang="0">
                  <a:pos x="69" y="22"/>
                </a:cxn>
                <a:cxn ang="0">
                  <a:pos x="72" y="29"/>
                </a:cxn>
                <a:cxn ang="0">
                  <a:pos x="73" y="37"/>
                </a:cxn>
                <a:cxn ang="0">
                  <a:pos x="73" y="45"/>
                </a:cxn>
                <a:cxn ang="0">
                  <a:pos x="72" y="53"/>
                </a:cxn>
                <a:cxn ang="0">
                  <a:pos x="69" y="61"/>
                </a:cxn>
                <a:cxn ang="0">
                  <a:pos x="65" y="67"/>
                </a:cxn>
                <a:cxn ang="0">
                  <a:pos x="60" y="73"/>
                </a:cxn>
                <a:cxn ang="0">
                  <a:pos x="54" y="77"/>
                </a:cxn>
                <a:cxn ang="0">
                  <a:pos x="47" y="80"/>
                </a:cxn>
                <a:cxn ang="0">
                  <a:pos x="40" y="82"/>
                </a:cxn>
                <a:cxn ang="0">
                  <a:pos x="33" y="82"/>
                </a:cxn>
                <a:cxn ang="0">
                  <a:pos x="26" y="80"/>
                </a:cxn>
                <a:cxn ang="0">
                  <a:pos x="19" y="77"/>
                </a:cxn>
                <a:cxn ang="0">
                  <a:pos x="13" y="73"/>
                </a:cxn>
                <a:cxn ang="0">
                  <a:pos x="8" y="67"/>
                </a:cxn>
                <a:cxn ang="0">
                  <a:pos x="4" y="61"/>
                </a:cxn>
                <a:cxn ang="0">
                  <a:pos x="1" y="53"/>
                </a:cxn>
                <a:cxn ang="0">
                  <a:pos x="0" y="45"/>
                </a:cxn>
                <a:cxn ang="0">
                  <a:pos x="0" y="37"/>
                </a:cxn>
                <a:cxn ang="0">
                  <a:pos x="1" y="29"/>
                </a:cxn>
                <a:cxn ang="0">
                  <a:pos x="4" y="22"/>
                </a:cxn>
                <a:cxn ang="0">
                  <a:pos x="8" y="15"/>
                </a:cxn>
                <a:cxn ang="0">
                  <a:pos x="13" y="10"/>
                </a:cxn>
                <a:cxn ang="0">
                  <a:pos x="19" y="5"/>
                </a:cxn>
                <a:cxn ang="0">
                  <a:pos x="26" y="2"/>
                </a:cxn>
                <a:cxn ang="0">
                  <a:pos x="33" y="0"/>
                </a:cxn>
              </a:cxnLst>
              <a:rect l="0" t="0" r="r" b="b"/>
              <a:pathLst>
                <a:path w="73" h="82">
                  <a:moveTo>
                    <a:pt x="36" y="0"/>
                  </a:moveTo>
                  <a:lnTo>
                    <a:pt x="40" y="0"/>
                  </a:lnTo>
                  <a:lnTo>
                    <a:pt x="44" y="1"/>
                  </a:lnTo>
                  <a:lnTo>
                    <a:pt x="47" y="2"/>
                  </a:lnTo>
                  <a:lnTo>
                    <a:pt x="51" y="3"/>
                  </a:lnTo>
                  <a:lnTo>
                    <a:pt x="54" y="5"/>
                  </a:lnTo>
                  <a:lnTo>
                    <a:pt x="57" y="7"/>
                  </a:lnTo>
                  <a:lnTo>
                    <a:pt x="60" y="10"/>
                  </a:lnTo>
                  <a:lnTo>
                    <a:pt x="62" y="12"/>
                  </a:lnTo>
                  <a:lnTo>
                    <a:pt x="65" y="15"/>
                  </a:lnTo>
                  <a:lnTo>
                    <a:pt x="67" y="18"/>
                  </a:lnTo>
                  <a:lnTo>
                    <a:pt x="69" y="22"/>
                  </a:lnTo>
                  <a:lnTo>
                    <a:pt x="70" y="25"/>
                  </a:lnTo>
                  <a:lnTo>
                    <a:pt x="72" y="29"/>
                  </a:lnTo>
                  <a:lnTo>
                    <a:pt x="73" y="33"/>
                  </a:lnTo>
                  <a:lnTo>
                    <a:pt x="73" y="37"/>
                  </a:lnTo>
                  <a:lnTo>
                    <a:pt x="73" y="41"/>
                  </a:lnTo>
                  <a:lnTo>
                    <a:pt x="73" y="45"/>
                  </a:lnTo>
                  <a:lnTo>
                    <a:pt x="73" y="49"/>
                  </a:lnTo>
                  <a:lnTo>
                    <a:pt x="72" y="53"/>
                  </a:lnTo>
                  <a:lnTo>
                    <a:pt x="70" y="57"/>
                  </a:lnTo>
                  <a:lnTo>
                    <a:pt x="69" y="61"/>
                  </a:lnTo>
                  <a:lnTo>
                    <a:pt x="67" y="64"/>
                  </a:lnTo>
                  <a:lnTo>
                    <a:pt x="65" y="67"/>
                  </a:lnTo>
                  <a:lnTo>
                    <a:pt x="62" y="70"/>
                  </a:lnTo>
                  <a:lnTo>
                    <a:pt x="60" y="73"/>
                  </a:lnTo>
                  <a:lnTo>
                    <a:pt x="57" y="75"/>
                  </a:lnTo>
                  <a:lnTo>
                    <a:pt x="54" y="77"/>
                  </a:lnTo>
                  <a:lnTo>
                    <a:pt x="51" y="79"/>
                  </a:lnTo>
                  <a:lnTo>
                    <a:pt x="47" y="80"/>
                  </a:lnTo>
                  <a:lnTo>
                    <a:pt x="44" y="81"/>
                  </a:lnTo>
                  <a:lnTo>
                    <a:pt x="40" y="82"/>
                  </a:lnTo>
                  <a:lnTo>
                    <a:pt x="36" y="82"/>
                  </a:lnTo>
                  <a:lnTo>
                    <a:pt x="33" y="82"/>
                  </a:lnTo>
                  <a:lnTo>
                    <a:pt x="29" y="81"/>
                  </a:lnTo>
                  <a:lnTo>
                    <a:pt x="26" y="80"/>
                  </a:lnTo>
                  <a:lnTo>
                    <a:pt x="22" y="79"/>
                  </a:lnTo>
                  <a:lnTo>
                    <a:pt x="19" y="77"/>
                  </a:lnTo>
                  <a:lnTo>
                    <a:pt x="16" y="75"/>
                  </a:lnTo>
                  <a:lnTo>
                    <a:pt x="13" y="73"/>
                  </a:lnTo>
                  <a:lnTo>
                    <a:pt x="10" y="70"/>
                  </a:lnTo>
                  <a:lnTo>
                    <a:pt x="8" y="67"/>
                  </a:lnTo>
                  <a:lnTo>
                    <a:pt x="6" y="64"/>
                  </a:lnTo>
                  <a:lnTo>
                    <a:pt x="4" y="61"/>
                  </a:lnTo>
                  <a:lnTo>
                    <a:pt x="3" y="57"/>
                  </a:lnTo>
                  <a:lnTo>
                    <a:pt x="1" y="53"/>
                  </a:lnTo>
                  <a:lnTo>
                    <a:pt x="0" y="49"/>
                  </a:lnTo>
                  <a:lnTo>
                    <a:pt x="0" y="45"/>
                  </a:lnTo>
                  <a:lnTo>
                    <a:pt x="0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1" y="29"/>
                  </a:lnTo>
                  <a:lnTo>
                    <a:pt x="3" y="25"/>
                  </a:lnTo>
                  <a:lnTo>
                    <a:pt x="4" y="22"/>
                  </a:lnTo>
                  <a:lnTo>
                    <a:pt x="6" y="18"/>
                  </a:lnTo>
                  <a:lnTo>
                    <a:pt x="8" y="15"/>
                  </a:lnTo>
                  <a:lnTo>
                    <a:pt x="10" y="12"/>
                  </a:lnTo>
                  <a:lnTo>
                    <a:pt x="13" y="10"/>
                  </a:lnTo>
                  <a:lnTo>
                    <a:pt x="16" y="7"/>
                  </a:lnTo>
                  <a:lnTo>
                    <a:pt x="19" y="5"/>
                  </a:lnTo>
                  <a:lnTo>
                    <a:pt x="22" y="3"/>
                  </a:lnTo>
                  <a:lnTo>
                    <a:pt x="26" y="2"/>
                  </a:lnTo>
                  <a:lnTo>
                    <a:pt x="29" y="1"/>
                  </a:lnTo>
                  <a:lnTo>
                    <a:pt x="33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44445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8" name="Freeform 521"/>
            <p:cNvSpPr>
              <a:spLocks/>
            </p:cNvSpPr>
            <p:nvPr/>
          </p:nvSpPr>
          <p:spPr bwMode="auto">
            <a:xfrm>
              <a:off x="3676" y="1880"/>
              <a:ext cx="71" cy="80"/>
            </a:xfrm>
            <a:custGeom>
              <a:avLst/>
              <a:gdLst/>
              <a:ahLst/>
              <a:cxnLst>
                <a:cxn ang="0">
                  <a:pos x="39" y="1"/>
                </a:cxn>
                <a:cxn ang="0">
                  <a:pos x="46" y="2"/>
                </a:cxn>
                <a:cxn ang="0">
                  <a:pos x="53" y="5"/>
                </a:cxn>
                <a:cxn ang="0">
                  <a:pos x="58" y="10"/>
                </a:cxn>
                <a:cxn ang="0">
                  <a:pos x="63" y="15"/>
                </a:cxn>
                <a:cxn ang="0">
                  <a:pos x="67" y="21"/>
                </a:cxn>
                <a:cxn ang="0">
                  <a:pos x="70" y="28"/>
                </a:cxn>
                <a:cxn ang="0">
                  <a:pos x="71" y="36"/>
                </a:cxn>
                <a:cxn ang="0">
                  <a:pos x="71" y="44"/>
                </a:cxn>
                <a:cxn ang="0">
                  <a:pos x="70" y="52"/>
                </a:cxn>
                <a:cxn ang="0">
                  <a:pos x="67" y="59"/>
                </a:cxn>
                <a:cxn ang="0">
                  <a:pos x="63" y="66"/>
                </a:cxn>
                <a:cxn ang="0">
                  <a:pos x="58" y="71"/>
                </a:cxn>
                <a:cxn ang="0">
                  <a:pos x="53" y="75"/>
                </a:cxn>
                <a:cxn ang="0">
                  <a:pos x="46" y="78"/>
                </a:cxn>
                <a:cxn ang="0">
                  <a:pos x="39" y="80"/>
                </a:cxn>
                <a:cxn ang="0">
                  <a:pos x="32" y="80"/>
                </a:cxn>
                <a:cxn ang="0">
                  <a:pos x="25" y="78"/>
                </a:cxn>
                <a:cxn ang="0">
                  <a:pos x="19" y="75"/>
                </a:cxn>
                <a:cxn ang="0">
                  <a:pos x="13" y="71"/>
                </a:cxn>
                <a:cxn ang="0">
                  <a:pos x="8" y="66"/>
                </a:cxn>
                <a:cxn ang="0">
                  <a:pos x="5" y="59"/>
                </a:cxn>
                <a:cxn ang="0">
                  <a:pos x="2" y="52"/>
                </a:cxn>
                <a:cxn ang="0">
                  <a:pos x="0" y="44"/>
                </a:cxn>
                <a:cxn ang="0">
                  <a:pos x="0" y="36"/>
                </a:cxn>
                <a:cxn ang="0">
                  <a:pos x="2" y="28"/>
                </a:cxn>
                <a:cxn ang="0">
                  <a:pos x="5" y="21"/>
                </a:cxn>
                <a:cxn ang="0">
                  <a:pos x="8" y="15"/>
                </a:cxn>
                <a:cxn ang="0">
                  <a:pos x="13" y="10"/>
                </a:cxn>
                <a:cxn ang="0">
                  <a:pos x="19" y="5"/>
                </a:cxn>
                <a:cxn ang="0">
                  <a:pos x="25" y="2"/>
                </a:cxn>
                <a:cxn ang="0">
                  <a:pos x="32" y="1"/>
                </a:cxn>
              </a:cxnLst>
              <a:rect l="0" t="0" r="r" b="b"/>
              <a:pathLst>
                <a:path w="71" h="80">
                  <a:moveTo>
                    <a:pt x="36" y="0"/>
                  </a:moveTo>
                  <a:lnTo>
                    <a:pt x="39" y="1"/>
                  </a:lnTo>
                  <a:lnTo>
                    <a:pt x="43" y="1"/>
                  </a:lnTo>
                  <a:lnTo>
                    <a:pt x="46" y="2"/>
                  </a:lnTo>
                  <a:lnTo>
                    <a:pt x="50" y="4"/>
                  </a:lnTo>
                  <a:lnTo>
                    <a:pt x="53" y="5"/>
                  </a:lnTo>
                  <a:lnTo>
                    <a:pt x="56" y="7"/>
                  </a:lnTo>
                  <a:lnTo>
                    <a:pt x="58" y="10"/>
                  </a:lnTo>
                  <a:lnTo>
                    <a:pt x="61" y="12"/>
                  </a:lnTo>
                  <a:lnTo>
                    <a:pt x="63" y="15"/>
                  </a:lnTo>
                  <a:lnTo>
                    <a:pt x="65" y="18"/>
                  </a:lnTo>
                  <a:lnTo>
                    <a:pt x="67" y="21"/>
                  </a:lnTo>
                  <a:lnTo>
                    <a:pt x="69" y="25"/>
                  </a:lnTo>
                  <a:lnTo>
                    <a:pt x="70" y="28"/>
                  </a:lnTo>
                  <a:lnTo>
                    <a:pt x="71" y="32"/>
                  </a:lnTo>
                  <a:lnTo>
                    <a:pt x="71" y="36"/>
                  </a:lnTo>
                  <a:lnTo>
                    <a:pt x="71" y="40"/>
                  </a:lnTo>
                  <a:lnTo>
                    <a:pt x="71" y="44"/>
                  </a:lnTo>
                  <a:lnTo>
                    <a:pt x="71" y="48"/>
                  </a:lnTo>
                  <a:lnTo>
                    <a:pt x="70" y="52"/>
                  </a:lnTo>
                  <a:lnTo>
                    <a:pt x="69" y="56"/>
                  </a:lnTo>
                  <a:lnTo>
                    <a:pt x="67" y="59"/>
                  </a:lnTo>
                  <a:lnTo>
                    <a:pt x="65" y="63"/>
                  </a:lnTo>
                  <a:lnTo>
                    <a:pt x="63" y="66"/>
                  </a:lnTo>
                  <a:lnTo>
                    <a:pt x="61" y="68"/>
                  </a:lnTo>
                  <a:lnTo>
                    <a:pt x="58" y="71"/>
                  </a:lnTo>
                  <a:lnTo>
                    <a:pt x="56" y="73"/>
                  </a:lnTo>
                  <a:lnTo>
                    <a:pt x="53" y="75"/>
                  </a:lnTo>
                  <a:lnTo>
                    <a:pt x="50" y="77"/>
                  </a:lnTo>
                  <a:lnTo>
                    <a:pt x="46" y="78"/>
                  </a:lnTo>
                  <a:lnTo>
                    <a:pt x="43" y="79"/>
                  </a:lnTo>
                  <a:lnTo>
                    <a:pt x="39" y="80"/>
                  </a:lnTo>
                  <a:lnTo>
                    <a:pt x="36" y="80"/>
                  </a:lnTo>
                  <a:lnTo>
                    <a:pt x="32" y="80"/>
                  </a:lnTo>
                  <a:lnTo>
                    <a:pt x="29" y="79"/>
                  </a:lnTo>
                  <a:lnTo>
                    <a:pt x="25" y="78"/>
                  </a:lnTo>
                  <a:lnTo>
                    <a:pt x="22" y="77"/>
                  </a:lnTo>
                  <a:lnTo>
                    <a:pt x="19" y="75"/>
                  </a:lnTo>
                  <a:lnTo>
                    <a:pt x="16" y="73"/>
                  </a:lnTo>
                  <a:lnTo>
                    <a:pt x="13" y="71"/>
                  </a:lnTo>
                  <a:lnTo>
                    <a:pt x="11" y="68"/>
                  </a:lnTo>
                  <a:lnTo>
                    <a:pt x="8" y="66"/>
                  </a:lnTo>
                  <a:lnTo>
                    <a:pt x="6" y="63"/>
                  </a:lnTo>
                  <a:lnTo>
                    <a:pt x="5" y="59"/>
                  </a:lnTo>
                  <a:lnTo>
                    <a:pt x="3" y="56"/>
                  </a:lnTo>
                  <a:lnTo>
                    <a:pt x="2" y="52"/>
                  </a:lnTo>
                  <a:lnTo>
                    <a:pt x="1" y="48"/>
                  </a:lnTo>
                  <a:lnTo>
                    <a:pt x="0" y="44"/>
                  </a:lnTo>
                  <a:lnTo>
                    <a:pt x="0" y="40"/>
                  </a:lnTo>
                  <a:lnTo>
                    <a:pt x="0" y="36"/>
                  </a:lnTo>
                  <a:lnTo>
                    <a:pt x="1" y="32"/>
                  </a:lnTo>
                  <a:lnTo>
                    <a:pt x="2" y="28"/>
                  </a:lnTo>
                  <a:lnTo>
                    <a:pt x="3" y="25"/>
                  </a:lnTo>
                  <a:lnTo>
                    <a:pt x="5" y="21"/>
                  </a:lnTo>
                  <a:lnTo>
                    <a:pt x="6" y="18"/>
                  </a:lnTo>
                  <a:lnTo>
                    <a:pt x="8" y="15"/>
                  </a:lnTo>
                  <a:lnTo>
                    <a:pt x="11" y="12"/>
                  </a:lnTo>
                  <a:lnTo>
                    <a:pt x="13" y="10"/>
                  </a:lnTo>
                  <a:lnTo>
                    <a:pt x="16" y="7"/>
                  </a:lnTo>
                  <a:lnTo>
                    <a:pt x="19" y="5"/>
                  </a:lnTo>
                  <a:lnTo>
                    <a:pt x="22" y="4"/>
                  </a:lnTo>
                  <a:lnTo>
                    <a:pt x="25" y="2"/>
                  </a:lnTo>
                  <a:lnTo>
                    <a:pt x="29" y="1"/>
                  </a:lnTo>
                  <a:lnTo>
                    <a:pt x="32" y="1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DDD1D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9" name="Freeform 522"/>
            <p:cNvSpPr>
              <a:spLocks/>
            </p:cNvSpPr>
            <p:nvPr/>
          </p:nvSpPr>
          <p:spPr bwMode="auto">
            <a:xfrm>
              <a:off x="3676" y="1880"/>
              <a:ext cx="68" cy="77"/>
            </a:xfrm>
            <a:custGeom>
              <a:avLst/>
              <a:gdLst/>
              <a:ahLst/>
              <a:cxnLst>
                <a:cxn ang="0">
                  <a:pos x="38" y="1"/>
                </a:cxn>
                <a:cxn ang="0">
                  <a:pos x="44" y="2"/>
                </a:cxn>
                <a:cxn ang="0">
                  <a:pos x="50" y="5"/>
                </a:cxn>
                <a:cxn ang="0">
                  <a:pos x="56" y="9"/>
                </a:cxn>
                <a:cxn ang="0">
                  <a:pos x="60" y="14"/>
                </a:cxn>
                <a:cxn ang="0">
                  <a:pos x="64" y="20"/>
                </a:cxn>
                <a:cxn ang="0">
                  <a:pos x="66" y="27"/>
                </a:cxn>
                <a:cxn ang="0">
                  <a:pos x="68" y="35"/>
                </a:cxn>
                <a:cxn ang="0">
                  <a:pos x="68" y="42"/>
                </a:cxn>
                <a:cxn ang="0">
                  <a:pos x="66" y="50"/>
                </a:cxn>
                <a:cxn ang="0">
                  <a:pos x="64" y="57"/>
                </a:cxn>
                <a:cxn ang="0">
                  <a:pos x="60" y="63"/>
                </a:cxn>
                <a:cxn ang="0">
                  <a:pos x="56" y="68"/>
                </a:cxn>
                <a:cxn ang="0">
                  <a:pos x="50" y="72"/>
                </a:cxn>
                <a:cxn ang="0">
                  <a:pos x="44" y="75"/>
                </a:cxn>
                <a:cxn ang="0">
                  <a:pos x="38" y="76"/>
                </a:cxn>
                <a:cxn ang="0">
                  <a:pos x="30" y="76"/>
                </a:cxn>
                <a:cxn ang="0">
                  <a:pos x="24" y="75"/>
                </a:cxn>
                <a:cxn ang="0">
                  <a:pos x="18" y="72"/>
                </a:cxn>
                <a:cxn ang="0">
                  <a:pos x="13" y="68"/>
                </a:cxn>
                <a:cxn ang="0">
                  <a:pos x="8" y="63"/>
                </a:cxn>
                <a:cxn ang="0">
                  <a:pos x="4" y="57"/>
                </a:cxn>
                <a:cxn ang="0">
                  <a:pos x="2" y="50"/>
                </a:cxn>
                <a:cxn ang="0">
                  <a:pos x="0" y="42"/>
                </a:cxn>
                <a:cxn ang="0">
                  <a:pos x="0" y="35"/>
                </a:cxn>
                <a:cxn ang="0">
                  <a:pos x="2" y="27"/>
                </a:cxn>
                <a:cxn ang="0">
                  <a:pos x="4" y="20"/>
                </a:cxn>
                <a:cxn ang="0">
                  <a:pos x="8" y="14"/>
                </a:cxn>
                <a:cxn ang="0">
                  <a:pos x="13" y="9"/>
                </a:cxn>
                <a:cxn ang="0">
                  <a:pos x="18" y="5"/>
                </a:cxn>
                <a:cxn ang="0">
                  <a:pos x="24" y="2"/>
                </a:cxn>
                <a:cxn ang="0">
                  <a:pos x="30" y="1"/>
                </a:cxn>
              </a:cxnLst>
              <a:rect l="0" t="0" r="r" b="b"/>
              <a:pathLst>
                <a:path w="68" h="77">
                  <a:moveTo>
                    <a:pt x="34" y="0"/>
                  </a:moveTo>
                  <a:lnTo>
                    <a:pt x="38" y="1"/>
                  </a:lnTo>
                  <a:lnTo>
                    <a:pt x="41" y="1"/>
                  </a:lnTo>
                  <a:lnTo>
                    <a:pt x="44" y="2"/>
                  </a:lnTo>
                  <a:lnTo>
                    <a:pt x="47" y="3"/>
                  </a:lnTo>
                  <a:lnTo>
                    <a:pt x="50" y="5"/>
                  </a:lnTo>
                  <a:lnTo>
                    <a:pt x="53" y="7"/>
                  </a:lnTo>
                  <a:lnTo>
                    <a:pt x="56" y="9"/>
                  </a:lnTo>
                  <a:lnTo>
                    <a:pt x="58" y="12"/>
                  </a:lnTo>
                  <a:lnTo>
                    <a:pt x="60" y="14"/>
                  </a:lnTo>
                  <a:lnTo>
                    <a:pt x="62" y="17"/>
                  </a:lnTo>
                  <a:lnTo>
                    <a:pt x="64" y="20"/>
                  </a:lnTo>
                  <a:lnTo>
                    <a:pt x="65" y="24"/>
                  </a:lnTo>
                  <a:lnTo>
                    <a:pt x="66" y="27"/>
                  </a:lnTo>
                  <a:lnTo>
                    <a:pt x="67" y="31"/>
                  </a:lnTo>
                  <a:lnTo>
                    <a:pt x="68" y="35"/>
                  </a:lnTo>
                  <a:lnTo>
                    <a:pt x="68" y="38"/>
                  </a:lnTo>
                  <a:lnTo>
                    <a:pt x="68" y="42"/>
                  </a:lnTo>
                  <a:lnTo>
                    <a:pt x="67" y="46"/>
                  </a:lnTo>
                  <a:lnTo>
                    <a:pt x="66" y="50"/>
                  </a:lnTo>
                  <a:lnTo>
                    <a:pt x="65" y="53"/>
                  </a:lnTo>
                  <a:lnTo>
                    <a:pt x="64" y="57"/>
                  </a:lnTo>
                  <a:lnTo>
                    <a:pt x="62" y="60"/>
                  </a:lnTo>
                  <a:lnTo>
                    <a:pt x="60" y="63"/>
                  </a:lnTo>
                  <a:lnTo>
                    <a:pt x="58" y="65"/>
                  </a:lnTo>
                  <a:lnTo>
                    <a:pt x="56" y="68"/>
                  </a:lnTo>
                  <a:lnTo>
                    <a:pt x="53" y="70"/>
                  </a:lnTo>
                  <a:lnTo>
                    <a:pt x="50" y="72"/>
                  </a:lnTo>
                  <a:lnTo>
                    <a:pt x="47" y="74"/>
                  </a:lnTo>
                  <a:lnTo>
                    <a:pt x="44" y="75"/>
                  </a:lnTo>
                  <a:lnTo>
                    <a:pt x="41" y="76"/>
                  </a:lnTo>
                  <a:lnTo>
                    <a:pt x="38" y="76"/>
                  </a:lnTo>
                  <a:lnTo>
                    <a:pt x="34" y="77"/>
                  </a:lnTo>
                  <a:lnTo>
                    <a:pt x="30" y="76"/>
                  </a:lnTo>
                  <a:lnTo>
                    <a:pt x="27" y="76"/>
                  </a:lnTo>
                  <a:lnTo>
                    <a:pt x="24" y="75"/>
                  </a:lnTo>
                  <a:lnTo>
                    <a:pt x="21" y="74"/>
                  </a:lnTo>
                  <a:lnTo>
                    <a:pt x="18" y="72"/>
                  </a:lnTo>
                  <a:lnTo>
                    <a:pt x="15" y="70"/>
                  </a:lnTo>
                  <a:lnTo>
                    <a:pt x="13" y="68"/>
                  </a:lnTo>
                  <a:lnTo>
                    <a:pt x="10" y="65"/>
                  </a:lnTo>
                  <a:lnTo>
                    <a:pt x="8" y="63"/>
                  </a:lnTo>
                  <a:lnTo>
                    <a:pt x="6" y="60"/>
                  </a:lnTo>
                  <a:lnTo>
                    <a:pt x="4" y="57"/>
                  </a:lnTo>
                  <a:lnTo>
                    <a:pt x="3" y="53"/>
                  </a:lnTo>
                  <a:lnTo>
                    <a:pt x="2" y="50"/>
                  </a:lnTo>
                  <a:lnTo>
                    <a:pt x="1" y="46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1" y="31"/>
                  </a:lnTo>
                  <a:lnTo>
                    <a:pt x="2" y="27"/>
                  </a:lnTo>
                  <a:lnTo>
                    <a:pt x="3" y="24"/>
                  </a:lnTo>
                  <a:lnTo>
                    <a:pt x="4" y="20"/>
                  </a:lnTo>
                  <a:lnTo>
                    <a:pt x="6" y="17"/>
                  </a:lnTo>
                  <a:lnTo>
                    <a:pt x="8" y="14"/>
                  </a:lnTo>
                  <a:lnTo>
                    <a:pt x="10" y="12"/>
                  </a:lnTo>
                  <a:lnTo>
                    <a:pt x="13" y="9"/>
                  </a:lnTo>
                  <a:lnTo>
                    <a:pt x="15" y="7"/>
                  </a:lnTo>
                  <a:lnTo>
                    <a:pt x="18" y="5"/>
                  </a:lnTo>
                  <a:lnTo>
                    <a:pt x="21" y="3"/>
                  </a:lnTo>
                  <a:lnTo>
                    <a:pt x="24" y="2"/>
                  </a:lnTo>
                  <a:lnTo>
                    <a:pt x="27" y="1"/>
                  </a:lnTo>
                  <a:lnTo>
                    <a:pt x="30" y="1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B2AA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0" name="Freeform 523"/>
            <p:cNvSpPr>
              <a:spLocks/>
            </p:cNvSpPr>
            <p:nvPr/>
          </p:nvSpPr>
          <p:spPr bwMode="auto">
            <a:xfrm>
              <a:off x="3762" y="1913"/>
              <a:ext cx="71" cy="77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46" y="2"/>
                </a:cxn>
                <a:cxn ang="0">
                  <a:pos x="52" y="5"/>
                </a:cxn>
                <a:cxn ang="0">
                  <a:pos x="58" y="9"/>
                </a:cxn>
                <a:cxn ang="0">
                  <a:pos x="63" y="14"/>
                </a:cxn>
                <a:cxn ang="0">
                  <a:pos x="66" y="20"/>
                </a:cxn>
                <a:cxn ang="0">
                  <a:pos x="69" y="27"/>
                </a:cxn>
                <a:cxn ang="0">
                  <a:pos x="71" y="34"/>
                </a:cxn>
                <a:cxn ang="0">
                  <a:pos x="71" y="43"/>
                </a:cxn>
                <a:cxn ang="0">
                  <a:pos x="69" y="50"/>
                </a:cxn>
                <a:cxn ang="0">
                  <a:pos x="66" y="57"/>
                </a:cxn>
                <a:cxn ang="0">
                  <a:pos x="63" y="63"/>
                </a:cxn>
                <a:cxn ang="0">
                  <a:pos x="58" y="68"/>
                </a:cxn>
                <a:cxn ang="0">
                  <a:pos x="52" y="73"/>
                </a:cxn>
                <a:cxn ang="0">
                  <a:pos x="46" y="75"/>
                </a:cxn>
                <a:cxn ang="0">
                  <a:pos x="39" y="77"/>
                </a:cxn>
                <a:cxn ang="0">
                  <a:pos x="32" y="77"/>
                </a:cxn>
                <a:cxn ang="0">
                  <a:pos x="25" y="75"/>
                </a:cxn>
                <a:cxn ang="0">
                  <a:pos x="19" y="73"/>
                </a:cxn>
                <a:cxn ang="0">
                  <a:pos x="13" y="68"/>
                </a:cxn>
                <a:cxn ang="0">
                  <a:pos x="8" y="63"/>
                </a:cxn>
                <a:cxn ang="0">
                  <a:pos x="4" y="57"/>
                </a:cxn>
                <a:cxn ang="0">
                  <a:pos x="2" y="50"/>
                </a:cxn>
                <a:cxn ang="0">
                  <a:pos x="0" y="43"/>
                </a:cxn>
                <a:cxn ang="0">
                  <a:pos x="0" y="34"/>
                </a:cxn>
                <a:cxn ang="0">
                  <a:pos x="2" y="27"/>
                </a:cxn>
                <a:cxn ang="0">
                  <a:pos x="4" y="20"/>
                </a:cxn>
                <a:cxn ang="0">
                  <a:pos x="8" y="14"/>
                </a:cxn>
                <a:cxn ang="0">
                  <a:pos x="13" y="9"/>
                </a:cxn>
                <a:cxn ang="0">
                  <a:pos x="19" y="5"/>
                </a:cxn>
                <a:cxn ang="0">
                  <a:pos x="25" y="2"/>
                </a:cxn>
                <a:cxn ang="0">
                  <a:pos x="32" y="0"/>
                </a:cxn>
              </a:cxnLst>
              <a:rect l="0" t="0" r="r" b="b"/>
              <a:pathLst>
                <a:path w="71" h="77">
                  <a:moveTo>
                    <a:pt x="36" y="0"/>
                  </a:moveTo>
                  <a:lnTo>
                    <a:pt x="39" y="0"/>
                  </a:lnTo>
                  <a:lnTo>
                    <a:pt x="43" y="1"/>
                  </a:lnTo>
                  <a:lnTo>
                    <a:pt x="46" y="2"/>
                  </a:lnTo>
                  <a:lnTo>
                    <a:pt x="49" y="3"/>
                  </a:lnTo>
                  <a:lnTo>
                    <a:pt x="52" y="5"/>
                  </a:lnTo>
                  <a:lnTo>
                    <a:pt x="55" y="6"/>
                  </a:lnTo>
                  <a:lnTo>
                    <a:pt x="58" y="9"/>
                  </a:lnTo>
                  <a:lnTo>
                    <a:pt x="60" y="11"/>
                  </a:lnTo>
                  <a:lnTo>
                    <a:pt x="63" y="14"/>
                  </a:lnTo>
                  <a:lnTo>
                    <a:pt x="65" y="17"/>
                  </a:lnTo>
                  <a:lnTo>
                    <a:pt x="66" y="20"/>
                  </a:lnTo>
                  <a:lnTo>
                    <a:pt x="68" y="23"/>
                  </a:lnTo>
                  <a:lnTo>
                    <a:pt x="69" y="27"/>
                  </a:lnTo>
                  <a:lnTo>
                    <a:pt x="70" y="31"/>
                  </a:lnTo>
                  <a:lnTo>
                    <a:pt x="71" y="34"/>
                  </a:lnTo>
                  <a:lnTo>
                    <a:pt x="71" y="39"/>
                  </a:lnTo>
                  <a:lnTo>
                    <a:pt x="71" y="43"/>
                  </a:lnTo>
                  <a:lnTo>
                    <a:pt x="70" y="46"/>
                  </a:lnTo>
                  <a:lnTo>
                    <a:pt x="69" y="50"/>
                  </a:lnTo>
                  <a:lnTo>
                    <a:pt x="68" y="54"/>
                  </a:lnTo>
                  <a:lnTo>
                    <a:pt x="66" y="57"/>
                  </a:lnTo>
                  <a:lnTo>
                    <a:pt x="65" y="60"/>
                  </a:lnTo>
                  <a:lnTo>
                    <a:pt x="63" y="63"/>
                  </a:lnTo>
                  <a:lnTo>
                    <a:pt x="60" y="66"/>
                  </a:lnTo>
                  <a:lnTo>
                    <a:pt x="58" y="68"/>
                  </a:lnTo>
                  <a:lnTo>
                    <a:pt x="55" y="71"/>
                  </a:lnTo>
                  <a:lnTo>
                    <a:pt x="52" y="73"/>
                  </a:lnTo>
                  <a:lnTo>
                    <a:pt x="49" y="74"/>
                  </a:lnTo>
                  <a:lnTo>
                    <a:pt x="46" y="75"/>
                  </a:lnTo>
                  <a:lnTo>
                    <a:pt x="43" y="77"/>
                  </a:lnTo>
                  <a:lnTo>
                    <a:pt x="39" y="77"/>
                  </a:lnTo>
                  <a:lnTo>
                    <a:pt x="36" y="77"/>
                  </a:lnTo>
                  <a:lnTo>
                    <a:pt x="32" y="77"/>
                  </a:lnTo>
                  <a:lnTo>
                    <a:pt x="28" y="77"/>
                  </a:lnTo>
                  <a:lnTo>
                    <a:pt x="25" y="75"/>
                  </a:lnTo>
                  <a:lnTo>
                    <a:pt x="22" y="74"/>
                  </a:lnTo>
                  <a:lnTo>
                    <a:pt x="19" y="73"/>
                  </a:lnTo>
                  <a:lnTo>
                    <a:pt x="16" y="71"/>
                  </a:lnTo>
                  <a:lnTo>
                    <a:pt x="13" y="68"/>
                  </a:lnTo>
                  <a:lnTo>
                    <a:pt x="10" y="66"/>
                  </a:lnTo>
                  <a:lnTo>
                    <a:pt x="8" y="63"/>
                  </a:lnTo>
                  <a:lnTo>
                    <a:pt x="6" y="60"/>
                  </a:lnTo>
                  <a:lnTo>
                    <a:pt x="4" y="57"/>
                  </a:lnTo>
                  <a:lnTo>
                    <a:pt x="3" y="54"/>
                  </a:lnTo>
                  <a:lnTo>
                    <a:pt x="2" y="50"/>
                  </a:lnTo>
                  <a:lnTo>
                    <a:pt x="1" y="46"/>
                  </a:lnTo>
                  <a:lnTo>
                    <a:pt x="0" y="43"/>
                  </a:lnTo>
                  <a:lnTo>
                    <a:pt x="0" y="39"/>
                  </a:lnTo>
                  <a:lnTo>
                    <a:pt x="0" y="34"/>
                  </a:lnTo>
                  <a:lnTo>
                    <a:pt x="1" y="31"/>
                  </a:lnTo>
                  <a:lnTo>
                    <a:pt x="2" y="27"/>
                  </a:lnTo>
                  <a:lnTo>
                    <a:pt x="3" y="23"/>
                  </a:lnTo>
                  <a:lnTo>
                    <a:pt x="4" y="20"/>
                  </a:lnTo>
                  <a:lnTo>
                    <a:pt x="6" y="17"/>
                  </a:lnTo>
                  <a:lnTo>
                    <a:pt x="8" y="14"/>
                  </a:lnTo>
                  <a:lnTo>
                    <a:pt x="10" y="11"/>
                  </a:lnTo>
                  <a:lnTo>
                    <a:pt x="13" y="9"/>
                  </a:lnTo>
                  <a:lnTo>
                    <a:pt x="16" y="6"/>
                  </a:lnTo>
                  <a:lnTo>
                    <a:pt x="19" y="5"/>
                  </a:lnTo>
                  <a:lnTo>
                    <a:pt x="22" y="3"/>
                  </a:lnTo>
                  <a:lnTo>
                    <a:pt x="25" y="2"/>
                  </a:lnTo>
                  <a:lnTo>
                    <a:pt x="28" y="1"/>
                  </a:lnTo>
                  <a:lnTo>
                    <a:pt x="32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594F6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1" name="Freeform 524"/>
            <p:cNvSpPr>
              <a:spLocks/>
            </p:cNvSpPr>
            <p:nvPr/>
          </p:nvSpPr>
          <p:spPr bwMode="auto">
            <a:xfrm>
              <a:off x="3758" y="1914"/>
              <a:ext cx="71" cy="78"/>
            </a:xfrm>
            <a:custGeom>
              <a:avLst/>
              <a:gdLst/>
              <a:ahLst/>
              <a:cxnLst>
                <a:cxn ang="0">
                  <a:pos x="40" y="1"/>
                </a:cxn>
                <a:cxn ang="0">
                  <a:pos x="46" y="2"/>
                </a:cxn>
                <a:cxn ang="0">
                  <a:pos x="53" y="5"/>
                </a:cxn>
                <a:cxn ang="0">
                  <a:pos x="58" y="9"/>
                </a:cxn>
                <a:cxn ang="0">
                  <a:pos x="63" y="15"/>
                </a:cxn>
                <a:cxn ang="0">
                  <a:pos x="67" y="21"/>
                </a:cxn>
                <a:cxn ang="0">
                  <a:pos x="70" y="28"/>
                </a:cxn>
                <a:cxn ang="0">
                  <a:pos x="71" y="35"/>
                </a:cxn>
                <a:cxn ang="0">
                  <a:pos x="71" y="43"/>
                </a:cxn>
                <a:cxn ang="0">
                  <a:pos x="70" y="51"/>
                </a:cxn>
                <a:cxn ang="0">
                  <a:pos x="67" y="58"/>
                </a:cxn>
                <a:cxn ang="0">
                  <a:pos x="63" y="64"/>
                </a:cxn>
                <a:cxn ang="0">
                  <a:pos x="58" y="69"/>
                </a:cxn>
                <a:cxn ang="0">
                  <a:pos x="53" y="73"/>
                </a:cxn>
                <a:cxn ang="0">
                  <a:pos x="46" y="76"/>
                </a:cxn>
                <a:cxn ang="0">
                  <a:pos x="40" y="78"/>
                </a:cxn>
                <a:cxn ang="0">
                  <a:pos x="32" y="78"/>
                </a:cxn>
                <a:cxn ang="0">
                  <a:pos x="25" y="76"/>
                </a:cxn>
                <a:cxn ang="0">
                  <a:pos x="19" y="73"/>
                </a:cxn>
                <a:cxn ang="0">
                  <a:pos x="13" y="69"/>
                </a:cxn>
                <a:cxn ang="0">
                  <a:pos x="9" y="64"/>
                </a:cxn>
                <a:cxn ang="0">
                  <a:pos x="5" y="58"/>
                </a:cxn>
                <a:cxn ang="0">
                  <a:pos x="2" y="51"/>
                </a:cxn>
                <a:cxn ang="0">
                  <a:pos x="1" y="43"/>
                </a:cxn>
                <a:cxn ang="0">
                  <a:pos x="1" y="35"/>
                </a:cxn>
                <a:cxn ang="0">
                  <a:pos x="2" y="28"/>
                </a:cxn>
                <a:cxn ang="0">
                  <a:pos x="5" y="21"/>
                </a:cxn>
                <a:cxn ang="0">
                  <a:pos x="9" y="15"/>
                </a:cxn>
                <a:cxn ang="0">
                  <a:pos x="13" y="9"/>
                </a:cxn>
                <a:cxn ang="0">
                  <a:pos x="19" y="5"/>
                </a:cxn>
                <a:cxn ang="0">
                  <a:pos x="25" y="2"/>
                </a:cxn>
                <a:cxn ang="0">
                  <a:pos x="32" y="1"/>
                </a:cxn>
              </a:cxnLst>
              <a:rect l="0" t="0" r="r" b="b"/>
              <a:pathLst>
                <a:path w="71" h="78">
                  <a:moveTo>
                    <a:pt x="36" y="0"/>
                  </a:moveTo>
                  <a:lnTo>
                    <a:pt x="40" y="1"/>
                  </a:lnTo>
                  <a:lnTo>
                    <a:pt x="43" y="1"/>
                  </a:lnTo>
                  <a:lnTo>
                    <a:pt x="46" y="2"/>
                  </a:lnTo>
                  <a:lnTo>
                    <a:pt x="50" y="4"/>
                  </a:lnTo>
                  <a:lnTo>
                    <a:pt x="53" y="5"/>
                  </a:lnTo>
                  <a:lnTo>
                    <a:pt x="56" y="7"/>
                  </a:lnTo>
                  <a:lnTo>
                    <a:pt x="58" y="9"/>
                  </a:lnTo>
                  <a:lnTo>
                    <a:pt x="61" y="12"/>
                  </a:lnTo>
                  <a:lnTo>
                    <a:pt x="63" y="15"/>
                  </a:lnTo>
                  <a:lnTo>
                    <a:pt x="65" y="18"/>
                  </a:lnTo>
                  <a:lnTo>
                    <a:pt x="67" y="21"/>
                  </a:lnTo>
                  <a:lnTo>
                    <a:pt x="69" y="24"/>
                  </a:lnTo>
                  <a:lnTo>
                    <a:pt x="70" y="28"/>
                  </a:lnTo>
                  <a:lnTo>
                    <a:pt x="71" y="31"/>
                  </a:lnTo>
                  <a:lnTo>
                    <a:pt x="71" y="35"/>
                  </a:lnTo>
                  <a:lnTo>
                    <a:pt x="71" y="39"/>
                  </a:lnTo>
                  <a:lnTo>
                    <a:pt x="71" y="43"/>
                  </a:lnTo>
                  <a:lnTo>
                    <a:pt x="71" y="47"/>
                  </a:lnTo>
                  <a:lnTo>
                    <a:pt x="70" y="51"/>
                  </a:lnTo>
                  <a:lnTo>
                    <a:pt x="69" y="54"/>
                  </a:lnTo>
                  <a:lnTo>
                    <a:pt x="67" y="58"/>
                  </a:lnTo>
                  <a:lnTo>
                    <a:pt x="65" y="61"/>
                  </a:lnTo>
                  <a:lnTo>
                    <a:pt x="63" y="64"/>
                  </a:lnTo>
                  <a:lnTo>
                    <a:pt x="61" y="67"/>
                  </a:lnTo>
                  <a:lnTo>
                    <a:pt x="58" y="69"/>
                  </a:lnTo>
                  <a:lnTo>
                    <a:pt x="56" y="71"/>
                  </a:lnTo>
                  <a:lnTo>
                    <a:pt x="53" y="73"/>
                  </a:lnTo>
                  <a:lnTo>
                    <a:pt x="50" y="75"/>
                  </a:lnTo>
                  <a:lnTo>
                    <a:pt x="46" y="76"/>
                  </a:lnTo>
                  <a:lnTo>
                    <a:pt x="43" y="77"/>
                  </a:lnTo>
                  <a:lnTo>
                    <a:pt x="40" y="78"/>
                  </a:lnTo>
                  <a:lnTo>
                    <a:pt x="36" y="78"/>
                  </a:lnTo>
                  <a:lnTo>
                    <a:pt x="32" y="78"/>
                  </a:lnTo>
                  <a:lnTo>
                    <a:pt x="29" y="77"/>
                  </a:lnTo>
                  <a:lnTo>
                    <a:pt x="25" y="76"/>
                  </a:lnTo>
                  <a:lnTo>
                    <a:pt x="22" y="75"/>
                  </a:lnTo>
                  <a:lnTo>
                    <a:pt x="19" y="73"/>
                  </a:lnTo>
                  <a:lnTo>
                    <a:pt x="16" y="71"/>
                  </a:lnTo>
                  <a:lnTo>
                    <a:pt x="13" y="69"/>
                  </a:lnTo>
                  <a:lnTo>
                    <a:pt x="11" y="67"/>
                  </a:lnTo>
                  <a:lnTo>
                    <a:pt x="9" y="64"/>
                  </a:lnTo>
                  <a:lnTo>
                    <a:pt x="7" y="61"/>
                  </a:lnTo>
                  <a:lnTo>
                    <a:pt x="5" y="58"/>
                  </a:lnTo>
                  <a:lnTo>
                    <a:pt x="3" y="54"/>
                  </a:lnTo>
                  <a:lnTo>
                    <a:pt x="2" y="51"/>
                  </a:lnTo>
                  <a:lnTo>
                    <a:pt x="1" y="47"/>
                  </a:lnTo>
                  <a:lnTo>
                    <a:pt x="1" y="43"/>
                  </a:lnTo>
                  <a:lnTo>
                    <a:pt x="0" y="39"/>
                  </a:lnTo>
                  <a:lnTo>
                    <a:pt x="1" y="35"/>
                  </a:lnTo>
                  <a:lnTo>
                    <a:pt x="1" y="31"/>
                  </a:lnTo>
                  <a:lnTo>
                    <a:pt x="2" y="28"/>
                  </a:lnTo>
                  <a:lnTo>
                    <a:pt x="3" y="24"/>
                  </a:lnTo>
                  <a:lnTo>
                    <a:pt x="5" y="21"/>
                  </a:lnTo>
                  <a:lnTo>
                    <a:pt x="7" y="18"/>
                  </a:lnTo>
                  <a:lnTo>
                    <a:pt x="9" y="15"/>
                  </a:lnTo>
                  <a:lnTo>
                    <a:pt x="11" y="12"/>
                  </a:lnTo>
                  <a:lnTo>
                    <a:pt x="13" y="9"/>
                  </a:lnTo>
                  <a:lnTo>
                    <a:pt x="16" y="7"/>
                  </a:lnTo>
                  <a:lnTo>
                    <a:pt x="19" y="5"/>
                  </a:lnTo>
                  <a:lnTo>
                    <a:pt x="22" y="4"/>
                  </a:lnTo>
                  <a:lnTo>
                    <a:pt x="25" y="2"/>
                  </a:lnTo>
                  <a:lnTo>
                    <a:pt x="29" y="1"/>
                  </a:lnTo>
                  <a:lnTo>
                    <a:pt x="32" y="1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8982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2" name="Freeform 525"/>
            <p:cNvSpPr>
              <a:spLocks/>
            </p:cNvSpPr>
            <p:nvPr/>
          </p:nvSpPr>
          <p:spPr bwMode="auto">
            <a:xfrm>
              <a:off x="3755" y="1921"/>
              <a:ext cx="68" cy="7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43" y="2"/>
                </a:cxn>
                <a:cxn ang="0">
                  <a:pos x="49" y="4"/>
                </a:cxn>
                <a:cxn ang="0">
                  <a:pos x="54" y="8"/>
                </a:cxn>
                <a:cxn ang="0">
                  <a:pos x="59" y="13"/>
                </a:cxn>
                <a:cxn ang="0">
                  <a:pos x="63" y="19"/>
                </a:cxn>
                <a:cxn ang="0">
                  <a:pos x="66" y="26"/>
                </a:cxn>
                <a:cxn ang="0">
                  <a:pos x="67" y="33"/>
                </a:cxn>
                <a:cxn ang="0">
                  <a:pos x="68" y="40"/>
                </a:cxn>
                <a:cxn ang="0">
                  <a:pos x="67" y="48"/>
                </a:cxn>
                <a:cxn ang="0">
                  <a:pos x="64" y="54"/>
                </a:cxn>
                <a:cxn ang="0">
                  <a:pos x="61" y="60"/>
                </a:cxn>
                <a:cxn ang="0">
                  <a:pos x="57" y="65"/>
                </a:cxn>
                <a:cxn ang="0">
                  <a:pos x="51" y="69"/>
                </a:cxn>
                <a:cxn ang="0">
                  <a:pos x="46" y="72"/>
                </a:cxn>
                <a:cxn ang="0">
                  <a:pos x="39" y="73"/>
                </a:cxn>
                <a:cxn ang="0">
                  <a:pos x="32" y="73"/>
                </a:cxn>
                <a:cxn ang="0">
                  <a:pos x="26" y="72"/>
                </a:cxn>
                <a:cxn ang="0">
                  <a:pos x="19" y="69"/>
                </a:cxn>
                <a:cxn ang="0">
                  <a:pos x="14" y="65"/>
                </a:cxn>
                <a:cxn ang="0">
                  <a:pos x="9" y="60"/>
                </a:cxn>
                <a:cxn ang="0">
                  <a:pos x="5" y="54"/>
                </a:cxn>
                <a:cxn ang="0">
                  <a:pos x="2" y="48"/>
                </a:cxn>
                <a:cxn ang="0">
                  <a:pos x="1" y="40"/>
                </a:cxn>
                <a:cxn ang="0">
                  <a:pos x="0" y="33"/>
                </a:cxn>
                <a:cxn ang="0">
                  <a:pos x="2" y="26"/>
                </a:cxn>
                <a:cxn ang="0">
                  <a:pos x="4" y="19"/>
                </a:cxn>
                <a:cxn ang="0">
                  <a:pos x="7" y="13"/>
                </a:cxn>
                <a:cxn ang="0">
                  <a:pos x="12" y="8"/>
                </a:cxn>
                <a:cxn ang="0">
                  <a:pos x="17" y="4"/>
                </a:cxn>
                <a:cxn ang="0">
                  <a:pos x="23" y="2"/>
                </a:cxn>
                <a:cxn ang="0">
                  <a:pos x="29" y="0"/>
                </a:cxn>
              </a:cxnLst>
              <a:rect l="0" t="0" r="r" b="b"/>
              <a:pathLst>
                <a:path w="68" h="73">
                  <a:moveTo>
                    <a:pt x="33" y="0"/>
                  </a:moveTo>
                  <a:lnTo>
                    <a:pt x="36" y="0"/>
                  </a:lnTo>
                  <a:lnTo>
                    <a:pt x="39" y="1"/>
                  </a:lnTo>
                  <a:lnTo>
                    <a:pt x="43" y="2"/>
                  </a:lnTo>
                  <a:lnTo>
                    <a:pt x="46" y="3"/>
                  </a:lnTo>
                  <a:lnTo>
                    <a:pt x="49" y="4"/>
                  </a:lnTo>
                  <a:lnTo>
                    <a:pt x="52" y="6"/>
                  </a:lnTo>
                  <a:lnTo>
                    <a:pt x="54" y="8"/>
                  </a:lnTo>
                  <a:lnTo>
                    <a:pt x="57" y="11"/>
                  </a:lnTo>
                  <a:lnTo>
                    <a:pt x="59" y="13"/>
                  </a:lnTo>
                  <a:lnTo>
                    <a:pt x="61" y="16"/>
                  </a:lnTo>
                  <a:lnTo>
                    <a:pt x="63" y="19"/>
                  </a:lnTo>
                  <a:lnTo>
                    <a:pt x="65" y="22"/>
                  </a:lnTo>
                  <a:lnTo>
                    <a:pt x="66" y="26"/>
                  </a:lnTo>
                  <a:lnTo>
                    <a:pt x="67" y="29"/>
                  </a:lnTo>
                  <a:lnTo>
                    <a:pt x="67" y="33"/>
                  </a:lnTo>
                  <a:lnTo>
                    <a:pt x="68" y="37"/>
                  </a:lnTo>
                  <a:lnTo>
                    <a:pt x="68" y="40"/>
                  </a:lnTo>
                  <a:lnTo>
                    <a:pt x="67" y="44"/>
                  </a:lnTo>
                  <a:lnTo>
                    <a:pt x="67" y="48"/>
                  </a:lnTo>
                  <a:lnTo>
                    <a:pt x="66" y="51"/>
                  </a:lnTo>
                  <a:lnTo>
                    <a:pt x="64" y="54"/>
                  </a:lnTo>
                  <a:lnTo>
                    <a:pt x="63" y="57"/>
                  </a:lnTo>
                  <a:lnTo>
                    <a:pt x="61" y="60"/>
                  </a:lnTo>
                  <a:lnTo>
                    <a:pt x="59" y="63"/>
                  </a:lnTo>
                  <a:lnTo>
                    <a:pt x="57" y="65"/>
                  </a:lnTo>
                  <a:lnTo>
                    <a:pt x="54" y="67"/>
                  </a:lnTo>
                  <a:lnTo>
                    <a:pt x="51" y="69"/>
                  </a:lnTo>
                  <a:lnTo>
                    <a:pt x="49" y="70"/>
                  </a:lnTo>
                  <a:lnTo>
                    <a:pt x="46" y="72"/>
                  </a:lnTo>
                  <a:lnTo>
                    <a:pt x="42" y="73"/>
                  </a:lnTo>
                  <a:lnTo>
                    <a:pt x="39" y="73"/>
                  </a:lnTo>
                  <a:lnTo>
                    <a:pt x="36" y="73"/>
                  </a:lnTo>
                  <a:lnTo>
                    <a:pt x="32" y="73"/>
                  </a:lnTo>
                  <a:lnTo>
                    <a:pt x="29" y="73"/>
                  </a:lnTo>
                  <a:lnTo>
                    <a:pt x="26" y="72"/>
                  </a:lnTo>
                  <a:lnTo>
                    <a:pt x="22" y="70"/>
                  </a:lnTo>
                  <a:lnTo>
                    <a:pt x="19" y="69"/>
                  </a:lnTo>
                  <a:lnTo>
                    <a:pt x="16" y="67"/>
                  </a:lnTo>
                  <a:lnTo>
                    <a:pt x="14" y="65"/>
                  </a:lnTo>
                  <a:lnTo>
                    <a:pt x="11" y="63"/>
                  </a:lnTo>
                  <a:lnTo>
                    <a:pt x="9" y="60"/>
                  </a:lnTo>
                  <a:lnTo>
                    <a:pt x="7" y="57"/>
                  </a:lnTo>
                  <a:lnTo>
                    <a:pt x="5" y="54"/>
                  </a:lnTo>
                  <a:lnTo>
                    <a:pt x="4" y="51"/>
                  </a:lnTo>
                  <a:lnTo>
                    <a:pt x="2" y="48"/>
                  </a:lnTo>
                  <a:lnTo>
                    <a:pt x="1" y="44"/>
                  </a:lnTo>
                  <a:lnTo>
                    <a:pt x="1" y="40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1" y="29"/>
                  </a:lnTo>
                  <a:lnTo>
                    <a:pt x="2" y="26"/>
                  </a:lnTo>
                  <a:lnTo>
                    <a:pt x="3" y="22"/>
                  </a:lnTo>
                  <a:lnTo>
                    <a:pt x="4" y="19"/>
                  </a:lnTo>
                  <a:lnTo>
                    <a:pt x="5" y="16"/>
                  </a:lnTo>
                  <a:lnTo>
                    <a:pt x="7" y="13"/>
                  </a:lnTo>
                  <a:lnTo>
                    <a:pt x="9" y="11"/>
                  </a:lnTo>
                  <a:lnTo>
                    <a:pt x="12" y="8"/>
                  </a:lnTo>
                  <a:lnTo>
                    <a:pt x="14" y="6"/>
                  </a:lnTo>
                  <a:lnTo>
                    <a:pt x="17" y="4"/>
                  </a:lnTo>
                  <a:lnTo>
                    <a:pt x="20" y="3"/>
                  </a:lnTo>
                  <a:lnTo>
                    <a:pt x="23" y="2"/>
                  </a:lnTo>
                  <a:lnTo>
                    <a:pt x="26" y="1"/>
                  </a:lnTo>
                  <a:lnTo>
                    <a:pt x="29" y="0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B2AA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3" name="Freeform 526"/>
            <p:cNvSpPr>
              <a:spLocks/>
            </p:cNvSpPr>
            <p:nvPr/>
          </p:nvSpPr>
          <p:spPr bwMode="auto">
            <a:xfrm>
              <a:off x="3756" y="1922"/>
              <a:ext cx="63" cy="69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39" y="2"/>
                </a:cxn>
                <a:cxn ang="0">
                  <a:pos x="45" y="4"/>
                </a:cxn>
                <a:cxn ang="0">
                  <a:pos x="51" y="8"/>
                </a:cxn>
                <a:cxn ang="0">
                  <a:pos x="55" y="12"/>
                </a:cxn>
                <a:cxn ang="0">
                  <a:pos x="59" y="18"/>
                </a:cxn>
                <a:cxn ang="0">
                  <a:pos x="61" y="24"/>
                </a:cxn>
                <a:cxn ang="0">
                  <a:pos x="63" y="31"/>
                </a:cxn>
                <a:cxn ang="0">
                  <a:pos x="63" y="38"/>
                </a:cxn>
                <a:cxn ang="0">
                  <a:pos x="62" y="44"/>
                </a:cxn>
                <a:cxn ang="0">
                  <a:pos x="60" y="51"/>
                </a:cxn>
                <a:cxn ang="0">
                  <a:pos x="57" y="56"/>
                </a:cxn>
                <a:cxn ang="0">
                  <a:pos x="53" y="61"/>
                </a:cxn>
                <a:cxn ang="0">
                  <a:pos x="48" y="64"/>
                </a:cxn>
                <a:cxn ang="0">
                  <a:pos x="42" y="67"/>
                </a:cxn>
                <a:cxn ang="0">
                  <a:pos x="36" y="68"/>
                </a:cxn>
                <a:cxn ang="0">
                  <a:pos x="30" y="68"/>
                </a:cxn>
                <a:cxn ang="0">
                  <a:pos x="23" y="67"/>
                </a:cxn>
                <a:cxn ang="0">
                  <a:pos x="18" y="64"/>
                </a:cxn>
                <a:cxn ang="0">
                  <a:pos x="12" y="61"/>
                </a:cxn>
                <a:cxn ang="0">
                  <a:pos x="8" y="56"/>
                </a:cxn>
                <a:cxn ang="0">
                  <a:pos x="4" y="51"/>
                </a:cxn>
                <a:cxn ang="0">
                  <a:pos x="2" y="44"/>
                </a:cxn>
                <a:cxn ang="0">
                  <a:pos x="0" y="38"/>
                </a:cxn>
                <a:cxn ang="0">
                  <a:pos x="0" y="31"/>
                </a:cxn>
                <a:cxn ang="0">
                  <a:pos x="1" y="24"/>
                </a:cxn>
                <a:cxn ang="0">
                  <a:pos x="3" y="18"/>
                </a:cxn>
                <a:cxn ang="0">
                  <a:pos x="6" y="12"/>
                </a:cxn>
                <a:cxn ang="0">
                  <a:pos x="10" y="8"/>
                </a:cxn>
                <a:cxn ang="0">
                  <a:pos x="15" y="4"/>
                </a:cxn>
                <a:cxn ang="0">
                  <a:pos x="21" y="2"/>
                </a:cxn>
                <a:cxn ang="0">
                  <a:pos x="27" y="0"/>
                </a:cxn>
              </a:cxnLst>
              <a:rect l="0" t="0" r="r" b="b"/>
              <a:pathLst>
                <a:path w="63" h="69">
                  <a:moveTo>
                    <a:pt x="30" y="0"/>
                  </a:moveTo>
                  <a:lnTo>
                    <a:pt x="33" y="0"/>
                  </a:lnTo>
                  <a:lnTo>
                    <a:pt x="36" y="1"/>
                  </a:lnTo>
                  <a:lnTo>
                    <a:pt x="39" y="2"/>
                  </a:lnTo>
                  <a:lnTo>
                    <a:pt x="42" y="3"/>
                  </a:lnTo>
                  <a:lnTo>
                    <a:pt x="45" y="4"/>
                  </a:lnTo>
                  <a:lnTo>
                    <a:pt x="48" y="6"/>
                  </a:lnTo>
                  <a:lnTo>
                    <a:pt x="51" y="8"/>
                  </a:lnTo>
                  <a:lnTo>
                    <a:pt x="53" y="10"/>
                  </a:lnTo>
                  <a:lnTo>
                    <a:pt x="55" y="12"/>
                  </a:lnTo>
                  <a:lnTo>
                    <a:pt x="57" y="15"/>
                  </a:lnTo>
                  <a:lnTo>
                    <a:pt x="59" y="18"/>
                  </a:lnTo>
                  <a:lnTo>
                    <a:pt x="60" y="21"/>
                  </a:lnTo>
                  <a:lnTo>
                    <a:pt x="61" y="24"/>
                  </a:lnTo>
                  <a:lnTo>
                    <a:pt x="62" y="27"/>
                  </a:lnTo>
                  <a:lnTo>
                    <a:pt x="63" y="31"/>
                  </a:lnTo>
                  <a:lnTo>
                    <a:pt x="63" y="34"/>
                  </a:lnTo>
                  <a:lnTo>
                    <a:pt x="63" y="38"/>
                  </a:lnTo>
                  <a:lnTo>
                    <a:pt x="63" y="41"/>
                  </a:lnTo>
                  <a:lnTo>
                    <a:pt x="62" y="44"/>
                  </a:lnTo>
                  <a:lnTo>
                    <a:pt x="61" y="48"/>
                  </a:lnTo>
                  <a:lnTo>
                    <a:pt x="60" y="51"/>
                  </a:lnTo>
                  <a:lnTo>
                    <a:pt x="58" y="53"/>
                  </a:lnTo>
                  <a:lnTo>
                    <a:pt x="57" y="56"/>
                  </a:lnTo>
                  <a:lnTo>
                    <a:pt x="55" y="58"/>
                  </a:lnTo>
                  <a:lnTo>
                    <a:pt x="53" y="61"/>
                  </a:lnTo>
                  <a:lnTo>
                    <a:pt x="50" y="63"/>
                  </a:lnTo>
                  <a:lnTo>
                    <a:pt x="48" y="64"/>
                  </a:lnTo>
                  <a:lnTo>
                    <a:pt x="45" y="66"/>
                  </a:lnTo>
                  <a:lnTo>
                    <a:pt x="42" y="67"/>
                  </a:lnTo>
                  <a:lnTo>
                    <a:pt x="39" y="68"/>
                  </a:lnTo>
                  <a:lnTo>
                    <a:pt x="36" y="68"/>
                  </a:lnTo>
                  <a:lnTo>
                    <a:pt x="33" y="69"/>
                  </a:lnTo>
                  <a:lnTo>
                    <a:pt x="30" y="68"/>
                  </a:lnTo>
                  <a:lnTo>
                    <a:pt x="26" y="68"/>
                  </a:lnTo>
                  <a:lnTo>
                    <a:pt x="23" y="67"/>
                  </a:lnTo>
                  <a:lnTo>
                    <a:pt x="20" y="66"/>
                  </a:lnTo>
                  <a:lnTo>
                    <a:pt x="18" y="64"/>
                  </a:lnTo>
                  <a:lnTo>
                    <a:pt x="15" y="63"/>
                  </a:lnTo>
                  <a:lnTo>
                    <a:pt x="12" y="61"/>
                  </a:lnTo>
                  <a:lnTo>
                    <a:pt x="10" y="58"/>
                  </a:lnTo>
                  <a:lnTo>
                    <a:pt x="8" y="56"/>
                  </a:lnTo>
                  <a:lnTo>
                    <a:pt x="6" y="53"/>
                  </a:lnTo>
                  <a:lnTo>
                    <a:pt x="4" y="51"/>
                  </a:lnTo>
                  <a:lnTo>
                    <a:pt x="3" y="48"/>
                  </a:lnTo>
                  <a:lnTo>
                    <a:pt x="2" y="44"/>
                  </a:lnTo>
                  <a:lnTo>
                    <a:pt x="1" y="41"/>
                  </a:lnTo>
                  <a:lnTo>
                    <a:pt x="0" y="38"/>
                  </a:lnTo>
                  <a:lnTo>
                    <a:pt x="0" y="34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1" y="24"/>
                  </a:lnTo>
                  <a:lnTo>
                    <a:pt x="2" y="21"/>
                  </a:lnTo>
                  <a:lnTo>
                    <a:pt x="3" y="18"/>
                  </a:lnTo>
                  <a:lnTo>
                    <a:pt x="5" y="15"/>
                  </a:lnTo>
                  <a:lnTo>
                    <a:pt x="6" y="12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3" y="6"/>
                  </a:lnTo>
                  <a:lnTo>
                    <a:pt x="15" y="4"/>
                  </a:lnTo>
                  <a:lnTo>
                    <a:pt x="18" y="3"/>
                  </a:lnTo>
                  <a:lnTo>
                    <a:pt x="21" y="2"/>
                  </a:lnTo>
                  <a:lnTo>
                    <a:pt x="24" y="1"/>
                  </a:lnTo>
                  <a:lnTo>
                    <a:pt x="27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B7AFA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4" name="Freeform 527"/>
            <p:cNvSpPr>
              <a:spLocks/>
            </p:cNvSpPr>
            <p:nvPr/>
          </p:nvSpPr>
          <p:spPr bwMode="auto">
            <a:xfrm>
              <a:off x="3756" y="1923"/>
              <a:ext cx="60" cy="64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8" y="1"/>
                </a:cxn>
                <a:cxn ang="0">
                  <a:pos x="43" y="4"/>
                </a:cxn>
                <a:cxn ang="0">
                  <a:pos x="48" y="7"/>
                </a:cxn>
                <a:cxn ang="0">
                  <a:pos x="52" y="12"/>
                </a:cxn>
                <a:cxn ang="0">
                  <a:pos x="55" y="17"/>
                </a:cxn>
                <a:cxn ang="0">
                  <a:pos x="58" y="22"/>
                </a:cxn>
                <a:cxn ang="0">
                  <a:pos x="59" y="29"/>
                </a:cxn>
                <a:cxn ang="0">
                  <a:pos x="60" y="35"/>
                </a:cxn>
                <a:cxn ang="0">
                  <a:pos x="59" y="41"/>
                </a:cxn>
                <a:cxn ang="0">
                  <a:pos x="56" y="47"/>
                </a:cxn>
                <a:cxn ang="0">
                  <a:pos x="54" y="52"/>
                </a:cxn>
                <a:cxn ang="0">
                  <a:pos x="50" y="57"/>
                </a:cxn>
                <a:cxn ang="0">
                  <a:pos x="45" y="60"/>
                </a:cxn>
                <a:cxn ang="0">
                  <a:pos x="40" y="63"/>
                </a:cxn>
                <a:cxn ang="0">
                  <a:pos x="34" y="64"/>
                </a:cxn>
                <a:cxn ang="0">
                  <a:pos x="28" y="64"/>
                </a:cxn>
                <a:cxn ang="0">
                  <a:pos x="22" y="63"/>
                </a:cxn>
                <a:cxn ang="0">
                  <a:pos x="17" y="60"/>
                </a:cxn>
                <a:cxn ang="0">
                  <a:pos x="12" y="57"/>
                </a:cxn>
                <a:cxn ang="0">
                  <a:pos x="8" y="52"/>
                </a:cxn>
                <a:cxn ang="0">
                  <a:pos x="5" y="47"/>
                </a:cxn>
                <a:cxn ang="0">
                  <a:pos x="2" y="41"/>
                </a:cxn>
                <a:cxn ang="0">
                  <a:pos x="1" y="35"/>
                </a:cxn>
                <a:cxn ang="0">
                  <a:pos x="0" y="29"/>
                </a:cxn>
                <a:cxn ang="0">
                  <a:pos x="1" y="22"/>
                </a:cxn>
                <a:cxn ang="0">
                  <a:pos x="3" y="17"/>
                </a:cxn>
                <a:cxn ang="0">
                  <a:pos x="6" y="12"/>
                </a:cxn>
                <a:cxn ang="0">
                  <a:pos x="10" y="7"/>
                </a:cxn>
                <a:cxn ang="0">
                  <a:pos x="15" y="4"/>
                </a:cxn>
                <a:cxn ang="0">
                  <a:pos x="20" y="1"/>
                </a:cxn>
                <a:cxn ang="0">
                  <a:pos x="26" y="0"/>
                </a:cxn>
              </a:cxnLst>
              <a:rect l="0" t="0" r="r" b="b"/>
              <a:pathLst>
                <a:path w="60" h="64">
                  <a:moveTo>
                    <a:pt x="29" y="0"/>
                  </a:moveTo>
                  <a:lnTo>
                    <a:pt x="32" y="0"/>
                  </a:lnTo>
                  <a:lnTo>
                    <a:pt x="35" y="1"/>
                  </a:lnTo>
                  <a:lnTo>
                    <a:pt x="38" y="1"/>
                  </a:lnTo>
                  <a:lnTo>
                    <a:pt x="40" y="2"/>
                  </a:lnTo>
                  <a:lnTo>
                    <a:pt x="43" y="4"/>
                  </a:lnTo>
                  <a:lnTo>
                    <a:pt x="45" y="5"/>
                  </a:lnTo>
                  <a:lnTo>
                    <a:pt x="48" y="7"/>
                  </a:lnTo>
                  <a:lnTo>
                    <a:pt x="50" y="9"/>
                  </a:lnTo>
                  <a:lnTo>
                    <a:pt x="52" y="12"/>
                  </a:lnTo>
                  <a:lnTo>
                    <a:pt x="54" y="14"/>
                  </a:lnTo>
                  <a:lnTo>
                    <a:pt x="55" y="17"/>
                  </a:lnTo>
                  <a:lnTo>
                    <a:pt x="57" y="19"/>
                  </a:lnTo>
                  <a:lnTo>
                    <a:pt x="58" y="22"/>
                  </a:lnTo>
                  <a:lnTo>
                    <a:pt x="59" y="25"/>
                  </a:lnTo>
                  <a:lnTo>
                    <a:pt x="59" y="29"/>
                  </a:lnTo>
                  <a:lnTo>
                    <a:pt x="60" y="32"/>
                  </a:lnTo>
                  <a:lnTo>
                    <a:pt x="60" y="35"/>
                  </a:lnTo>
                  <a:lnTo>
                    <a:pt x="59" y="38"/>
                  </a:lnTo>
                  <a:lnTo>
                    <a:pt x="59" y="41"/>
                  </a:lnTo>
                  <a:lnTo>
                    <a:pt x="58" y="44"/>
                  </a:lnTo>
                  <a:lnTo>
                    <a:pt x="56" y="47"/>
                  </a:lnTo>
                  <a:lnTo>
                    <a:pt x="55" y="50"/>
                  </a:lnTo>
                  <a:lnTo>
                    <a:pt x="54" y="52"/>
                  </a:lnTo>
                  <a:lnTo>
                    <a:pt x="52" y="55"/>
                  </a:lnTo>
                  <a:lnTo>
                    <a:pt x="50" y="57"/>
                  </a:lnTo>
                  <a:lnTo>
                    <a:pt x="47" y="58"/>
                  </a:lnTo>
                  <a:lnTo>
                    <a:pt x="45" y="60"/>
                  </a:lnTo>
                  <a:lnTo>
                    <a:pt x="43" y="61"/>
                  </a:lnTo>
                  <a:lnTo>
                    <a:pt x="40" y="63"/>
                  </a:lnTo>
                  <a:lnTo>
                    <a:pt x="37" y="63"/>
                  </a:lnTo>
                  <a:lnTo>
                    <a:pt x="34" y="64"/>
                  </a:lnTo>
                  <a:lnTo>
                    <a:pt x="31" y="64"/>
                  </a:lnTo>
                  <a:lnTo>
                    <a:pt x="28" y="64"/>
                  </a:lnTo>
                  <a:lnTo>
                    <a:pt x="25" y="63"/>
                  </a:lnTo>
                  <a:lnTo>
                    <a:pt x="22" y="63"/>
                  </a:lnTo>
                  <a:lnTo>
                    <a:pt x="20" y="61"/>
                  </a:lnTo>
                  <a:lnTo>
                    <a:pt x="17" y="60"/>
                  </a:lnTo>
                  <a:lnTo>
                    <a:pt x="15" y="58"/>
                  </a:lnTo>
                  <a:lnTo>
                    <a:pt x="12" y="57"/>
                  </a:lnTo>
                  <a:lnTo>
                    <a:pt x="10" y="55"/>
                  </a:lnTo>
                  <a:lnTo>
                    <a:pt x="8" y="52"/>
                  </a:lnTo>
                  <a:lnTo>
                    <a:pt x="6" y="50"/>
                  </a:lnTo>
                  <a:lnTo>
                    <a:pt x="5" y="47"/>
                  </a:lnTo>
                  <a:lnTo>
                    <a:pt x="3" y="44"/>
                  </a:lnTo>
                  <a:lnTo>
                    <a:pt x="2" y="41"/>
                  </a:lnTo>
                  <a:lnTo>
                    <a:pt x="1" y="38"/>
                  </a:lnTo>
                  <a:lnTo>
                    <a:pt x="1" y="35"/>
                  </a:lnTo>
                  <a:lnTo>
                    <a:pt x="0" y="32"/>
                  </a:lnTo>
                  <a:lnTo>
                    <a:pt x="0" y="29"/>
                  </a:lnTo>
                  <a:lnTo>
                    <a:pt x="1" y="25"/>
                  </a:lnTo>
                  <a:lnTo>
                    <a:pt x="1" y="22"/>
                  </a:lnTo>
                  <a:lnTo>
                    <a:pt x="2" y="19"/>
                  </a:lnTo>
                  <a:lnTo>
                    <a:pt x="3" y="17"/>
                  </a:lnTo>
                  <a:lnTo>
                    <a:pt x="5" y="14"/>
                  </a:lnTo>
                  <a:lnTo>
                    <a:pt x="6" y="12"/>
                  </a:lnTo>
                  <a:lnTo>
                    <a:pt x="8" y="9"/>
                  </a:lnTo>
                  <a:lnTo>
                    <a:pt x="10" y="7"/>
                  </a:lnTo>
                  <a:lnTo>
                    <a:pt x="12" y="5"/>
                  </a:lnTo>
                  <a:lnTo>
                    <a:pt x="15" y="4"/>
                  </a:lnTo>
                  <a:lnTo>
                    <a:pt x="17" y="2"/>
                  </a:lnTo>
                  <a:lnTo>
                    <a:pt x="20" y="1"/>
                  </a:lnTo>
                  <a:lnTo>
                    <a:pt x="23" y="1"/>
                  </a:lnTo>
                  <a:lnTo>
                    <a:pt x="26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B7B2B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5" name="Freeform 528"/>
            <p:cNvSpPr>
              <a:spLocks/>
            </p:cNvSpPr>
            <p:nvPr/>
          </p:nvSpPr>
          <p:spPr bwMode="auto">
            <a:xfrm>
              <a:off x="3757" y="1923"/>
              <a:ext cx="55" cy="60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9" y="1"/>
                </a:cxn>
                <a:cxn ang="0">
                  <a:pos x="32" y="1"/>
                </a:cxn>
                <a:cxn ang="0">
                  <a:pos x="34" y="2"/>
                </a:cxn>
                <a:cxn ang="0">
                  <a:pos x="37" y="3"/>
                </a:cxn>
                <a:cxn ang="0">
                  <a:pos x="39" y="4"/>
                </a:cxn>
                <a:cxn ang="0">
                  <a:pos x="42" y="6"/>
                </a:cxn>
                <a:cxn ang="0">
                  <a:pos x="44" y="7"/>
                </a:cxn>
                <a:cxn ang="0">
                  <a:pos x="46" y="9"/>
                </a:cxn>
                <a:cxn ang="0">
                  <a:pos x="48" y="11"/>
                </a:cxn>
                <a:cxn ang="0">
                  <a:pos x="50" y="14"/>
                </a:cxn>
                <a:cxn ang="0">
                  <a:pos x="51" y="16"/>
                </a:cxn>
                <a:cxn ang="0">
                  <a:pos x="52" y="19"/>
                </a:cxn>
                <a:cxn ang="0">
                  <a:pos x="53" y="22"/>
                </a:cxn>
                <a:cxn ang="0">
                  <a:pos x="54" y="24"/>
                </a:cxn>
                <a:cxn ang="0">
                  <a:pos x="55" y="27"/>
                </a:cxn>
                <a:cxn ang="0">
                  <a:pos x="55" y="30"/>
                </a:cxn>
                <a:cxn ang="0">
                  <a:pos x="55" y="36"/>
                </a:cxn>
                <a:cxn ang="0">
                  <a:pos x="53" y="42"/>
                </a:cxn>
                <a:cxn ang="0">
                  <a:pos x="51" y="47"/>
                </a:cxn>
                <a:cxn ang="0">
                  <a:pos x="48" y="52"/>
                </a:cxn>
                <a:cxn ang="0">
                  <a:pos x="44" y="55"/>
                </a:cxn>
                <a:cxn ang="0">
                  <a:pos x="39" y="58"/>
                </a:cxn>
                <a:cxn ang="0">
                  <a:pos x="34" y="60"/>
                </a:cxn>
                <a:cxn ang="0">
                  <a:pos x="28" y="60"/>
                </a:cxn>
                <a:cxn ang="0">
                  <a:pos x="26" y="60"/>
                </a:cxn>
                <a:cxn ang="0">
                  <a:pos x="23" y="60"/>
                </a:cxn>
                <a:cxn ang="0">
                  <a:pos x="20" y="59"/>
                </a:cxn>
                <a:cxn ang="0">
                  <a:pos x="18" y="58"/>
                </a:cxn>
                <a:cxn ang="0">
                  <a:pos x="15" y="57"/>
                </a:cxn>
                <a:cxn ang="0">
                  <a:pos x="13" y="55"/>
                </a:cxn>
                <a:cxn ang="0">
                  <a:pos x="11" y="54"/>
                </a:cxn>
                <a:cxn ang="0">
                  <a:pos x="9" y="52"/>
                </a:cxn>
                <a:cxn ang="0">
                  <a:pos x="7" y="50"/>
                </a:cxn>
                <a:cxn ang="0">
                  <a:pos x="5" y="47"/>
                </a:cxn>
                <a:cxn ang="0">
                  <a:pos x="4" y="45"/>
                </a:cxn>
                <a:cxn ang="0">
                  <a:pos x="2" y="42"/>
                </a:cxn>
                <a:cxn ang="0">
                  <a:pos x="1" y="39"/>
                </a:cxn>
                <a:cxn ang="0">
                  <a:pos x="1" y="36"/>
                </a:cxn>
                <a:cxn ang="0">
                  <a:pos x="0" y="33"/>
                </a:cxn>
                <a:cxn ang="0">
                  <a:pos x="0" y="30"/>
                </a:cxn>
                <a:cxn ang="0">
                  <a:pos x="0" y="24"/>
                </a:cxn>
                <a:cxn ang="0">
                  <a:pos x="1" y="19"/>
                </a:cxn>
                <a:cxn ang="0">
                  <a:pos x="4" y="14"/>
                </a:cxn>
                <a:cxn ang="0">
                  <a:pos x="7" y="9"/>
                </a:cxn>
                <a:cxn ang="0">
                  <a:pos x="11" y="6"/>
                </a:cxn>
                <a:cxn ang="0">
                  <a:pos x="15" y="3"/>
                </a:cxn>
                <a:cxn ang="0">
                  <a:pos x="21" y="1"/>
                </a:cxn>
                <a:cxn ang="0">
                  <a:pos x="26" y="0"/>
                </a:cxn>
              </a:cxnLst>
              <a:rect l="0" t="0" r="r" b="b"/>
              <a:pathLst>
                <a:path w="55" h="60">
                  <a:moveTo>
                    <a:pt x="26" y="0"/>
                  </a:moveTo>
                  <a:lnTo>
                    <a:pt x="29" y="1"/>
                  </a:lnTo>
                  <a:lnTo>
                    <a:pt x="32" y="1"/>
                  </a:lnTo>
                  <a:lnTo>
                    <a:pt x="34" y="2"/>
                  </a:lnTo>
                  <a:lnTo>
                    <a:pt x="37" y="3"/>
                  </a:lnTo>
                  <a:lnTo>
                    <a:pt x="39" y="4"/>
                  </a:lnTo>
                  <a:lnTo>
                    <a:pt x="42" y="6"/>
                  </a:lnTo>
                  <a:lnTo>
                    <a:pt x="44" y="7"/>
                  </a:lnTo>
                  <a:lnTo>
                    <a:pt x="46" y="9"/>
                  </a:lnTo>
                  <a:lnTo>
                    <a:pt x="48" y="11"/>
                  </a:lnTo>
                  <a:lnTo>
                    <a:pt x="50" y="14"/>
                  </a:lnTo>
                  <a:lnTo>
                    <a:pt x="51" y="16"/>
                  </a:lnTo>
                  <a:lnTo>
                    <a:pt x="52" y="19"/>
                  </a:lnTo>
                  <a:lnTo>
                    <a:pt x="53" y="22"/>
                  </a:lnTo>
                  <a:lnTo>
                    <a:pt x="54" y="24"/>
                  </a:lnTo>
                  <a:lnTo>
                    <a:pt x="55" y="27"/>
                  </a:lnTo>
                  <a:lnTo>
                    <a:pt x="55" y="30"/>
                  </a:lnTo>
                  <a:lnTo>
                    <a:pt x="55" y="36"/>
                  </a:lnTo>
                  <a:lnTo>
                    <a:pt x="53" y="42"/>
                  </a:lnTo>
                  <a:lnTo>
                    <a:pt x="51" y="47"/>
                  </a:lnTo>
                  <a:lnTo>
                    <a:pt x="48" y="52"/>
                  </a:lnTo>
                  <a:lnTo>
                    <a:pt x="44" y="55"/>
                  </a:lnTo>
                  <a:lnTo>
                    <a:pt x="39" y="58"/>
                  </a:lnTo>
                  <a:lnTo>
                    <a:pt x="34" y="60"/>
                  </a:lnTo>
                  <a:lnTo>
                    <a:pt x="28" y="60"/>
                  </a:lnTo>
                  <a:lnTo>
                    <a:pt x="26" y="60"/>
                  </a:lnTo>
                  <a:lnTo>
                    <a:pt x="23" y="60"/>
                  </a:lnTo>
                  <a:lnTo>
                    <a:pt x="20" y="59"/>
                  </a:lnTo>
                  <a:lnTo>
                    <a:pt x="18" y="58"/>
                  </a:lnTo>
                  <a:lnTo>
                    <a:pt x="15" y="57"/>
                  </a:lnTo>
                  <a:lnTo>
                    <a:pt x="13" y="55"/>
                  </a:lnTo>
                  <a:lnTo>
                    <a:pt x="11" y="54"/>
                  </a:lnTo>
                  <a:lnTo>
                    <a:pt x="9" y="52"/>
                  </a:lnTo>
                  <a:lnTo>
                    <a:pt x="7" y="50"/>
                  </a:lnTo>
                  <a:lnTo>
                    <a:pt x="5" y="47"/>
                  </a:lnTo>
                  <a:lnTo>
                    <a:pt x="4" y="45"/>
                  </a:lnTo>
                  <a:lnTo>
                    <a:pt x="2" y="42"/>
                  </a:lnTo>
                  <a:lnTo>
                    <a:pt x="1" y="39"/>
                  </a:lnTo>
                  <a:lnTo>
                    <a:pt x="1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1" y="19"/>
                  </a:lnTo>
                  <a:lnTo>
                    <a:pt x="4" y="14"/>
                  </a:lnTo>
                  <a:lnTo>
                    <a:pt x="7" y="9"/>
                  </a:lnTo>
                  <a:lnTo>
                    <a:pt x="11" y="6"/>
                  </a:lnTo>
                  <a:lnTo>
                    <a:pt x="15" y="3"/>
                  </a:lnTo>
                  <a:lnTo>
                    <a:pt x="21" y="1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BCB7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6" name="Freeform 529"/>
            <p:cNvSpPr>
              <a:spLocks/>
            </p:cNvSpPr>
            <p:nvPr/>
          </p:nvSpPr>
          <p:spPr bwMode="auto">
            <a:xfrm>
              <a:off x="3757" y="1924"/>
              <a:ext cx="51" cy="56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30" y="1"/>
                </a:cxn>
                <a:cxn ang="0">
                  <a:pos x="34" y="2"/>
                </a:cxn>
                <a:cxn ang="0">
                  <a:pos x="39" y="5"/>
                </a:cxn>
                <a:cxn ang="0">
                  <a:pos x="43" y="8"/>
                </a:cxn>
                <a:cxn ang="0">
                  <a:pos x="46" y="13"/>
                </a:cxn>
                <a:cxn ang="0">
                  <a:pos x="49" y="17"/>
                </a:cxn>
                <a:cxn ang="0">
                  <a:pos x="50" y="22"/>
                </a:cxn>
                <a:cxn ang="0">
                  <a:pos x="51" y="28"/>
                </a:cxn>
                <a:cxn ang="0">
                  <a:pos x="51" y="34"/>
                </a:cxn>
                <a:cxn ang="0">
                  <a:pos x="50" y="39"/>
                </a:cxn>
                <a:cxn ang="0">
                  <a:pos x="47" y="43"/>
                </a:cxn>
                <a:cxn ang="0">
                  <a:pos x="44" y="48"/>
                </a:cxn>
                <a:cxn ang="0">
                  <a:pos x="41" y="51"/>
                </a:cxn>
                <a:cxn ang="0">
                  <a:pos x="37" y="54"/>
                </a:cxn>
                <a:cxn ang="0">
                  <a:pos x="32" y="55"/>
                </a:cxn>
                <a:cxn ang="0">
                  <a:pos x="27" y="56"/>
                </a:cxn>
                <a:cxn ang="0">
                  <a:pos x="22" y="55"/>
                </a:cxn>
                <a:cxn ang="0">
                  <a:pos x="17" y="54"/>
                </a:cxn>
                <a:cxn ang="0">
                  <a:pos x="12" y="51"/>
                </a:cxn>
                <a:cxn ang="0">
                  <a:pos x="8" y="48"/>
                </a:cxn>
                <a:cxn ang="0">
                  <a:pos x="5" y="43"/>
                </a:cxn>
                <a:cxn ang="0">
                  <a:pos x="3" y="39"/>
                </a:cxn>
                <a:cxn ang="0">
                  <a:pos x="1" y="34"/>
                </a:cxn>
                <a:cxn ang="0">
                  <a:pos x="0" y="28"/>
                </a:cxn>
                <a:cxn ang="0">
                  <a:pos x="1" y="22"/>
                </a:cxn>
                <a:cxn ang="0">
                  <a:pos x="2" y="17"/>
                </a:cxn>
                <a:cxn ang="0">
                  <a:pos x="4" y="13"/>
                </a:cxn>
                <a:cxn ang="0">
                  <a:pos x="7" y="8"/>
                </a:cxn>
                <a:cxn ang="0">
                  <a:pos x="11" y="5"/>
                </a:cxn>
                <a:cxn ang="0">
                  <a:pos x="15" y="2"/>
                </a:cxn>
                <a:cxn ang="0">
                  <a:pos x="20" y="1"/>
                </a:cxn>
                <a:cxn ang="0">
                  <a:pos x="25" y="0"/>
                </a:cxn>
              </a:cxnLst>
              <a:rect l="0" t="0" r="r" b="b"/>
              <a:pathLst>
                <a:path w="51" h="56">
                  <a:moveTo>
                    <a:pt x="25" y="0"/>
                  </a:moveTo>
                  <a:lnTo>
                    <a:pt x="30" y="1"/>
                  </a:lnTo>
                  <a:lnTo>
                    <a:pt x="34" y="2"/>
                  </a:lnTo>
                  <a:lnTo>
                    <a:pt x="39" y="5"/>
                  </a:lnTo>
                  <a:lnTo>
                    <a:pt x="43" y="8"/>
                  </a:lnTo>
                  <a:lnTo>
                    <a:pt x="46" y="13"/>
                  </a:lnTo>
                  <a:lnTo>
                    <a:pt x="49" y="17"/>
                  </a:lnTo>
                  <a:lnTo>
                    <a:pt x="50" y="22"/>
                  </a:lnTo>
                  <a:lnTo>
                    <a:pt x="51" y="28"/>
                  </a:lnTo>
                  <a:lnTo>
                    <a:pt x="51" y="34"/>
                  </a:lnTo>
                  <a:lnTo>
                    <a:pt x="50" y="39"/>
                  </a:lnTo>
                  <a:lnTo>
                    <a:pt x="47" y="43"/>
                  </a:lnTo>
                  <a:lnTo>
                    <a:pt x="44" y="48"/>
                  </a:lnTo>
                  <a:lnTo>
                    <a:pt x="41" y="51"/>
                  </a:lnTo>
                  <a:lnTo>
                    <a:pt x="37" y="54"/>
                  </a:lnTo>
                  <a:lnTo>
                    <a:pt x="32" y="55"/>
                  </a:lnTo>
                  <a:lnTo>
                    <a:pt x="27" y="56"/>
                  </a:lnTo>
                  <a:lnTo>
                    <a:pt x="22" y="55"/>
                  </a:lnTo>
                  <a:lnTo>
                    <a:pt x="17" y="54"/>
                  </a:lnTo>
                  <a:lnTo>
                    <a:pt x="12" y="51"/>
                  </a:lnTo>
                  <a:lnTo>
                    <a:pt x="8" y="48"/>
                  </a:lnTo>
                  <a:lnTo>
                    <a:pt x="5" y="43"/>
                  </a:lnTo>
                  <a:lnTo>
                    <a:pt x="3" y="39"/>
                  </a:lnTo>
                  <a:lnTo>
                    <a:pt x="1" y="34"/>
                  </a:lnTo>
                  <a:lnTo>
                    <a:pt x="0" y="28"/>
                  </a:lnTo>
                  <a:lnTo>
                    <a:pt x="1" y="22"/>
                  </a:lnTo>
                  <a:lnTo>
                    <a:pt x="2" y="17"/>
                  </a:lnTo>
                  <a:lnTo>
                    <a:pt x="4" y="13"/>
                  </a:lnTo>
                  <a:lnTo>
                    <a:pt x="7" y="8"/>
                  </a:lnTo>
                  <a:lnTo>
                    <a:pt x="11" y="5"/>
                  </a:lnTo>
                  <a:lnTo>
                    <a:pt x="15" y="2"/>
                  </a:lnTo>
                  <a:lnTo>
                    <a:pt x="20" y="1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C1BC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7" name="Freeform 530"/>
            <p:cNvSpPr>
              <a:spLocks/>
            </p:cNvSpPr>
            <p:nvPr/>
          </p:nvSpPr>
          <p:spPr bwMode="auto">
            <a:xfrm>
              <a:off x="3758" y="1925"/>
              <a:ext cx="47" cy="51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7" y="1"/>
                </a:cxn>
                <a:cxn ang="0">
                  <a:pos x="31" y="2"/>
                </a:cxn>
                <a:cxn ang="0">
                  <a:pos x="35" y="5"/>
                </a:cxn>
                <a:cxn ang="0">
                  <a:pos x="39" y="8"/>
                </a:cxn>
                <a:cxn ang="0">
                  <a:pos x="42" y="11"/>
                </a:cxn>
                <a:cxn ang="0">
                  <a:pos x="44" y="16"/>
                </a:cxn>
                <a:cxn ang="0">
                  <a:pos x="46" y="21"/>
                </a:cxn>
                <a:cxn ang="0">
                  <a:pos x="47" y="26"/>
                </a:cxn>
                <a:cxn ang="0">
                  <a:pos x="46" y="31"/>
                </a:cxn>
                <a:cxn ang="0">
                  <a:pos x="45" y="35"/>
                </a:cxn>
                <a:cxn ang="0">
                  <a:pos x="43" y="40"/>
                </a:cxn>
                <a:cxn ang="0">
                  <a:pos x="40" y="44"/>
                </a:cxn>
                <a:cxn ang="0">
                  <a:pos x="37" y="47"/>
                </a:cxn>
                <a:cxn ang="0">
                  <a:pos x="33" y="49"/>
                </a:cxn>
                <a:cxn ang="0">
                  <a:pos x="29" y="51"/>
                </a:cxn>
                <a:cxn ang="0">
                  <a:pos x="24" y="51"/>
                </a:cxn>
                <a:cxn ang="0">
                  <a:pos x="19" y="51"/>
                </a:cxn>
                <a:cxn ang="0">
                  <a:pos x="15" y="49"/>
                </a:cxn>
                <a:cxn ang="0">
                  <a:pos x="11" y="47"/>
                </a:cxn>
                <a:cxn ang="0">
                  <a:pos x="7" y="44"/>
                </a:cxn>
                <a:cxn ang="0">
                  <a:pos x="4" y="40"/>
                </a:cxn>
                <a:cxn ang="0">
                  <a:pos x="2" y="35"/>
                </a:cxn>
                <a:cxn ang="0">
                  <a:pos x="0" y="31"/>
                </a:cxn>
                <a:cxn ang="0">
                  <a:pos x="0" y="26"/>
                </a:cxn>
                <a:cxn ang="0">
                  <a:pos x="0" y="21"/>
                </a:cxn>
                <a:cxn ang="0">
                  <a:pos x="1" y="16"/>
                </a:cxn>
                <a:cxn ang="0">
                  <a:pos x="3" y="11"/>
                </a:cxn>
                <a:cxn ang="0">
                  <a:pos x="6" y="8"/>
                </a:cxn>
                <a:cxn ang="0">
                  <a:pos x="9" y="5"/>
                </a:cxn>
                <a:cxn ang="0">
                  <a:pos x="13" y="2"/>
                </a:cxn>
                <a:cxn ang="0">
                  <a:pos x="17" y="1"/>
                </a:cxn>
                <a:cxn ang="0">
                  <a:pos x="22" y="0"/>
                </a:cxn>
              </a:cxnLst>
              <a:rect l="0" t="0" r="r" b="b"/>
              <a:pathLst>
                <a:path w="47" h="51">
                  <a:moveTo>
                    <a:pt x="22" y="0"/>
                  </a:moveTo>
                  <a:lnTo>
                    <a:pt x="27" y="1"/>
                  </a:lnTo>
                  <a:lnTo>
                    <a:pt x="31" y="2"/>
                  </a:lnTo>
                  <a:lnTo>
                    <a:pt x="35" y="5"/>
                  </a:lnTo>
                  <a:lnTo>
                    <a:pt x="39" y="8"/>
                  </a:lnTo>
                  <a:lnTo>
                    <a:pt x="42" y="11"/>
                  </a:lnTo>
                  <a:lnTo>
                    <a:pt x="44" y="16"/>
                  </a:lnTo>
                  <a:lnTo>
                    <a:pt x="46" y="21"/>
                  </a:lnTo>
                  <a:lnTo>
                    <a:pt x="47" y="26"/>
                  </a:lnTo>
                  <a:lnTo>
                    <a:pt x="46" y="31"/>
                  </a:lnTo>
                  <a:lnTo>
                    <a:pt x="45" y="35"/>
                  </a:lnTo>
                  <a:lnTo>
                    <a:pt x="43" y="40"/>
                  </a:lnTo>
                  <a:lnTo>
                    <a:pt x="40" y="44"/>
                  </a:lnTo>
                  <a:lnTo>
                    <a:pt x="37" y="47"/>
                  </a:lnTo>
                  <a:lnTo>
                    <a:pt x="33" y="49"/>
                  </a:lnTo>
                  <a:lnTo>
                    <a:pt x="29" y="51"/>
                  </a:lnTo>
                  <a:lnTo>
                    <a:pt x="24" y="51"/>
                  </a:lnTo>
                  <a:lnTo>
                    <a:pt x="19" y="51"/>
                  </a:lnTo>
                  <a:lnTo>
                    <a:pt x="15" y="49"/>
                  </a:lnTo>
                  <a:lnTo>
                    <a:pt x="11" y="47"/>
                  </a:lnTo>
                  <a:lnTo>
                    <a:pt x="7" y="44"/>
                  </a:lnTo>
                  <a:lnTo>
                    <a:pt x="4" y="40"/>
                  </a:lnTo>
                  <a:lnTo>
                    <a:pt x="2" y="35"/>
                  </a:lnTo>
                  <a:lnTo>
                    <a:pt x="0" y="31"/>
                  </a:lnTo>
                  <a:lnTo>
                    <a:pt x="0" y="26"/>
                  </a:lnTo>
                  <a:lnTo>
                    <a:pt x="0" y="21"/>
                  </a:lnTo>
                  <a:lnTo>
                    <a:pt x="1" y="16"/>
                  </a:lnTo>
                  <a:lnTo>
                    <a:pt x="3" y="11"/>
                  </a:lnTo>
                  <a:lnTo>
                    <a:pt x="6" y="8"/>
                  </a:lnTo>
                  <a:lnTo>
                    <a:pt x="9" y="5"/>
                  </a:lnTo>
                  <a:lnTo>
                    <a:pt x="13" y="2"/>
                  </a:lnTo>
                  <a:lnTo>
                    <a:pt x="17" y="1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C6C1C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8" name="Freeform 531"/>
            <p:cNvSpPr>
              <a:spLocks/>
            </p:cNvSpPr>
            <p:nvPr/>
          </p:nvSpPr>
          <p:spPr bwMode="auto">
            <a:xfrm>
              <a:off x="3758" y="1926"/>
              <a:ext cx="43" cy="47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" y="1"/>
                </a:cxn>
                <a:cxn ang="0">
                  <a:pos x="29" y="2"/>
                </a:cxn>
                <a:cxn ang="0">
                  <a:pos x="33" y="4"/>
                </a:cxn>
                <a:cxn ang="0">
                  <a:pos x="36" y="7"/>
                </a:cxn>
                <a:cxn ang="0">
                  <a:pos x="39" y="10"/>
                </a:cxn>
                <a:cxn ang="0">
                  <a:pos x="41" y="14"/>
                </a:cxn>
                <a:cxn ang="0">
                  <a:pos x="42" y="19"/>
                </a:cxn>
                <a:cxn ang="0">
                  <a:pos x="43" y="23"/>
                </a:cxn>
                <a:cxn ang="0">
                  <a:pos x="43" y="28"/>
                </a:cxn>
                <a:cxn ang="0">
                  <a:pos x="42" y="32"/>
                </a:cxn>
                <a:cxn ang="0">
                  <a:pos x="40" y="36"/>
                </a:cxn>
                <a:cxn ang="0">
                  <a:pos x="37" y="40"/>
                </a:cxn>
                <a:cxn ang="0">
                  <a:pos x="34" y="43"/>
                </a:cxn>
                <a:cxn ang="0">
                  <a:pos x="31" y="45"/>
                </a:cxn>
                <a:cxn ang="0">
                  <a:pos x="27" y="46"/>
                </a:cxn>
                <a:cxn ang="0">
                  <a:pos x="22" y="47"/>
                </a:cxn>
                <a:cxn ang="0">
                  <a:pos x="18" y="46"/>
                </a:cxn>
                <a:cxn ang="0">
                  <a:pos x="14" y="45"/>
                </a:cxn>
                <a:cxn ang="0">
                  <a:pos x="10" y="43"/>
                </a:cxn>
                <a:cxn ang="0">
                  <a:pos x="7" y="40"/>
                </a:cxn>
                <a:cxn ang="0">
                  <a:pos x="4" y="36"/>
                </a:cxn>
                <a:cxn ang="0">
                  <a:pos x="2" y="32"/>
                </a:cxn>
                <a:cxn ang="0">
                  <a:pos x="1" y="28"/>
                </a:cxn>
                <a:cxn ang="0">
                  <a:pos x="0" y="23"/>
                </a:cxn>
                <a:cxn ang="0">
                  <a:pos x="0" y="19"/>
                </a:cxn>
                <a:cxn ang="0">
                  <a:pos x="1" y="14"/>
                </a:cxn>
                <a:cxn ang="0">
                  <a:pos x="3" y="10"/>
                </a:cxn>
                <a:cxn ang="0">
                  <a:pos x="6" y="7"/>
                </a:cxn>
                <a:cxn ang="0">
                  <a:pos x="9" y="4"/>
                </a:cxn>
                <a:cxn ang="0">
                  <a:pos x="12" y="2"/>
                </a:cxn>
                <a:cxn ang="0">
                  <a:pos x="16" y="1"/>
                </a:cxn>
                <a:cxn ang="0">
                  <a:pos x="20" y="0"/>
                </a:cxn>
              </a:cxnLst>
              <a:rect l="0" t="0" r="r" b="b"/>
              <a:pathLst>
                <a:path w="43" h="47">
                  <a:moveTo>
                    <a:pt x="20" y="0"/>
                  </a:moveTo>
                  <a:lnTo>
                    <a:pt x="25" y="1"/>
                  </a:lnTo>
                  <a:lnTo>
                    <a:pt x="29" y="2"/>
                  </a:lnTo>
                  <a:lnTo>
                    <a:pt x="33" y="4"/>
                  </a:lnTo>
                  <a:lnTo>
                    <a:pt x="36" y="7"/>
                  </a:lnTo>
                  <a:lnTo>
                    <a:pt x="39" y="10"/>
                  </a:lnTo>
                  <a:lnTo>
                    <a:pt x="41" y="14"/>
                  </a:lnTo>
                  <a:lnTo>
                    <a:pt x="42" y="19"/>
                  </a:lnTo>
                  <a:lnTo>
                    <a:pt x="43" y="23"/>
                  </a:lnTo>
                  <a:lnTo>
                    <a:pt x="43" y="28"/>
                  </a:lnTo>
                  <a:lnTo>
                    <a:pt x="42" y="32"/>
                  </a:lnTo>
                  <a:lnTo>
                    <a:pt x="40" y="36"/>
                  </a:lnTo>
                  <a:lnTo>
                    <a:pt x="37" y="40"/>
                  </a:lnTo>
                  <a:lnTo>
                    <a:pt x="34" y="43"/>
                  </a:lnTo>
                  <a:lnTo>
                    <a:pt x="31" y="45"/>
                  </a:lnTo>
                  <a:lnTo>
                    <a:pt x="27" y="46"/>
                  </a:lnTo>
                  <a:lnTo>
                    <a:pt x="22" y="47"/>
                  </a:lnTo>
                  <a:lnTo>
                    <a:pt x="18" y="46"/>
                  </a:lnTo>
                  <a:lnTo>
                    <a:pt x="14" y="45"/>
                  </a:lnTo>
                  <a:lnTo>
                    <a:pt x="10" y="43"/>
                  </a:lnTo>
                  <a:lnTo>
                    <a:pt x="7" y="40"/>
                  </a:lnTo>
                  <a:lnTo>
                    <a:pt x="4" y="36"/>
                  </a:lnTo>
                  <a:lnTo>
                    <a:pt x="2" y="32"/>
                  </a:lnTo>
                  <a:lnTo>
                    <a:pt x="1" y="28"/>
                  </a:lnTo>
                  <a:lnTo>
                    <a:pt x="0" y="23"/>
                  </a:lnTo>
                  <a:lnTo>
                    <a:pt x="0" y="19"/>
                  </a:lnTo>
                  <a:lnTo>
                    <a:pt x="1" y="14"/>
                  </a:lnTo>
                  <a:lnTo>
                    <a:pt x="3" y="10"/>
                  </a:lnTo>
                  <a:lnTo>
                    <a:pt x="6" y="7"/>
                  </a:lnTo>
                  <a:lnTo>
                    <a:pt x="9" y="4"/>
                  </a:lnTo>
                  <a:lnTo>
                    <a:pt x="12" y="2"/>
                  </a:lnTo>
                  <a:lnTo>
                    <a:pt x="16" y="1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C6C4C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9" name="Freeform 532"/>
            <p:cNvSpPr>
              <a:spLocks/>
            </p:cNvSpPr>
            <p:nvPr/>
          </p:nvSpPr>
          <p:spPr bwMode="auto">
            <a:xfrm>
              <a:off x="3759" y="1927"/>
              <a:ext cx="38" cy="42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29" y="4"/>
                </a:cxn>
                <a:cxn ang="0">
                  <a:pos x="32" y="6"/>
                </a:cxn>
                <a:cxn ang="0">
                  <a:pos x="34" y="9"/>
                </a:cxn>
                <a:cxn ang="0">
                  <a:pos x="36" y="13"/>
                </a:cxn>
                <a:cxn ang="0">
                  <a:pos x="38" y="17"/>
                </a:cxn>
                <a:cxn ang="0">
                  <a:pos x="38" y="21"/>
                </a:cxn>
                <a:cxn ang="0">
                  <a:pos x="38" y="25"/>
                </a:cxn>
                <a:cxn ang="0">
                  <a:pos x="37" y="29"/>
                </a:cxn>
                <a:cxn ang="0">
                  <a:pos x="35" y="33"/>
                </a:cxn>
                <a:cxn ang="0">
                  <a:pos x="33" y="36"/>
                </a:cxn>
                <a:cxn ang="0">
                  <a:pos x="30" y="38"/>
                </a:cxn>
                <a:cxn ang="0">
                  <a:pos x="27" y="40"/>
                </a:cxn>
                <a:cxn ang="0">
                  <a:pos x="23" y="42"/>
                </a:cxn>
                <a:cxn ang="0">
                  <a:pos x="20" y="42"/>
                </a:cxn>
                <a:cxn ang="0">
                  <a:pos x="16" y="42"/>
                </a:cxn>
                <a:cxn ang="0">
                  <a:pos x="12" y="40"/>
                </a:cxn>
                <a:cxn ang="0">
                  <a:pos x="9" y="38"/>
                </a:cxn>
                <a:cxn ang="0">
                  <a:pos x="6" y="36"/>
                </a:cxn>
                <a:cxn ang="0">
                  <a:pos x="3" y="33"/>
                </a:cxn>
                <a:cxn ang="0">
                  <a:pos x="1" y="29"/>
                </a:cxn>
                <a:cxn ang="0">
                  <a:pos x="0" y="25"/>
                </a:cxn>
                <a:cxn ang="0">
                  <a:pos x="0" y="21"/>
                </a:cxn>
                <a:cxn ang="0">
                  <a:pos x="0" y="17"/>
                </a:cxn>
                <a:cxn ang="0">
                  <a:pos x="1" y="13"/>
                </a:cxn>
                <a:cxn ang="0">
                  <a:pos x="2" y="9"/>
                </a:cxn>
                <a:cxn ang="0">
                  <a:pos x="5" y="6"/>
                </a:cxn>
                <a:cxn ang="0">
                  <a:pos x="7" y="4"/>
                </a:cxn>
                <a:cxn ang="0">
                  <a:pos x="10" y="2"/>
                </a:cxn>
                <a:cxn ang="0">
                  <a:pos x="14" y="0"/>
                </a:cxn>
                <a:cxn ang="0">
                  <a:pos x="18" y="0"/>
                </a:cxn>
              </a:cxnLst>
              <a:rect l="0" t="0" r="r" b="b"/>
              <a:pathLst>
                <a:path w="38" h="42">
                  <a:moveTo>
                    <a:pt x="18" y="0"/>
                  </a:moveTo>
                  <a:lnTo>
                    <a:pt x="22" y="0"/>
                  </a:lnTo>
                  <a:lnTo>
                    <a:pt x="26" y="2"/>
                  </a:lnTo>
                  <a:lnTo>
                    <a:pt x="29" y="4"/>
                  </a:lnTo>
                  <a:lnTo>
                    <a:pt x="32" y="6"/>
                  </a:lnTo>
                  <a:lnTo>
                    <a:pt x="34" y="9"/>
                  </a:lnTo>
                  <a:lnTo>
                    <a:pt x="36" y="13"/>
                  </a:lnTo>
                  <a:lnTo>
                    <a:pt x="38" y="17"/>
                  </a:lnTo>
                  <a:lnTo>
                    <a:pt x="38" y="21"/>
                  </a:lnTo>
                  <a:lnTo>
                    <a:pt x="38" y="25"/>
                  </a:lnTo>
                  <a:lnTo>
                    <a:pt x="37" y="29"/>
                  </a:lnTo>
                  <a:lnTo>
                    <a:pt x="35" y="33"/>
                  </a:lnTo>
                  <a:lnTo>
                    <a:pt x="33" y="36"/>
                  </a:lnTo>
                  <a:lnTo>
                    <a:pt x="30" y="38"/>
                  </a:lnTo>
                  <a:lnTo>
                    <a:pt x="27" y="40"/>
                  </a:lnTo>
                  <a:lnTo>
                    <a:pt x="23" y="42"/>
                  </a:lnTo>
                  <a:lnTo>
                    <a:pt x="20" y="42"/>
                  </a:lnTo>
                  <a:lnTo>
                    <a:pt x="16" y="42"/>
                  </a:lnTo>
                  <a:lnTo>
                    <a:pt x="12" y="40"/>
                  </a:lnTo>
                  <a:lnTo>
                    <a:pt x="9" y="38"/>
                  </a:lnTo>
                  <a:lnTo>
                    <a:pt x="6" y="36"/>
                  </a:lnTo>
                  <a:lnTo>
                    <a:pt x="3" y="33"/>
                  </a:lnTo>
                  <a:lnTo>
                    <a:pt x="1" y="29"/>
                  </a:lnTo>
                  <a:lnTo>
                    <a:pt x="0" y="25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1" y="13"/>
                  </a:lnTo>
                  <a:lnTo>
                    <a:pt x="2" y="9"/>
                  </a:lnTo>
                  <a:lnTo>
                    <a:pt x="5" y="6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CCC9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0" name="Freeform 533"/>
            <p:cNvSpPr>
              <a:spLocks/>
            </p:cNvSpPr>
            <p:nvPr/>
          </p:nvSpPr>
          <p:spPr bwMode="auto">
            <a:xfrm>
              <a:off x="3759" y="1928"/>
              <a:ext cx="34" cy="37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20" y="0"/>
                </a:cxn>
                <a:cxn ang="0">
                  <a:pos x="23" y="1"/>
                </a:cxn>
                <a:cxn ang="0">
                  <a:pos x="26" y="3"/>
                </a:cxn>
                <a:cxn ang="0">
                  <a:pos x="29" y="5"/>
                </a:cxn>
                <a:cxn ang="0">
                  <a:pos x="31" y="8"/>
                </a:cxn>
                <a:cxn ang="0">
                  <a:pos x="33" y="11"/>
                </a:cxn>
                <a:cxn ang="0">
                  <a:pos x="34" y="15"/>
                </a:cxn>
                <a:cxn ang="0">
                  <a:pos x="34" y="18"/>
                </a:cxn>
                <a:cxn ang="0">
                  <a:pos x="34" y="22"/>
                </a:cxn>
                <a:cxn ang="0">
                  <a:pos x="33" y="26"/>
                </a:cxn>
                <a:cxn ang="0">
                  <a:pos x="32" y="29"/>
                </a:cxn>
                <a:cxn ang="0">
                  <a:pos x="30" y="32"/>
                </a:cxn>
                <a:cxn ang="0">
                  <a:pos x="28" y="34"/>
                </a:cxn>
                <a:cxn ang="0">
                  <a:pos x="25" y="36"/>
                </a:cxn>
                <a:cxn ang="0">
                  <a:pos x="22" y="37"/>
                </a:cxn>
                <a:cxn ang="0">
                  <a:pos x="18" y="37"/>
                </a:cxn>
                <a:cxn ang="0">
                  <a:pos x="15" y="37"/>
                </a:cxn>
                <a:cxn ang="0">
                  <a:pos x="11" y="36"/>
                </a:cxn>
                <a:cxn ang="0">
                  <a:pos x="8" y="34"/>
                </a:cxn>
                <a:cxn ang="0">
                  <a:pos x="6" y="32"/>
                </a:cxn>
                <a:cxn ang="0">
                  <a:pos x="3" y="29"/>
                </a:cxn>
                <a:cxn ang="0">
                  <a:pos x="2" y="26"/>
                </a:cxn>
                <a:cxn ang="0">
                  <a:pos x="0" y="22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1" y="11"/>
                </a:cxn>
                <a:cxn ang="0">
                  <a:pos x="3" y="8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10" y="1"/>
                </a:cxn>
                <a:cxn ang="0">
                  <a:pos x="13" y="0"/>
                </a:cxn>
                <a:cxn ang="0">
                  <a:pos x="17" y="0"/>
                </a:cxn>
              </a:cxnLst>
              <a:rect l="0" t="0" r="r" b="b"/>
              <a:pathLst>
                <a:path w="34" h="37">
                  <a:moveTo>
                    <a:pt x="17" y="0"/>
                  </a:moveTo>
                  <a:lnTo>
                    <a:pt x="20" y="0"/>
                  </a:lnTo>
                  <a:lnTo>
                    <a:pt x="23" y="1"/>
                  </a:lnTo>
                  <a:lnTo>
                    <a:pt x="26" y="3"/>
                  </a:lnTo>
                  <a:lnTo>
                    <a:pt x="29" y="5"/>
                  </a:lnTo>
                  <a:lnTo>
                    <a:pt x="31" y="8"/>
                  </a:lnTo>
                  <a:lnTo>
                    <a:pt x="33" y="11"/>
                  </a:lnTo>
                  <a:lnTo>
                    <a:pt x="34" y="15"/>
                  </a:lnTo>
                  <a:lnTo>
                    <a:pt x="34" y="18"/>
                  </a:lnTo>
                  <a:lnTo>
                    <a:pt x="34" y="22"/>
                  </a:lnTo>
                  <a:lnTo>
                    <a:pt x="33" y="26"/>
                  </a:lnTo>
                  <a:lnTo>
                    <a:pt x="32" y="29"/>
                  </a:lnTo>
                  <a:lnTo>
                    <a:pt x="30" y="32"/>
                  </a:lnTo>
                  <a:lnTo>
                    <a:pt x="28" y="34"/>
                  </a:lnTo>
                  <a:lnTo>
                    <a:pt x="25" y="36"/>
                  </a:lnTo>
                  <a:lnTo>
                    <a:pt x="22" y="37"/>
                  </a:lnTo>
                  <a:lnTo>
                    <a:pt x="18" y="37"/>
                  </a:lnTo>
                  <a:lnTo>
                    <a:pt x="15" y="37"/>
                  </a:lnTo>
                  <a:lnTo>
                    <a:pt x="11" y="36"/>
                  </a:lnTo>
                  <a:lnTo>
                    <a:pt x="8" y="34"/>
                  </a:lnTo>
                  <a:lnTo>
                    <a:pt x="6" y="32"/>
                  </a:lnTo>
                  <a:lnTo>
                    <a:pt x="3" y="29"/>
                  </a:lnTo>
                  <a:lnTo>
                    <a:pt x="2" y="26"/>
                  </a:lnTo>
                  <a:lnTo>
                    <a:pt x="0" y="22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1" y="11"/>
                  </a:lnTo>
                  <a:lnTo>
                    <a:pt x="3" y="8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1"/>
                  </a:lnTo>
                  <a:lnTo>
                    <a:pt x="13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D1CED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1" name="Freeform 534"/>
            <p:cNvSpPr>
              <a:spLocks/>
            </p:cNvSpPr>
            <p:nvPr/>
          </p:nvSpPr>
          <p:spPr bwMode="auto">
            <a:xfrm>
              <a:off x="3759" y="1929"/>
              <a:ext cx="31" cy="33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8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6" y="4"/>
                </a:cxn>
                <a:cxn ang="0">
                  <a:pos x="28" y="7"/>
                </a:cxn>
                <a:cxn ang="0">
                  <a:pos x="29" y="10"/>
                </a:cxn>
                <a:cxn ang="0">
                  <a:pos x="31" y="13"/>
                </a:cxn>
                <a:cxn ang="0">
                  <a:pos x="31" y="16"/>
                </a:cxn>
                <a:cxn ang="0">
                  <a:pos x="31" y="19"/>
                </a:cxn>
                <a:cxn ang="0">
                  <a:pos x="30" y="23"/>
                </a:cxn>
                <a:cxn ang="0">
                  <a:pos x="29" y="25"/>
                </a:cxn>
                <a:cxn ang="0">
                  <a:pos x="27" y="28"/>
                </a:cxn>
                <a:cxn ang="0">
                  <a:pos x="25" y="30"/>
                </a:cxn>
                <a:cxn ang="0">
                  <a:pos x="22" y="31"/>
                </a:cxn>
                <a:cxn ang="0">
                  <a:pos x="19" y="32"/>
                </a:cxn>
                <a:cxn ang="0">
                  <a:pos x="16" y="33"/>
                </a:cxn>
                <a:cxn ang="0">
                  <a:pos x="13" y="32"/>
                </a:cxn>
                <a:cxn ang="0">
                  <a:pos x="10" y="31"/>
                </a:cxn>
                <a:cxn ang="0">
                  <a:pos x="8" y="30"/>
                </a:cxn>
                <a:cxn ang="0">
                  <a:pos x="5" y="28"/>
                </a:cxn>
                <a:cxn ang="0">
                  <a:pos x="3" y="25"/>
                </a:cxn>
                <a:cxn ang="0">
                  <a:pos x="2" y="23"/>
                </a:cxn>
                <a:cxn ang="0">
                  <a:pos x="1" y="19"/>
                </a:cxn>
                <a:cxn ang="0">
                  <a:pos x="0" y="16"/>
                </a:cxn>
                <a:cxn ang="0">
                  <a:pos x="1" y="13"/>
                </a:cxn>
                <a:cxn ang="0">
                  <a:pos x="1" y="10"/>
                </a:cxn>
                <a:cxn ang="0">
                  <a:pos x="3" y="7"/>
                </a:cxn>
                <a:cxn ang="0">
                  <a:pos x="5" y="4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2" y="0"/>
                </a:cxn>
                <a:cxn ang="0">
                  <a:pos x="15" y="0"/>
                </a:cxn>
              </a:cxnLst>
              <a:rect l="0" t="0" r="r" b="b"/>
              <a:pathLst>
                <a:path w="31" h="33">
                  <a:moveTo>
                    <a:pt x="15" y="0"/>
                  </a:move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1" y="13"/>
                  </a:lnTo>
                  <a:lnTo>
                    <a:pt x="31" y="16"/>
                  </a:lnTo>
                  <a:lnTo>
                    <a:pt x="31" y="19"/>
                  </a:lnTo>
                  <a:lnTo>
                    <a:pt x="30" y="23"/>
                  </a:lnTo>
                  <a:lnTo>
                    <a:pt x="29" y="25"/>
                  </a:lnTo>
                  <a:lnTo>
                    <a:pt x="27" y="28"/>
                  </a:lnTo>
                  <a:lnTo>
                    <a:pt x="25" y="30"/>
                  </a:lnTo>
                  <a:lnTo>
                    <a:pt x="22" y="31"/>
                  </a:lnTo>
                  <a:lnTo>
                    <a:pt x="19" y="32"/>
                  </a:lnTo>
                  <a:lnTo>
                    <a:pt x="16" y="33"/>
                  </a:lnTo>
                  <a:lnTo>
                    <a:pt x="13" y="32"/>
                  </a:lnTo>
                  <a:lnTo>
                    <a:pt x="10" y="31"/>
                  </a:lnTo>
                  <a:lnTo>
                    <a:pt x="8" y="30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6"/>
                  </a:lnTo>
                  <a:lnTo>
                    <a:pt x="1" y="13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D6D3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2" name="Freeform 535"/>
            <p:cNvSpPr>
              <a:spLocks/>
            </p:cNvSpPr>
            <p:nvPr/>
          </p:nvSpPr>
          <p:spPr bwMode="auto">
            <a:xfrm>
              <a:off x="3760" y="1929"/>
              <a:ext cx="26" cy="29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5" y="1"/>
                </a:cxn>
                <a:cxn ang="0">
                  <a:pos x="18" y="2"/>
                </a:cxn>
                <a:cxn ang="0">
                  <a:pos x="20" y="3"/>
                </a:cxn>
                <a:cxn ang="0">
                  <a:pos x="22" y="5"/>
                </a:cxn>
                <a:cxn ang="0">
                  <a:pos x="24" y="7"/>
                </a:cxn>
                <a:cxn ang="0">
                  <a:pos x="25" y="9"/>
                </a:cxn>
                <a:cxn ang="0">
                  <a:pos x="26" y="12"/>
                </a:cxn>
                <a:cxn ang="0">
                  <a:pos x="26" y="15"/>
                </a:cxn>
                <a:cxn ang="0">
                  <a:pos x="26" y="17"/>
                </a:cxn>
                <a:cxn ang="0">
                  <a:pos x="25" y="20"/>
                </a:cxn>
                <a:cxn ang="0">
                  <a:pos x="24" y="23"/>
                </a:cxn>
                <a:cxn ang="0">
                  <a:pos x="23" y="25"/>
                </a:cxn>
                <a:cxn ang="0">
                  <a:pos x="21" y="27"/>
                </a:cxn>
                <a:cxn ang="0">
                  <a:pos x="19" y="28"/>
                </a:cxn>
                <a:cxn ang="0">
                  <a:pos x="16" y="29"/>
                </a:cxn>
                <a:cxn ang="0">
                  <a:pos x="14" y="29"/>
                </a:cxn>
                <a:cxn ang="0">
                  <a:pos x="11" y="29"/>
                </a:cxn>
                <a:cxn ang="0">
                  <a:pos x="8" y="28"/>
                </a:cxn>
                <a:cxn ang="0">
                  <a:pos x="6" y="27"/>
                </a:cxn>
                <a:cxn ang="0">
                  <a:pos x="4" y="25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3" y="5"/>
                </a:cxn>
                <a:cxn ang="0">
                  <a:pos x="5" y="3"/>
                </a:cxn>
                <a:cxn ang="0">
                  <a:pos x="7" y="2"/>
                </a:cxn>
                <a:cxn ang="0">
                  <a:pos x="10" y="1"/>
                </a:cxn>
                <a:cxn ang="0">
                  <a:pos x="12" y="0"/>
                </a:cxn>
              </a:cxnLst>
              <a:rect l="0" t="0" r="r" b="b"/>
              <a:pathLst>
                <a:path w="26" h="29">
                  <a:moveTo>
                    <a:pt x="12" y="0"/>
                  </a:moveTo>
                  <a:lnTo>
                    <a:pt x="15" y="1"/>
                  </a:lnTo>
                  <a:lnTo>
                    <a:pt x="18" y="2"/>
                  </a:lnTo>
                  <a:lnTo>
                    <a:pt x="20" y="3"/>
                  </a:lnTo>
                  <a:lnTo>
                    <a:pt x="22" y="5"/>
                  </a:lnTo>
                  <a:lnTo>
                    <a:pt x="24" y="7"/>
                  </a:lnTo>
                  <a:lnTo>
                    <a:pt x="25" y="9"/>
                  </a:lnTo>
                  <a:lnTo>
                    <a:pt x="26" y="12"/>
                  </a:lnTo>
                  <a:lnTo>
                    <a:pt x="26" y="15"/>
                  </a:lnTo>
                  <a:lnTo>
                    <a:pt x="26" y="17"/>
                  </a:lnTo>
                  <a:lnTo>
                    <a:pt x="25" y="20"/>
                  </a:lnTo>
                  <a:lnTo>
                    <a:pt x="24" y="23"/>
                  </a:lnTo>
                  <a:lnTo>
                    <a:pt x="23" y="25"/>
                  </a:lnTo>
                  <a:lnTo>
                    <a:pt x="21" y="27"/>
                  </a:lnTo>
                  <a:lnTo>
                    <a:pt x="19" y="28"/>
                  </a:lnTo>
                  <a:lnTo>
                    <a:pt x="16" y="29"/>
                  </a:lnTo>
                  <a:lnTo>
                    <a:pt x="14" y="29"/>
                  </a:lnTo>
                  <a:lnTo>
                    <a:pt x="11" y="29"/>
                  </a:lnTo>
                  <a:lnTo>
                    <a:pt x="8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D6D6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3" name="Freeform 536"/>
            <p:cNvSpPr>
              <a:spLocks/>
            </p:cNvSpPr>
            <p:nvPr/>
          </p:nvSpPr>
          <p:spPr bwMode="auto">
            <a:xfrm>
              <a:off x="3760" y="1930"/>
              <a:ext cx="23" cy="2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" y="0"/>
                </a:cxn>
                <a:cxn ang="0">
                  <a:pos x="15" y="1"/>
                </a:cxn>
                <a:cxn ang="0">
                  <a:pos x="17" y="2"/>
                </a:cxn>
                <a:cxn ang="0">
                  <a:pos x="19" y="4"/>
                </a:cxn>
                <a:cxn ang="0">
                  <a:pos x="20" y="6"/>
                </a:cxn>
                <a:cxn ang="0">
                  <a:pos x="21" y="8"/>
                </a:cxn>
                <a:cxn ang="0">
                  <a:pos x="22" y="10"/>
                </a:cxn>
                <a:cxn ang="0">
                  <a:pos x="23" y="12"/>
                </a:cxn>
                <a:cxn ang="0">
                  <a:pos x="22" y="15"/>
                </a:cxn>
                <a:cxn ang="0">
                  <a:pos x="22" y="17"/>
                </a:cxn>
                <a:cxn ang="0">
                  <a:pos x="21" y="19"/>
                </a:cxn>
                <a:cxn ang="0">
                  <a:pos x="19" y="21"/>
                </a:cxn>
                <a:cxn ang="0">
                  <a:pos x="18" y="22"/>
                </a:cxn>
                <a:cxn ang="0">
                  <a:pos x="16" y="23"/>
                </a:cxn>
                <a:cxn ang="0">
                  <a:pos x="14" y="24"/>
                </a:cxn>
                <a:cxn ang="0">
                  <a:pos x="12" y="24"/>
                </a:cxn>
                <a:cxn ang="0">
                  <a:pos x="10" y="24"/>
                </a:cxn>
                <a:cxn ang="0">
                  <a:pos x="8" y="23"/>
                </a:cxn>
                <a:cxn ang="0">
                  <a:pos x="6" y="22"/>
                </a:cxn>
                <a:cxn ang="0">
                  <a:pos x="4" y="21"/>
                </a:cxn>
                <a:cxn ang="0">
                  <a:pos x="3" y="19"/>
                </a:cxn>
                <a:cxn ang="0">
                  <a:pos x="1" y="17"/>
                </a:cxn>
                <a:cxn ang="0">
                  <a:pos x="1" y="15"/>
                </a:cxn>
                <a:cxn ang="0">
                  <a:pos x="0" y="12"/>
                </a:cxn>
                <a:cxn ang="0">
                  <a:pos x="1" y="10"/>
                </a:cxn>
                <a:cxn ang="0">
                  <a:pos x="1" y="8"/>
                </a:cxn>
                <a:cxn ang="0">
                  <a:pos x="2" y="6"/>
                </a:cxn>
                <a:cxn ang="0">
                  <a:pos x="3" y="4"/>
                </a:cxn>
                <a:cxn ang="0">
                  <a:pos x="5" y="2"/>
                </a:cxn>
                <a:cxn ang="0">
                  <a:pos x="7" y="1"/>
                </a:cxn>
                <a:cxn ang="0">
                  <a:pos x="9" y="0"/>
                </a:cxn>
                <a:cxn ang="0">
                  <a:pos x="11" y="0"/>
                </a:cxn>
              </a:cxnLst>
              <a:rect l="0" t="0" r="r" b="b"/>
              <a:pathLst>
                <a:path w="23" h="24">
                  <a:moveTo>
                    <a:pt x="11" y="0"/>
                  </a:moveTo>
                  <a:lnTo>
                    <a:pt x="13" y="0"/>
                  </a:lnTo>
                  <a:lnTo>
                    <a:pt x="15" y="1"/>
                  </a:lnTo>
                  <a:lnTo>
                    <a:pt x="17" y="2"/>
                  </a:lnTo>
                  <a:lnTo>
                    <a:pt x="19" y="4"/>
                  </a:lnTo>
                  <a:lnTo>
                    <a:pt x="20" y="6"/>
                  </a:lnTo>
                  <a:lnTo>
                    <a:pt x="21" y="8"/>
                  </a:lnTo>
                  <a:lnTo>
                    <a:pt x="22" y="10"/>
                  </a:lnTo>
                  <a:lnTo>
                    <a:pt x="23" y="12"/>
                  </a:lnTo>
                  <a:lnTo>
                    <a:pt x="22" y="15"/>
                  </a:lnTo>
                  <a:lnTo>
                    <a:pt x="22" y="17"/>
                  </a:lnTo>
                  <a:lnTo>
                    <a:pt x="21" y="19"/>
                  </a:lnTo>
                  <a:lnTo>
                    <a:pt x="19" y="21"/>
                  </a:lnTo>
                  <a:lnTo>
                    <a:pt x="18" y="22"/>
                  </a:lnTo>
                  <a:lnTo>
                    <a:pt x="16" y="23"/>
                  </a:lnTo>
                  <a:lnTo>
                    <a:pt x="14" y="24"/>
                  </a:lnTo>
                  <a:lnTo>
                    <a:pt x="12" y="24"/>
                  </a:lnTo>
                  <a:lnTo>
                    <a:pt x="10" y="24"/>
                  </a:lnTo>
                  <a:lnTo>
                    <a:pt x="8" y="23"/>
                  </a:lnTo>
                  <a:lnTo>
                    <a:pt x="6" y="22"/>
                  </a:lnTo>
                  <a:lnTo>
                    <a:pt x="4" y="21"/>
                  </a:lnTo>
                  <a:lnTo>
                    <a:pt x="3" y="19"/>
                  </a:lnTo>
                  <a:lnTo>
                    <a:pt x="1" y="17"/>
                  </a:lnTo>
                  <a:lnTo>
                    <a:pt x="1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DBDB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4" name="Freeform 537"/>
            <p:cNvSpPr>
              <a:spLocks/>
            </p:cNvSpPr>
            <p:nvPr/>
          </p:nvSpPr>
          <p:spPr bwMode="auto">
            <a:xfrm>
              <a:off x="3768" y="1935"/>
              <a:ext cx="40" cy="44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2" y="1"/>
                </a:cxn>
                <a:cxn ang="0">
                  <a:pos x="26" y="2"/>
                </a:cxn>
                <a:cxn ang="0">
                  <a:pos x="30" y="4"/>
                </a:cxn>
                <a:cxn ang="0">
                  <a:pos x="33" y="6"/>
                </a:cxn>
                <a:cxn ang="0">
                  <a:pos x="36" y="9"/>
                </a:cxn>
                <a:cxn ang="0">
                  <a:pos x="38" y="13"/>
                </a:cxn>
                <a:cxn ang="0">
                  <a:pos x="39" y="17"/>
                </a:cxn>
                <a:cxn ang="0">
                  <a:pos x="40" y="21"/>
                </a:cxn>
                <a:cxn ang="0">
                  <a:pos x="40" y="26"/>
                </a:cxn>
                <a:cxn ang="0">
                  <a:pos x="39" y="30"/>
                </a:cxn>
                <a:cxn ang="0">
                  <a:pos x="38" y="34"/>
                </a:cxn>
                <a:cxn ang="0">
                  <a:pos x="36" y="37"/>
                </a:cxn>
                <a:cxn ang="0">
                  <a:pos x="33" y="40"/>
                </a:cxn>
                <a:cxn ang="0">
                  <a:pos x="30" y="42"/>
                </a:cxn>
                <a:cxn ang="0">
                  <a:pos x="26" y="43"/>
                </a:cxn>
                <a:cxn ang="0">
                  <a:pos x="22" y="44"/>
                </a:cxn>
                <a:cxn ang="0">
                  <a:pos x="18" y="44"/>
                </a:cxn>
                <a:cxn ang="0">
                  <a:pos x="14" y="43"/>
                </a:cxn>
                <a:cxn ang="0">
                  <a:pos x="11" y="41"/>
                </a:cxn>
                <a:cxn ang="0">
                  <a:pos x="7" y="38"/>
                </a:cxn>
                <a:cxn ang="0">
                  <a:pos x="5" y="35"/>
                </a:cxn>
                <a:cxn ang="0">
                  <a:pos x="2" y="32"/>
                </a:cxn>
                <a:cxn ang="0">
                  <a:pos x="1" y="28"/>
                </a:cxn>
                <a:cxn ang="0">
                  <a:pos x="0" y="23"/>
                </a:cxn>
                <a:cxn ang="0">
                  <a:pos x="0" y="19"/>
                </a:cxn>
                <a:cxn ang="0">
                  <a:pos x="1" y="15"/>
                </a:cxn>
                <a:cxn ang="0">
                  <a:pos x="2" y="11"/>
                </a:cxn>
                <a:cxn ang="0">
                  <a:pos x="4" y="7"/>
                </a:cxn>
                <a:cxn ang="0">
                  <a:pos x="7" y="5"/>
                </a:cxn>
                <a:cxn ang="0">
                  <a:pos x="10" y="3"/>
                </a:cxn>
                <a:cxn ang="0">
                  <a:pos x="14" y="1"/>
                </a:cxn>
                <a:cxn ang="0">
                  <a:pos x="18" y="0"/>
                </a:cxn>
              </a:cxnLst>
              <a:rect l="0" t="0" r="r" b="b"/>
              <a:pathLst>
                <a:path w="40" h="44">
                  <a:moveTo>
                    <a:pt x="18" y="0"/>
                  </a:moveTo>
                  <a:lnTo>
                    <a:pt x="22" y="1"/>
                  </a:lnTo>
                  <a:lnTo>
                    <a:pt x="26" y="2"/>
                  </a:lnTo>
                  <a:lnTo>
                    <a:pt x="30" y="4"/>
                  </a:lnTo>
                  <a:lnTo>
                    <a:pt x="33" y="6"/>
                  </a:lnTo>
                  <a:lnTo>
                    <a:pt x="36" y="9"/>
                  </a:lnTo>
                  <a:lnTo>
                    <a:pt x="38" y="13"/>
                  </a:lnTo>
                  <a:lnTo>
                    <a:pt x="39" y="17"/>
                  </a:lnTo>
                  <a:lnTo>
                    <a:pt x="40" y="21"/>
                  </a:lnTo>
                  <a:lnTo>
                    <a:pt x="40" y="26"/>
                  </a:lnTo>
                  <a:lnTo>
                    <a:pt x="39" y="30"/>
                  </a:lnTo>
                  <a:lnTo>
                    <a:pt x="38" y="34"/>
                  </a:lnTo>
                  <a:lnTo>
                    <a:pt x="36" y="37"/>
                  </a:lnTo>
                  <a:lnTo>
                    <a:pt x="33" y="40"/>
                  </a:lnTo>
                  <a:lnTo>
                    <a:pt x="30" y="42"/>
                  </a:lnTo>
                  <a:lnTo>
                    <a:pt x="26" y="43"/>
                  </a:lnTo>
                  <a:lnTo>
                    <a:pt x="22" y="44"/>
                  </a:lnTo>
                  <a:lnTo>
                    <a:pt x="18" y="44"/>
                  </a:lnTo>
                  <a:lnTo>
                    <a:pt x="14" y="43"/>
                  </a:lnTo>
                  <a:lnTo>
                    <a:pt x="11" y="41"/>
                  </a:lnTo>
                  <a:lnTo>
                    <a:pt x="7" y="38"/>
                  </a:lnTo>
                  <a:lnTo>
                    <a:pt x="5" y="35"/>
                  </a:lnTo>
                  <a:lnTo>
                    <a:pt x="2" y="32"/>
                  </a:lnTo>
                  <a:lnTo>
                    <a:pt x="1" y="28"/>
                  </a:lnTo>
                  <a:lnTo>
                    <a:pt x="0" y="23"/>
                  </a:lnTo>
                  <a:lnTo>
                    <a:pt x="0" y="19"/>
                  </a:lnTo>
                  <a:lnTo>
                    <a:pt x="1" y="15"/>
                  </a:lnTo>
                  <a:lnTo>
                    <a:pt x="2" y="11"/>
                  </a:lnTo>
                  <a:lnTo>
                    <a:pt x="4" y="7"/>
                  </a:lnTo>
                  <a:lnTo>
                    <a:pt x="7" y="5"/>
                  </a:lnTo>
                  <a:lnTo>
                    <a:pt x="10" y="3"/>
                  </a:lnTo>
                  <a:lnTo>
                    <a:pt x="14" y="1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D3A3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5" name="Freeform 538"/>
            <p:cNvSpPr>
              <a:spLocks/>
            </p:cNvSpPr>
            <p:nvPr/>
          </p:nvSpPr>
          <p:spPr bwMode="auto">
            <a:xfrm>
              <a:off x="3772" y="1945"/>
              <a:ext cx="32" cy="24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7" y="2"/>
                </a:cxn>
                <a:cxn ang="0">
                  <a:pos x="29" y="3"/>
                </a:cxn>
                <a:cxn ang="0">
                  <a:pos x="30" y="4"/>
                </a:cxn>
                <a:cxn ang="0">
                  <a:pos x="31" y="5"/>
                </a:cxn>
                <a:cxn ang="0">
                  <a:pos x="32" y="7"/>
                </a:cxn>
                <a:cxn ang="0">
                  <a:pos x="32" y="20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9" y="24"/>
                </a:cxn>
                <a:cxn ang="0">
                  <a:pos x="27" y="24"/>
                </a:cxn>
                <a:cxn ang="0">
                  <a:pos x="5" y="22"/>
                </a:cxn>
                <a:cxn ang="0">
                  <a:pos x="3" y="21"/>
                </a:cxn>
                <a:cxn ang="0">
                  <a:pos x="2" y="20"/>
                </a:cxn>
                <a:cxn ang="0">
                  <a:pos x="1" y="19"/>
                </a:cxn>
                <a:cxn ang="0">
                  <a:pos x="0" y="17"/>
                </a:cxn>
                <a:cxn ang="0">
                  <a:pos x="0" y="4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3" y="0"/>
                </a:cxn>
                <a:cxn ang="0">
                  <a:pos x="5" y="0"/>
                </a:cxn>
              </a:cxnLst>
              <a:rect l="0" t="0" r="r" b="b"/>
              <a:pathLst>
                <a:path w="32" h="24">
                  <a:moveTo>
                    <a:pt x="5" y="0"/>
                  </a:moveTo>
                  <a:lnTo>
                    <a:pt x="27" y="2"/>
                  </a:lnTo>
                  <a:lnTo>
                    <a:pt x="29" y="3"/>
                  </a:lnTo>
                  <a:lnTo>
                    <a:pt x="30" y="4"/>
                  </a:lnTo>
                  <a:lnTo>
                    <a:pt x="31" y="5"/>
                  </a:lnTo>
                  <a:lnTo>
                    <a:pt x="32" y="7"/>
                  </a:lnTo>
                  <a:lnTo>
                    <a:pt x="32" y="20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9" y="24"/>
                  </a:lnTo>
                  <a:lnTo>
                    <a:pt x="27" y="24"/>
                  </a:lnTo>
                  <a:lnTo>
                    <a:pt x="5" y="22"/>
                  </a:lnTo>
                  <a:lnTo>
                    <a:pt x="3" y="21"/>
                  </a:lnTo>
                  <a:lnTo>
                    <a:pt x="2" y="20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4"/>
                  </a:lnTo>
                  <a:lnTo>
                    <a:pt x="1" y="2"/>
                  </a:lnTo>
                  <a:lnTo>
                    <a:pt x="2" y="1"/>
                  </a:lnTo>
                  <a:lnTo>
                    <a:pt x="3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6" name="Freeform 539"/>
            <p:cNvSpPr>
              <a:spLocks/>
            </p:cNvSpPr>
            <p:nvPr/>
          </p:nvSpPr>
          <p:spPr bwMode="auto">
            <a:xfrm>
              <a:off x="3783" y="1948"/>
              <a:ext cx="18" cy="19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0" y="0"/>
                </a:cxn>
                <a:cxn ang="0">
                  <a:pos x="11" y="1"/>
                </a:cxn>
                <a:cxn ang="0">
                  <a:pos x="13" y="2"/>
                </a:cxn>
                <a:cxn ang="0">
                  <a:pos x="14" y="3"/>
                </a:cxn>
                <a:cxn ang="0">
                  <a:pos x="16" y="4"/>
                </a:cxn>
                <a:cxn ang="0">
                  <a:pos x="17" y="6"/>
                </a:cxn>
                <a:cxn ang="0">
                  <a:pos x="18" y="7"/>
                </a:cxn>
                <a:cxn ang="0">
                  <a:pos x="18" y="9"/>
                </a:cxn>
                <a:cxn ang="0">
                  <a:pos x="18" y="11"/>
                </a:cxn>
                <a:cxn ang="0">
                  <a:pos x="18" y="13"/>
                </a:cxn>
                <a:cxn ang="0">
                  <a:pos x="17" y="15"/>
                </a:cxn>
                <a:cxn ang="0">
                  <a:pos x="16" y="16"/>
                </a:cxn>
                <a:cxn ang="0">
                  <a:pos x="15" y="17"/>
                </a:cxn>
                <a:cxn ang="0">
                  <a:pos x="14" y="18"/>
                </a:cxn>
                <a:cxn ang="0">
                  <a:pos x="12" y="19"/>
                </a:cxn>
                <a:cxn ang="0">
                  <a:pos x="11" y="19"/>
                </a:cxn>
                <a:cxn ang="0">
                  <a:pos x="9" y="19"/>
                </a:cxn>
                <a:cxn ang="0">
                  <a:pos x="7" y="18"/>
                </a:cxn>
                <a:cxn ang="0">
                  <a:pos x="5" y="17"/>
                </a:cxn>
                <a:cxn ang="0">
                  <a:pos x="4" y="16"/>
                </a:cxn>
                <a:cxn ang="0">
                  <a:pos x="3" y="15"/>
                </a:cxn>
                <a:cxn ang="0">
                  <a:pos x="2" y="13"/>
                </a:cxn>
                <a:cxn ang="0">
                  <a:pos x="1" y="11"/>
                </a:cxn>
                <a:cxn ang="0">
                  <a:pos x="0" y="9"/>
                </a:cxn>
                <a:cxn ang="0">
                  <a:pos x="0" y="7"/>
                </a:cxn>
                <a:cxn ang="0">
                  <a:pos x="1" y="6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3" y="2"/>
                </a:cxn>
                <a:cxn ang="0">
                  <a:pos x="5" y="1"/>
                </a:cxn>
                <a:cxn ang="0">
                  <a:pos x="6" y="0"/>
                </a:cxn>
                <a:cxn ang="0">
                  <a:pos x="8" y="0"/>
                </a:cxn>
              </a:cxnLst>
              <a:rect l="0" t="0" r="r" b="b"/>
              <a:pathLst>
                <a:path w="18" h="19">
                  <a:moveTo>
                    <a:pt x="8" y="0"/>
                  </a:moveTo>
                  <a:lnTo>
                    <a:pt x="10" y="0"/>
                  </a:lnTo>
                  <a:lnTo>
                    <a:pt x="11" y="1"/>
                  </a:lnTo>
                  <a:lnTo>
                    <a:pt x="13" y="2"/>
                  </a:lnTo>
                  <a:lnTo>
                    <a:pt x="14" y="3"/>
                  </a:lnTo>
                  <a:lnTo>
                    <a:pt x="16" y="4"/>
                  </a:lnTo>
                  <a:lnTo>
                    <a:pt x="17" y="6"/>
                  </a:lnTo>
                  <a:lnTo>
                    <a:pt x="18" y="7"/>
                  </a:lnTo>
                  <a:lnTo>
                    <a:pt x="18" y="9"/>
                  </a:lnTo>
                  <a:lnTo>
                    <a:pt x="18" y="11"/>
                  </a:lnTo>
                  <a:lnTo>
                    <a:pt x="18" y="13"/>
                  </a:lnTo>
                  <a:lnTo>
                    <a:pt x="17" y="15"/>
                  </a:lnTo>
                  <a:lnTo>
                    <a:pt x="16" y="16"/>
                  </a:lnTo>
                  <a:lnTo>
                    <a:pt x="15" y="17"/>
                  </a:lnTo>
                  <a:lnTo>
                    <a:pt x="14" y="18"/>
                  </a:lnTo>
                  <a:lnTo>
                    <a:pt x="12" y="19"/>
                  </a:lnTo>
                  <a:lnTo>
                    <a:pt x="11" y="19"/>
                  </a:lnTo>
                  <a:lnTo>
                    <a:pt x="9" y="19"/>
                  </a:lnTo>
                  <a:lnTo>
                    <a:pt x="7" y="18"/>
                  </a:lnTo>
                  <a:lnTo>
                    <a:pt x="5" y="17"/>
                  </a:lnTo>
                  <a:lnTo>
                    <a:pt x="4" y="16"/>
                  </a:lnTo>
                  <a:lnTo>
                    <a:pt x="3" y="15"/>
                  </a:lnTo>
                  <a:lnTo>
                    <a:pt x="2" y="13"/>
                  </a:lnTo>
                  <a:lnTo>
                    <a:pt x="1" y="11"/>
                  </a:lnTo>
                  <a:lnTo>
                    <a:pt x="0" y="9"/>
                  </a:lnTo>
                  <a:lnTo>
                    <a:pt x="0" y="7"/>
                  </a:lnTo>
                  <a:lnTo>
                    <a:pt x="1" y="6"/>
                  </a:lnTo>
                  <a:lnTo>
                    <a:pt x="1" y="4"/>
                  </a:lnTo>
                  <a:lnTo>
                    <a:pt x="2" y="3"/>
                  </a:lnTo>
                  <a:lnTo>
                    <a:pt x="3" y="2"/>
                  </a:lnTo>
                  <a:lnTo>
                    <a:pt x="5" y="1"/>
                  </a:lnTo>
                  <a:lnTo>
                    <a:pt x="6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356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7" name="Freeform 540"/>
            <p:cNvSpPr>
              <a:spLocks/>
            </p:cNvSpPr>
            <p:nvPr/>
          </p:nvSpPr>
          <p:spPr bwMode="auto">
            <a:xfrm>
              <a:off x="3784" y="1949"/>
              <a:ext cx="16" cy="17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8" y="0"/>
                </a:cxn>
                <a:cxn ang="0">
                  <a:pos x="10" y="0"/>
                </a:cxn>
                <a:cxn ang="0">
                  <a:pos x="12" y="1"/>
                </a:cxn>
                <a:cxn ang="0">
                  <a:pos x="13" y="2"/>
                </a:cxn>
                <a:cxn ang="0">
                  <a:pos x="14" y="3"/>
                </a:cxn>
                <a:cxn ang="0">
                  <a:pos x="15" y="5"/>
                </a:cxn>
                <a:cxn ang="0">
                  <a:pos x="16" y="7"/>
                </a:cxn>
                <a:cxn ang="0">
                  <a:pos x="16" y="8"/>
                </a:cxn>
                <a:cxn ang="0">
                  <a:pos x="16" y="10"/>
                </a:cxn>
                <a:cxn ang="0">
                  <a:pos x="16" y="12"/>
                </a:cxn>
                <a:cxn ang="0">
                  <a:pos x="16" y="13"/>
                </a:cxn>
                <a:cxn ang="0">
                  <a:pos x="15" y="14"/>
                </a:cxn>
                <a:cxn ang="0">
                  <a:pos x="14" y="15"/>
                </a:cxn>
                <a:cxn ang="0">
                  <a:pos x="13" y="16"/>
                </a:cxn>
                <a:cxn ang="0">
                  <a:pos x="11" y="17"/>
                </a:cxn>
                <a:cxn ang="0">
                  <a:pos x="9" y="17"/>
                </a:cxn>
                <a:cxn ang="0">
                  <a:pos x="8" y="17"/>
                </a:cxn>
                <a:cxn ang="0">
                  <a:pos x="6" y="16"/>
                </a:cxn>
                <a:cxn ang="0">
                  <a:pos x="4" y="15"/>
                </a:cxn>
                <a:cxn ang="0">
                  <a:pos x="3" y="14"/>
                </a:cxn>
                <a:cxn ang="0">
                  <a:pos x="2" y="13"/>
                </a:cxn>
                <a:cxn ang="0">
                  <a:pos x="1" y="12"/>
                </a:cxn>
                <a:cxn ang="0">
                  <a:pos x="0" y="10"/>
                </a:cxn>
                <a:cxn ang="0">
                  <a:pos x="0" y="8"/>
                </a:cxn>
                <a:cxn ang="0">
                  <a:pos x="0" y="7"/>
                </a:cxn>
                <a:cxn ang="0">
                  <a:pos x="0" y="5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7" y="0"/>
                </a:cxn>
              </a:cxnLst>
              <a:rect l="0" t="0" r="r" b="b"/>
              <a:pathLst>
                <a:path w="16" h="17">
                  <a:moveTo>
                    <a:pt x="7" y="0"/>
                  </a:moveTo>
                  <a:lnTo>
                    <a:pt x="8" y="0"/>
                  </a:lnTo>
                  <a:lnTo>
                    <a:pt x="10" y="0"/>
                  </a:lnTo>
                  <a:lnTo>
                    <a:pt x="12" y="1"/>
                  </a:lnTo>
                  <a:lnTo>
                    <a:pt x="13" y="2"/>
                  </a:lnTo>
                  <a:lnTo>
                    <a:pt x="14" y="3"/>
                  </a:lnTo>
                  <a:lnTo>
                    <a:pt x="15" y="5"/>
                  </a:lnTo>
                  <a:lnTo>
                    <a:pt x="16" y="7"/>
                  </a:lnTo>
                  <a:lnTo>
                    <a:pt x="16" y="8"/>
                  </a:lnTo>
                  <a:lnTo>
                    <a:pt x="16" y="10"/>
                  </a:lnTo>
                  <a:lnTo>
                    <a:pt x="16" y="12"/>
                  </a:lnTo>
                  <a:lnTo>
                    <a:pt x="16" y="13"/>
                  </a:lnTo>
                  <a:lnTo>
                    <a:pt x="15" y="14"/>
                  </a:lnTo>
                  <a:lnTo>
                    <a:pt x="14" y="15"/>
                  </a:lnTo>
                  <a:lnTo>
                    <a:pt x="13" y="16"/>
                  </a:lnTo>
                  <a:lnTo>
                    <a:pt x="11" y="17"/>
                  </a:lnTo>
                  <a:lnTo>
                    <a:pt x="9" y="17"/>
                  </a:lnTo>
                  <a:lnTo>
                    <a:pt x="8" y="17"/>
                  </a:lnTo>
                  <a:lnTo>
                    <a:pt x="6" y="16"/>
                  </a:lnTo>
                  <a:lnTo>
                    <a:pt x="4" y="15"/>
                  </a:lnTo>
                  <a:lnTo>
                    <a:pt x="3" y="14"/>
                  </a:lnTo>
                  <a:lnTo>
                    <a:pt x="2" y="13"/>
                  </a:lnTo>
                  <a:lnTo>
                    <a:pt x="1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4" y="0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3A7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8" name="Freeform 541"/>
            <p:cNvSpPr>
              <a:spLocks/>
            </p:cNvSpPr>
            <p:nvPr/>
          </p:nvSpPr>
          <p:spPr bwMode="auto">
            <a:xfrm>
              <a:off x="3784" y="1949"/>
              <a:ext cx="16" cy="1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8" y="0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3" y="2"/>
                </a:cxn>
                <a:cxn ang="0">
                  <a:pos x="14" y="4"/>
                </a:cxn>
                <a:cxn ang="0">
                  <a:pos x="15" y="5"/>
                </a:cxn>
                <a:cxn ang="0">
                  <a:pos x="15" y="7"/>
                </a:cxn>
                <a:cxn ang="0">
                  <a:pos x="16" y="8"/>
                </a:cxn>
                <a:cxn ang="0">
                  <a:pos x="16" y="10"/>
                </a:cxn>
                <a:cxn ang="0">
                  <a:pos x="16" y="11"/>
                </a:cxn>
                <a:cxn ang="0">
                  <a:pos x="15" y="13"/>
                </a:cxn>
                <a:cxn ang="0">
                  <a:pos x="14" y="14"/>
                </a:cxn>
                <a:cxn ang="0">
                  <a:pos x="13" y="15"/>
                </a:cxn>
                <a:cxn ang="0">
                  <a:pos x="12" y="16"/>
                </a:cxn>
                <a:cxn ang="0">
                  <a:pos x="11" y="16"/>
                </a:cxn>
                <a:cxn ang="0">
                  <a:pos x="9" y="16"/>
                </a:cxn>
                <a:cxn ang="0">
                  <a:pos x="7" y="16"/>
                </a:cxn>
                <a:cxn ang="0">
                  <a:pos x="6" y="16"/>
                </a:cxn>
                <a:cxn ang="0">
                  <a:pos x="4" y="15"/>
                </a:cxn>
                <a:cxn ang="0">
                  <a:pos x="3" y="14"/>
                </a:cxn>
                <a:cxn ang="0">
                  <a:pos x="2" y="13"/>
                </a:cxn>
                <a:cxn ang="0">
                  <a:pos x="1" y="11"/>
                </a:cxn>
                <a:cxn ang="0">
                  <a:pos x="0" y="10"/>
                </a:cxn>
                <a:cxn ang="0">
                  <a:pos x="0" y="8"/>
                </a:cxn>
                <a:cxn ang="0">
                  <a:pos x="0" y="7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0"/>
                </a:cxn>
                <a:cxn ang="0">
                  <a:pos x="7" y="0"/>
                </a:cxn>
              </a:cxnLst>
              <a:rect l="0" t="0" r="r" b="b"/>
              <a:pathLst>
                <a:path w="16" h="16">
                  <a:moveTo>
                    <a:pt x="7" y="0"/>
                  </a:moveTo>
                  <a:lnTo>
                    <a:pt x="8" y="0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3" y="2"/>
                  </a:lnTo>
                  <a:lnTo>
                    <a:pt x="14" y="4"/>
                  </a:lnTo>
                  <a:lnTo>
                    <a:pt x="15" y="5"/>
                  </a:lnTo>
                  <a:lnTo>
                    <a:pt x="15" y="7"/>
                  </a:lnTo>
                  <a:lnTo>
                    <a:pt x="16" y="8"/>
                  </a:lnTo>
                  <a:lnTo>
                    <a:pt x="16" y="10"/>
                  </a:lnTo>
                  <a:lnTo>
                    <a:pt x="16" y="11"/>
                  </a:lnTo>
                  <a:lnTo>
                    <a:pt x="15" y="13"/>
                  </a:lnTo>
                  <a:lnTo>
                    <a:pt x="14" y="14"/>
                  </a:lnTo>
                  <a:lnTo>
                    <a:pt x="13" y="15"/>
                  </a:lnTo>
                  <a:lnTo>
                    <a:pt x="12" y="16"/>
                  </a:lnTo>
                  <a:lnTo>
                    <a:pt x="11" y="16"/>
                  </a:lnTo>
                  <a:lnTo>
                    <a:pt x="9" y="16"/>
                  </a:lnTo>
                  <a:lnTo>
                    <a:pt x="7" y="16"/>
                  </a:lnTo>
                  <a:lnTo>
                    <a:pt x="6" y="16"/>
                  </a:lnTo>
                  <a:lnTo>
                    <a:pt x="4" y="15"/>
                  </a:lnTo>
                  <a:lnTo>
                    <a:pt x="3" y="14"/>
                  </a:lnTo>
                  <a:lnTo>
                    <a:pt x="2" y="13"/>
                  </a:lnTo>
                  <a:lnTo>
                    <a:pt x="1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5"/>
                  </a:lnTo>
                  <a:lnTo>
                    <a:pt x="1" y="4"/>
                  </a:lnTo>
                  <a:lnTo>
                    <a:pt x="2" y="2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42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9" name="Freeform 542"/>
            <p:cNvSpPr>
              <a:spLocks/>
            </p:cNvSpPr>
            <p:nvPr/>
          </p:nvSpPr>
          <p:spPr bwMode="auto">
            <a:xfrm>
              <a:off x="3784" y="1949"/>
              <a:ext cx="15" cy="1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8" y="1"/>
                </a:cxn>
                <a:cxn ang="0">
                  <a:pos x="10" y="1"/>
                </a:cxn>
                <a:cxn ang="0">
                  <a:pos x="11" y="2"/>
                </a:cxn>
                <a:cxn ang="0">
                  <a:pos x="12" y="3"/>
                </a:cxn>
                <a:cxn ang="0">
                  <a:pos x="13" y="4"/>
                </a:cxn>
                <a:cxn ang="0">
                  <a:pos x="14" y="5"/>
                </a:cxn>
                <a:cxn ang="0">
                  <a:pos x="15" y="6"/>
                </a:cxn>
                <a:cxn ang="0">
                  <a:pos x="15" y="8"/>
                </a:cxn>
                <a:cxn ang="0">
                  <a:pos x="15" y="10"/>
                </a:cxn>
                <a:cxn ang="0">
                  <a:pos x="15" y="11"/>
                </a:cxn>
                <a:cxn ang="0">
                  <a:pos x="14" y="12"/>
                </a:cxn>
                <a:cxn ang="0">
                  <a:pos x="14" y="13"/>
                </a:cxn>
                <a:cxn ang="0">
                  <a:pos x="13" y="14"/>
                </a:cxn>
                <a:cxn ang="0">
                  <a:pos x="12" y="15"/>
                </a:cxn>
                <a:cxn ang="0">
                  <a:pos x="10" y="15"/>
                </a:cxn>
                <a:cxn ang="0">
                  <a:pos x="9" y="16"/>
                </a:cxn>
                <a:cxn ang="0">
                  <a:pos x="7" y="15"/>
                </a:cxn>
                <a:cxn ang="0">
                  <a:pos x="6" y="15"/>
                </a:cxn>
                <a:cxn ang="0">
                  <a:pos x="5" y="14"/>
                </a:cxn>
                <a:cxn ang="0">
                  <a:pos x="3" y="13"/>
                </a:cxn>
                <a:cxn ang="0">
                  <a:pos x="2" y="12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1" y="8"/>
                </a:cxn>
                <a:cxn ang="0">
                  <a:pos x="0" y="6"/>
                </a:cxn>
                <a:cxn ang="0">
                  <a:pos x="1" y="5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3" y="2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7" y="0"/>
                </a:cxn>
              </a:cxnLst>
              <a:rect l="0" t="0" r="r" b="b"/>
              <a:pathLst>
                <a:path w="15" h="16">
                  <a:moveTo>
                    <a:pt x="7" y="0"/>
                  </a:moveTo>
                  <a:lnTo>
                    <a:pt x="8" y="1"/>
                  </a:lnTo>
                  <a:lnTo>
                    <a:pt x="10" y="1"/>
                  </a:lnTo>
                  <a:lnTo>
                    <a:pt x="11" y="2"/>
                  </a:lnTo>
                  <a:lnTo>
                    <a:pt x="12" y="3"/>
                  </a:lnTo>
                  <a:lnTo>
                    <a:pt x="13" y="4"/>
                  </a:lnTo>
                  <a:lnTo>
                    <a:pt x="14" y="5"/>
                  </a:lnTo>
                  <a:lnTo>
                    <a:pt x="15" y="6"/>
                  </a:lnTo>
                  <a:lnTo>
                    <a:pt x="15" y="8"/>
                  </a:lnTo>
                  <a:lnTo>
                    <a:pt x="15" y="10"/>
                  </a:lnTo>
                  <a:lnTo>
                    <a:pt x="15" y="11"/>
                  </a:lnTo>
                  <a:lnTo>
                    <a:pt x="14" y="12"/>
                  </a:lnTo>
                  <a:lnTo>
                    <a:pt x="14" y="13"/>
                  </a:lnTo>
                  <a:lnTo>
                    <a:pt x="13" y="14"/>
                  </a:lnTo>
                  <a:lnTo>
                    <a:pt x="12" y="15"/>
                  </a:lnTo>
                  <a:lnTo>
                    <a:pt x="10" y="15"/>
                  </a:lnTo>
                  <a:lnTo>
                    <a:pt x="9" y="16"/>
                  </a:lnTo>
                  <a:lnTo>
                    <a:pt x="7" y="15"/>
                  </a:lnTo>
                  <a:lnTo>
                    <a:pt x="6" y="15"/>
                  </a:lnTo>
                  <a:lnTo>
                    <a:pt x="5" y="14"/>
                  </a:lnTo>
                  <a:lnTo>
                    <a:pt x="3" y="13"/>
                  </a:lnTo>
                  <a:lnTo>
                    <a:pt x="2" y="12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1" y="8"/>
                  </a:lnTo>
                  <a:lnTo>
                    <a:pt x="0" y="6"/>
                  </a:lnTo>
                  <a:lnTo>
                    <a:pt x="1" y="5"/>
                  </a:lnTo>
                  <a:lnTo>
                    <a:pt x="1" y="4"/>
                  </a:lnTo>
                  <a:lnTo>
                    <a:pt x="2" y="3"/>
                  </a:lnTo>
                  <a:lnTo>
                    <a:pt x="3" y="2"/>
                  </a:lnTo>
                  <a:lnTo>
                    <a:pt x="4" y="1"/>
                  </a:lnTo>
                  <a:lnTo>
                    <a:pt x="5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44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0" name="Freeform 543"/>
            <p:cNvSpPr>
              <a:spLocks/>
            </p:cNvSpPr>
            <p:nvPr/>
          </p:nvSpPr>
          <p:spPr bwMode="auto">
            <a:xfrm>
              <a:off x="3785" y="1950"/>
              <a:ext cx="13" cy="14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7" y="0"/>
                </a:cxn>
                <a:cxn ang="0">
                  <a:pos x="8" y="0"/>
                </a:cxn>
                <a:cxn ang="0">
                  <a:pos x="10" y="1"/>
                </a:cxn>
                <a:cxn ang="0">
                  <a:pos x="11" y="2"/>
                </a:cxn>
                <a:cxn ang="0">
                  <a:pos x="12" y="3"/>
                </a:cxn>
                <a:cxn ang="0">
                  <a:pos x="13" y="4"/>
                </a:cxn>
                <a:cxn ang="0">
                  <a:pos x="13" y="6"/>
                </a:cxn>
                <a:cxn ang="0">
                  <a:pos x="13" y="7"/>
                </a:cxn>
                <a:cxn ang="0">
                  <a:pos x="13" y="8"/>
                </a:cxn>
                <a:cxn ang="0">
                  <a:pos x="13" y="10"/>
                </a:cxn>
                <a:cxn ang="0">
                  <a:pos x="13" y="11"/>
                </a:cxn>
                <a:cxn ang="0">
                  <a:pos x="12" y="12"/>
                </a:cxn>
                <a:cxn ang="0">
                  <a:pos x="11" y="13"/>
                </a:cxn>
                <a:cxn ang="0">
                  <a:pos x="10" y="13"/>
                </a:cxn>
                <a:cxn ang="0">
                  <a:pos x="9" y="14"/>
                </a:cxn>
                <a:cxn ang="0">
                  <a:pos x="8" y="14"/>
                </a:cxn>
                <a:cxn ang="0">
                  <a:pos x="6" y="14"/>
                </a:cxn>
                <a:cxn ang="0">
                  <a:pos x="5" y="13"/>
                </a:cxn>
                <a:cxn ang="0">
                  <a:pos x="4" y="13"/>
                </a:cxn>
                <a:cxn ang="0">
                  <a:pos x="3" y="12"/>
                </a:cxn>
                <a:cxn ang="0">
                  <a:pos x="2" y="11"/>
                </a:cxn>
                <a:cxn ang="0">
                  <a:pos x="1" y="10"/>
                </a:cxn>
                <a:cxn ang="0">
                  <a:pos x="0" y="8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6" y="0"/>
                </a:cxn>
              </a:cxnLst>
              <a:rect l="0" t="0" r="r" b="b"/>
              <a:pathLst>
                <a:path w="13" h="14">
                  <a:moveTo>
                    <a:pt x="6" y="0"/>
                  </a:moveTo>
                  <a:lnTo>
                    <a:pt x="7" y="0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1" y="2"/>
                  </a:lnTo>
                  <a:lnTo>
                    <a:pt x="12" y="3"/>
                  </a:lnTo>
                  <a:lnTo>
                    <a:pt x="13" y="4"/>
                  </a:lnTo>
                  <a:lnTo>
                    <a:pt x="13" y="6"/>
                  </a:lnTo>
                  <a:lnTo>
                    <a:pt x="13" y="7"/>
                  </a:lnTo>
                  <a:lnTo>
                    <a:pt x="13" y="8"/>
                  </a:lnTo>
                  <a:lnTo>
                    <a:pt x="13" y="10"/>
                  </a:lnTo>
                  <a:lnTo>
                    <a:pt x="13" y="11"/>
                  </a:lnTo>
                  <a:lnTo>
                    <a:pt x="12" y="12"/>
                  </a:lnTo>
                  <a:lnTo>
                    <a:pt x="11" y="13"/>
                  </a:lnTo>
                  <a:lnTo>
                    <a:pt x="10" y="13"/>
                  </a:lnTo>
                  <a:lnTo>
                    <a:pt x="9" y="14"/>
                  </a:lnTo>
                  <a:lnTo>
                    <a:pt x="8" y="14"/>
                  </a:lnTo>
                  <a:lnTo>
                    <a:pt x="6" y="14"/>
                  </a:lnTo>
                  <a:lnTo>
                    <a:pt x="5" y="13"/>
                  </a:lnTo>
                  <a:lnTo>
                    <a:pt x="4" y="13"/>
                  </a:lnTo>
                  <a:lnTo>
                    <a:pt x="3" y="12"/>
                  </a:lnTo>
                  <a:lnTo>
                    <a:pt x="2" y="11"/>
                  </a:lnTo>
                  <a:lnTo>
                    <a:pt x="1" y="10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1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3" y="0"/>
                  </a:lnTo>
                  <a:lnTo>
                    <a:pt x="4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2497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1" name="Freeform 544"/>
            <p:cNvSpPr>
              <a:spLocks/>
            </p:cNvSpPr>
            <p:nvPr/>
          </p:nvSpPr>
          <p:spPr bwMode="auto">
            <a:xfrm>
              <a:off x="3785" y="1950"/>
              <a:ext cx="13" cy="13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7" y="0"/>
                </a:cxn>
                <a:cxn ang="0">
                  <a:pos x="8" y="1"/>
                </a:cxn>
                <a:cxn ang="0">
                  <a:pos x="9" y="1"/>
                </a:cxn>
                <a:cxn ang="0">
                  <a:pos x="10" y="2"/>
                </a:cxn>
                <a:cxn ang="0">
                  <a:pos x="11" y="3"/>
                </a:cxn>
                <a:cxn ang="0">
                  <a:pos x="12" y="4"/>
                </a:cxn>
                <a:cxn ang="0">
                  <a:pos x="12" y="5"/>
                </a:cxn>
                <a:cxn ang="0">
                  <a:pos x="13" y="7"/>
                </a:cxn>
                <a:cxn ang="0">
                  <a:pos x="13" y="8"/>
                </a:cxn>
                <a:cxn ang="0">
                  <a:pos x="13" y="9"/>
                </a:cxn>
                <a:cxn ang="0">
                  <a:pos x="12" y="10"/>
                </a:cxn>
                <a:cxn ang="0">
                  <a:pos x="12" y="12"/>
                </a:cxn>
                <a:cxn ang="0">
                  <a:pos x="11" y="12"/>
                </a:cxn>
                <a:cxn ang="0">
                  <a:pos x="10" y="13"/>
                </a:cxn>
                <a:cxn ang="0">
                  <a:pos x="9" y="13"/>
                </a:cxn>
                <a:cxn ang="0">
                  <a:pos x="7" y="13"/>
                </a:cxn>
                <a:cxn ang="0">
                  <a:pos x="6" y="13"/>
                </a:cxn>
                <a:cxn ang="0">
                  <a:pos x="5" y="13"/>
                </a:cxn>
                <a:cxn ang="0">
                  <a:pos x="4" y="12"/>
                </a:cxn>
                <a:cxn ang="0">
                  <a:pos x="3" y="12"/>
                </a:cxn>
                <a:cxn ang="0">
                  <a:pos x="2" y="10"/>
                </a:cxn>
                <a:cxn ang="0">
                  <a:pos x="1" y="9"/>
                </a:cxn>
                <a:cxn ang="0">
                  <a:pos x="1" y="8"/>
                </a:cxn>
                <a:cxn ang="0">
                  <a:pos x="0" y="7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0"/>
                </a:cxn>
                <a:cxn ang="0">
                  <a:pos x="6" y="0"/>
                </a:cxn>
              </a:cxnLst>
              <a:rect l="0" t="0" r="r" b="b"/>
              <a:pathLst>
                <a:path w="13" h="13">
                  <a:moveTo>
                    <a:pt x="6" y="0"/>
                  </a:moveTo>
                  <a:lnTo>
                    <a:pt x="7" y="0"/>
                  </a:lnTo>
                  <a:lnTo>
                    <a:pt x="8" y="1"/>
                  </a:lnTo>
                  <a:lnTo>
                    <a:pt x="9" y="1"/>
                  </a:lnTo>
                  <a:lnTo>
                    <a:pt x="10" y="2"/>
                  </a:lnTo>
                  <a:lnTo>
                    <a:pt x="11" y="3"/>
                  </a:lnTo>
                  <a:lnTo>
                    <a:pt x="12" y="4"/>
                  </a:lnTo>
                  <a:lnTo>
                    <a:pt x="12" y="5"/>
                  </a:lnTo>
                  <a:lnTo>
                    <a:pt x="13" y="7"/>
                  </a:lnTo>
                  <a:lnTo>
                    <a:pt x="13" y="8"/>
                  </a:lnTo>
                  <a:lnTo>
                    <a:pt x="13" y="9"/>
                  </a:lnTo>
                  <a:lnTo>
                    <a:pt x="12" y="10"/>
                  </a:lnTo>
                  <a:lnTo>
                    <a:pt x="12" y="12"/>
                  </a:lnTo>
                  <a:lnTo>
                    <a:pt x="11" y="12"/>
                  </a:lnTo>
                  <a:lnTo>
                    <a:pt x="10" y="13"/>
                  </a:lnTo>
                  <a:lnTo>
                    <a:pt x="9" y="13"/>
                  </a:lnTo>
                  <a:lnTo>
                    <a:pt x="7" y="13"/>
                  </a:lnTo>
                  <a:lnTo>
                    <a:pt x="6" y="13"/>
                  </a:lnTo>
                  <a:lnTo>
                    <a:pt x="5" y="13"/>
                  </a:lnTo>
                  <a:lnTo>
                    <a:pt x="4" y="12"/>
                  </a:lnTo>
                  <a:lnTo>
                    <a:pt x="3" y="12"/>
                  </a:lnTo>
                  <a:lnTo>
                    <a:pt x="2" y="10"/>
                  </a:lnTo>
                  <a:lnTo>
                    <a:pt x="1" y="9"/>
                  </a:lnTo>
                  <a:lnTo>
                    <a:pt x="1" y="8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F51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2" name="Freeform 545"/>
            <p:cNvSpPr>
              <a:spLocks/>
            </p:cNvSpPr>
            <p:nvPr/>
          </p:nvSpPr>
          <p:spPr bwMode="auto">
            <a:xfrm>
              <a:off x="3786" y="1951"/>
              <a:ext cx="11" cy="12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6" y="0"/>
                </a:cxn>
                <a:cxn ang="0">
                  <a:pos x="7" y="0"/>
                </a:cxn>
                <a:cxn ang="0">
                  <a:pos x="8" y="1"/>
                </a:cxn>
                <a:cxn ang="0">
                  <a:pos x="9" y="1"/>
                </a:cxn>
                <a:cxn ang="0">
                  <a:pos x="10" y="2"/>
                </a:cxn>
                <a:cxn ang="0">
                  <a:pos x="10" y="3"/>
                </a:cxn>
                <a:cxn ang="0">
                  <a:pos x="11" y="4"/>
                </a:cxn>
                <a:cxn ang="0">
                  <a:pos x="11" y="6"/>
                </a:cxn>
                <a:cxn ang="0">
                  <a:pos x="11" y="7"/>
                </a:cxn>
                <a:cxn ang="0">
                  <a:pos x="11" y="8"/>
                </a:cxn>
                <a:cxn ang="0">
                  <a:pos x="11" y="9"/>
                </a:cxn>
                <a:cxn ang="0">
                  <a:pos x="10" y="10"/>
                </a:cxn>
                <a:cxn ang="0">
                  <a:pos x="9" y="11"/>
                </a:cxn>
                <a:cxn ang="0">
                  <a:pos x="8" y="11"/>
                </a:cxn>
                <a:cxn ang="0">
                  <a:pos x="7" y="12"/>
                </a:cxn>
                <a:cxn ang="0">
                  <a:pos x="6" y="12"/>
                </a:cxn>
                <a:cxn ang="0">
                  <a:pos x="5" y="12"/>
                </a:cxn>
                <a:cxn ang="0">
                  <a:pos x="4" y="11"/>
                </a:cxn>
                <a:cxn ang="0">
                  <a:pos x="3" y="11"/>
                </a:cxn>
                <a:cxn ang="0">
                  <a:pos x="2" y="10"/>
                </a:cxn>
                <a:cxn ang="0">
                  <a:pos x="1" y="9"/>
                </a:cxn>
                <a:cxn ang="0">
                  <a:pos x="1" y="8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4" y="0"/>
                </a:cxn>
                <a:cxn ang="0">
                  <a:pos x="5" y="0"/>
                </a:cxn>
              </a:cxnLst>
              <a:rect l="0" t="0" r="r" b="b"/>
              <a:pathLst>
                <a:path w="11" h="12">
                  <a:moveTo>
                    <a:pt x="5" y="0"/>
                  </a:moveTo>
                  <a:lnTo>
                    <a:pt x="6" y="0"/>
                  </a:lnTo>
                  <a:lnTo>
                    <a:pt x="7" y="0"/>
                  </a:lnTo>
                  <a:lnTo>
                    <a:pt x="8" y="1"/>
                  </a:lnTo>
                  <a:lnTo>
                    <a:pt x="9" y="1"/>
                  </a:lnTo>
                  <a:lnTo>
                    <a:pt x="10" y="2"/>
                  </a:lnTo>
                  <a:lnTo>
                    <a:pt x="10" y="3"/>
                  </a:lnTo>
                  <a:lnTo>
                    <a:pt x="11" y="4"/>
                  </a:lnTo>
                  <a:lnTo>
                    <a:pt x="11" y="6"/>
                  </a:lnTo>
                  <a:lnTo>
                    <a:pt x="11" y="7"/>
                  </a:lnTo>
                  <a:lnTo>
                    <a:pt x="11" y="8"/>
                  </a:lnTo>
                  <a:lnTo>
                    <a:pt x="11" y="9"/>
                  </a:lnTo>
                  <a:lnTo>
                    <a:pt x="10" y="10"/>
                  </a:lnTo>
                  <a:lnTo>
                    <a:pt x="9" y="11"/>
                  </a:lnTo>
                  <a:lnTo>
                    <a:pt x="8" y="11"/>
                  </a:lnTo>
                  <a:lnTo>
                    <a:pt x="7" y="12"/>
                  </a:lnTo>
                  <a:lnTo>
                    <a:pt x="6" y="12"/>
                  </a:lnTo>
                  <a:lnTo>
                    <a:pt x="5" y="12"/>
                  </a:lnTo>
                  <a:lnTo>
                    <a:pt x="4" y="11"/>
                  </a:lnTo>
                  <a:lnTo>
                    <a:pt x="3" y="11"/>
                  </a:lnTo>
                  <a:lnTo>
                    <a:pt x="2" y="10"/>
                  </a:lnTo>
                  <a:lnTo>
                    <a:pt x="1" y="9"/>
                  </a:lnTo>
                  <a:lnTo>
                    <a:pt x="1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2" y="1"/>
                  </a:lnTo>
                  <a:lnTo>
                    <a:pt x="2" y="0"/>
                  </a:lnTo>
                  <a:lnTo>
                    <a:pt x="4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1E567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3" name="Freeform 546"/>
            <p:cNvSpPr>
              <a:spLocks/>
            </p:cNvSpPr>
            <p:nvPr/>
          </p:nvSpPr>
          <p:spPr bwMode="auto">
            <a:xfrm>
              <a:off x="3786" y="1951"/>
              <a:ext cx="11" cy="11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6" y="0"/>
                </a:cxn>
                <a:cxn ang="0">
                  <a:pos x="7" y="1"/>
                </a:cxn>
                <a:cxn ang="0">
                  <a:pos x="8" y="1"/>
                </a:cxn>
                <a:cxn ang="0">
                  <a:pos x="8" y="2"/>
                </a:cxn>
                <a:cxn ang="0">
                  <a:pos x="9" y="3"/>
                </a:cxn>
                <a:cxn ang="0">
                  <a:pos x="10" y="4"/>
                </a:cxn>
                <a:cxn ang="0">
                  <a:pos x="10" y="5"/>
                </a:cxn>
                <a:cxn ang="0">
                  <a:pos x="11" y="6"/>
                </a:cxn>
                <a:cxn ang="0">
                  <a:pos x="10" y="8"/>
                </a:cxn>
                <a:cxn ang="0">
                  <a:pos x="9" y="9"/>
                </a:cxn>
                <a:cxn ang="0">
                  <a:pos x="8" y="11"/>
                </a:cxn>
                <a:cxn ang="0">
                  <a:pos x="6" y="11"/>
                </a:cxn>
                <a:cxn ang="0">
                  <a:pos x="5" y="11"/>
                </a:cxn>
                <a:cxn ang="0">
                  <a:pos x="4" y="11"/>
                </a:cxn>
                <a:cxn ang="0">
                  <a:pos x="3" y="10"/>
                </a:cxn>
                <a:cxn ang="0">
                  <a:pos x="2" y="9"/>
                </a:cxn>
                <a:cxn ang="0">
                  <a:pos x="1" y="9"/>
                </a:cxn>
                <a:cxn ang="0">
                  <a:pos x="1" y="8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" y="2"/>
                </a:cxn>
                <a:cxn ang="0">
                  <a:pos x="3" y="1"/>
                </a:cxn>
                <a:cxn ang="0">
                  <a:pos x="5" y="0"/>
                </a:cxn>
              </a:cxnLst>
              <a:rect l="0" t="0" r="r" b="b"/>
              <a:pathLst>
                <a:path w="11" h="11">
                  <a:moveTo>
                    <a:pt x="5" y="0"/>
                  </a:moveTo>
                  <a:lnTo>
                    <a:pt x="6" y="0"/>
                  </a:lnTo>
                  <a:lnTo>
                    <a:pt x="7" y="1"/>
                  </a:lnTo>
                  <a:lnTo>
                    <a:pt x="8" y="1"/>
                  </a:lnTo>
                  <a:lnTo>
                    <a:pt x="8" y="2"/>
                  </a:lnTo>
                  <a:lnTo>
                    <a:pt x="9" y="3"/>
                  </a:lnTo>
                  <a:lnTo>
                    <a:pt x="10" y="4"/>
                  </a:lnTo>
                  <a:lnTo>
                    <a:pt x="10" y="5"/>
                  </a:lnTo>
                  <a:lnTo>
                    <a:pt x="11" y="6"/>
                  </a:lnTo>
                  <a:lnTo>
                    <a:pt x="10" y="8"/>
                  </a:lnTo>
                  <a:lnTo>
                    <a:pt x="9" y="9"/>
                  </a:lnTo>
                  <a:lnTo>
                    <a:pt x="8" y="11"/>
                  </a:lnTo>
                  <a:lnTo>
                    <a:pt x="6" y="11"/>
                  </a:lnTo>
                  <a:lnTo>
                    <a:pt x="5" y="11"/>
                  </a:lnTo>
                  <a:lnTo>
                    <a:pt x="4" y="11"/>
                  </a:lnTo>
                  <a:lnTo>
                    <a:pt x="3" y="10"/>
                  </a:lnTo>
                  <a:lnTo>
                    <a:pt x="2" y="9"/>
                  </a:lnTo>
                  <a:lnTo>
                    <a:pt x="1" y="9"/>
                  </a:lnTo>
                  <a:lnTo>
                    <a:pt x="1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1" y="2"/>
                  </a:lnTo>
                  <a:lnTo>
                    <a:pt x="3" y="1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2B5E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4" name="Freeform 547"/>
            <p:cNvSpPr>
              <a:spLocks/>
            </p:cNvSpPr>
            <p:nvPr/>
          </p:nvSpPr>
          <p:spPr bwMode="auto">
            <a:xfrm>
              <a:off x="3787" y="1952"/>
              <a:ext cx="9" cy="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6" y="0"/>
                </a:cxn>
                <a:cxn ang="0">
                  <a:pos x="7" y="1"/>
                </a:cxn>
                <a:cxn ang="0">
                  <a:pos x="8" y="2"/>
                </a:cxn>
                <a:cxn ang="0">
                  <a:pos x="8" y="3"/>
                </a:cxn>
                <a:cxn ang="0">
                  <a:pos x="9" y="3"/>
                </a:cxn>
                <a:cxn ang="0">
                  <a:pos x="9" y="4"/>
                </a:cxn>
                <a:cxn ang="0">
                  <a:pos x="9" y="6"/>
                </a:cxn>
                <a:cxn ang="0">
                  <a:pos x="8" y="8"/>
                </a:cxn>
                <a:cxn ang="0">
                  <a:pos x="7" y="9"/>
                </a:cxn>
                <a:cxn ang="0">
                  <a:pos x="5" y="9"/>
                </a:cxn>
                <a:cxn ang="0">
                  <a:pos x="4" y="9"/>
                </a:cxn>
                <a:cxn ang="0">
                  <a:pos x="3" y="9"/>
                </a:cxn>
                <a:cxn ang="0">
                  <a:pos x="2" y="8"/>
                </a:cxn>
                <a:cxn ang="0">
                  <a:pos x="1" y="8"/>
                </a:cxn>
                <a:cxn ang="0">
                  <a:pos x="1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4" y="0"/>
                </a:cxn>
              </a:cxnLst>
              <a:rect l="0" t="0" r="r" b="b"/>
              <a:pathLst>
                <a:path w="9" h="9">
                  <a:moveTo>
                    <a:pt x="4" y="0"/>
                  </a:move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1"/>
                  </a:lnTo>
                  <a:lnTo>
                    <a:pt x="8" y="2"/>
                  </a:lnTo>
                  <a:lnTo>
                    <a:pt x="8" y="3"/>
                  </a:lnTo>
                  <a:lnTo>
                    <a:pt x="9" y="3"/>
                  </a:lnTo>
                  <a:lnTo>
                    <a:pt x="9" y="4"/>
                  </a:lnTo>
                  <a:lnTo>
                    <a:pt x="9" y="6"/>
                  </a:lnTo>
                  <a:lnTo>
                    <a:pt x="8" y="8"/>
                  </a:lnTo>
                  <a:lnTo>
                    <a:pt x="7" y="9"/>
                  </a:lnTo>
                  <a:lnTo>
                    <a:pt x="5" y="9"/>
                  </a:lnTo>
                  <a:lnTo>
                    <a:pt x="4" y="9"/>
                  </a:lnTo>
                  <a:lnTo>
                    <a:pt x="3" y="9"/>
                  </a:lnTo>
                  <a:lnTo>
                    <a:pt x="2" y="8"/>
                  </a:lnTo>
                  <a:lnTo>
                    <a:pt x="1" y="8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38638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5" name="Freeform 548"/>
            <p:cNvSpPr>
              <a:spLocks/>
            </p:cNvSpPr>
            <p:nvPr/>
          </p:nvSpPr>
          <p:spPr bwMode="auto">
            <a:xfrm>
              <a:off x="3787" y="1952"/>
              <a:ext cx="8" cy="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5" y="0"/>
                </a:cxn>
                <a:cxn ang="0">
                  <a:pos x="7" y="1"/>
                </a:cxn>
                <a:cxn ang="0">
                  <a:pos x="8" y="3"/>
                </a:cxn>
                <a:cxn ang="0">
                  <a:pos x="8" y="4"/>
                </a:cxn>
                <a:cxn ang="0">
                  <a:pos x="8" y="6"/>
                </a:cxn>
                <a:cxn ang="0">
                  <a:pos x="7" y="7"/>
                </a:cxn>
                <a:cxn ang="0">
                  <a:pos x="6" y="8"/>
                </a:cxn>
                <a:cxn ang="0">
                  <a:pos x="5" y="9"/>
                </a:cxn>
                <a:cxn ang="0">
                  <a:pos x="3" y="8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4" y="0"/>
                </a:cxn>
              </a:cxnLst>
              <a:rect l="0" t="0" r="r" b="b"/>
              <a:pathLst>
                <a:path w="8" h="9">
                  <a:moveTo>
                    <a:pt x="4" y="0"/>
                  </a:moveTo>
                  <a:lnTo>
                    <a:pt x="5" y="0"/>
                  </a:lnTo>
                  <a:lnTo>
                    <a:pt x="7" y="1"/>
                  </a:lnTo>
                  <a:lnTo>
                    <a:pt x="8" y="3"/>
                  </a:lnTo>
                  <a:lnTo>
                    <a:pt x="8" y="4"/>
                  </a:lnTo>
                  <a:lnTo>
                    <a:pt x="8" y="6"/>
                  </a:lnTo>
                  <a:lnTo>
                    <a:pt x="7" y="7"/>
                  </a:lnTo>
                  <a:lnTo>
                    <a:pt x="6" y="8"/>
                  </a:lnTo>
                  <a:lnTo>
                    <a:pt x="5" y="9"/>
                  </a:lnTo>
                  <a:lnTo>
                    <a:pt x="3" y="8"/>
                  </a:lnTo>
                  <a:lnTo>
                    <a:pt x="2" y="7"/>
                  </a:lnTo>
                  <a:lnTo>
                    <a:pt x="1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1"/>
                  </a:lnTo>
                  <a:lnTo>
                    <a:pt x="2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42668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6" name="Freeform 549"/>
            <p:cNvSpPr>
              <a:spLocks/>
            </p:cNvSpPr>
            <p:nvPr/>
          </p:nvSpPr>
          <p:spPr bwMode="auto">
            <a:xfrm>
              <a:off x="3787" y="1952"/>
              <a:ext cx="8" cy="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5" y="1"/>
                </a:cxn>
                <a:cxn ang="0">
                  <a:pos x="6" y="1"/>
                </a:cxn>
                <a:cxn ang="0">
                  <a:pos x="7" y="3"/>
                </a:cxn>
                <a:cxn ang="0">
                  <a:pos x="8" y="4"/>
                </a:cxn>
                <a:cxn ang="0">
                  <a:pos x="8" y="6"/>
                </a:cxn>
                <a:cxn ang="0">
                  <a:pos x="7" y="7"/>
                </a:cxn>
                <a:cxn ang="0">
                  <a:pos x="6" y="8"/>
                </a:cxn>
                <a:cxn ang="0">
                  <a:pos x="4" y="8"/>
                </a:cxn>
                <a:cxn ang="0">
                  <a:pos x="3" y="8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0"/>
                </a:cxn>
              </a:cxnLst>
              <a:rect l="0" t="0" r="r" b="b"/>
              <a:pathLst>
                <a:path w="8" h="8">
                  <a:moveTo>
                    <a:pt x="3" y="0"/>
                  </a:moveTo>
                  <a:lnTo>
                    <a:pt x="5" y="1"/>
                  </a:lnTo>
                  <a:lnTo>
                    <a:pt x="6" y="1"/>
                  </a:lnTo>
                  <a:lnTo>
                    <a:pt x="7" y="3"/>
                  </a:lnTo>
                  <a:lnTo>
                    <a:pt x="8" y="4"/>
                  </a:lnTo>
                  <a:lnTo>
                    <a:pt x="8" y="6"/>
                  </a:lnTo>
                  <a:lnTo>
                    <a:pt x="7" y="7"/>
                  </a:lnTo>
                  <a:lnTo>
                    <a:pt x="6" y="8"/>
                  </a:lnTo>
                  <a:lnTo>
                    <a:pt x="4" y="8"/>
                  </a:lnTo>
                  <a:lnTo>
                    <a:pt x="3" y="8"/>
                  </a:lnTo>
                  <a:lnTo>
                    <a:pt x="2" y="7"/>
                  </a:lnTo>
                  <a:lnTo>
                    <a:pt x="1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1"/>
                  </a:lnTo>
                  <a:lnTo>
                    <a:pt x="2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516D8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7" name="Freeform 550"/>
            <p:cNvSpPr>
              <a:spLocks/>
            </p:cNvSpPr>
            <p:nvPr/>
          </p:nvSpPr>
          <p:spPr bwMode="auto">
            <a:xfrm>
              <a:off x="3788" y="1953"/>
              <a:ext cx="6" cy="6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0"/>
                </a:cxn>
                <a:cxn ang="0">
                  <a:pos x="5" y="1"/>
                </a:cxn>
                <a:cxn ang="0">
                  <a:pos x="6" y="2"/>
                </a:cxn>
                <a:cxn ang="0">
                  <a:pos x="6" y="3"/>
                </a:cxn>
                <a:cxn ang="0">
                  <a:pos x="6" y="4"/>
                </a:cxn>
                <a:cxn ang="0">
                  <a:pos x="5" y="5"/>
                </a:cxn>
                <a:cxn ang="0">
                  <a:pos x="4" y="6"/>
                </a:cxn>
                <a:cxn ang="0">
                  <a:pos x="3" y="6"/>
                </a:cxn>
                <a:cxn ang="0">
                  <a:pos x="2" y="6"/>
                </a:cxn>
                <a:cxn ang="0">
                  <a:pos x="1" y="5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2" y="0"/>
                </a:cxn>
              </a:cxnLst>
              <a:rect l="0" t="0" r="r" b="b"/>
              <a:pathLst>
                <a:path w="6" h="6">
                  <a:moveTo>
                    <a:pt x="2" y="0"/>
                  </a:moveTo>
                  <a:lnTo>
                    <a:pt x="4" y="0"/>
                  </a:lnTo>
                  <a:lnTo>
                    <a:pt x="5" y="1"/>
                  </a:lnTo>
                  <a:lnTo>
                    <a:pt x="6" y="2"/>
                  </a:lnTo>
                  <a:lnTo>
                    <a:pt x="6" y="3"/>
                  </a:lnTo>
                  <a:lnTo>
                    <a:pt x="6" y="4"/>
                  </a:lnTo>
                  <a:lnTo>
                    <a:pt x="5" y="5"/>
                  </a:lnTo>
                  <a:lnTo>
                    <a:pt x="4" y="6"/>
                  </a:lnTo>
                  <a:lnTo>
                    <a:pt x="3" y="6"/>
                  </a:lnTo>
                  <a:lnTo>
                    <a:pt x="2" y="6"/>
                  </a:lnTo>
                  <a:lnTo>
                    <a:pt x="1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5E728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8" name="Freeform 551"/>
            <p:cNvSpPr>
              <a:spLocks/>
            </p:cNvSpPr>
            <p:nvPr/>
          </p:nvSpPr>
          <p:spPr bwMode="auto">
            <a:xfrm>
              <a:off x="3824" y="1918"/>
              <a:ext cx="19" cy="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13" y="5"/>
                </a:cxn>
                <a:cxn ang="0">
                  <a:pos x="15" y="7"/>
                </a:cxn>
                <a:cxn ang="0">
                  <a:pos x="16" y="10"/>
                </a:cxn>
                <a:cxn ang="0">
                  <a:pos x="17" y="13"/>
                </a:cxn>
                <a:cxn ang="0">
                  <a:pos x="18" y="15"/>
                </a:cxn>
                <a:cxn ang="0">
                  <a:pos x="18" y="19"/>
                </a:cxn>
                <a:cxn ang="0">
                  <a:pos x="19" y="22"/>
                </a:cxn>
                <a:cxn ang="0">
                  <a:pos x="9" y="29"/>
                </a:cxn>
                <a:cxn ang="0">
                  <a:pos x="9" y="25"/>
                </a:cxn>
                <a:cxn ang="0">
                  <a:pos x="8" y="22"/>
                </a:cxn>
                <a:cxn ang="0">
                  <a:pos x="7" y="20"/>
                </a:cxn>
                <a:cxn ang="0">
                  <a:pos x="7" y="17"/>
                </a:cxn>
                <a:cxn ang="0">
                  <a:pos x="6" y="15"/>
                </a:cxn>
                <a:cxn ang="0">
                  <a:pos x="4" y="12"/>
                </a:cxn>
                <a:cxn ang="0">
                  <a:pos x="2" y="10"/>
                </a:cxn>
                <a:cxn ang="0">
                  <a:pos x="0" y="7"/>
                </a:cxn>
              </a:cxnLst>
              <a:rect l="0" t="0" r="r" b="b"/>
              <a:pathLst>
                <a:path w="19" h="29">
                  <a:moveTo>
                    <a:pt x="0" y="7"/>
                  </a:moveTo>
                  <a:lnTo>
                    <a:pt x="9" y="0"/>
                  </a:lnTo>
                  <a:lnTo>
                    <a:pt x="11" y="2"/>
                  </a:lnTo>
                  <a:lnTo>
                    <a:pt x="13" y="5"/>
                  </a:lnTo>
                  <a:lnTo>
                    <a:pt x="15" y="7"/>
                  </a:lnTo>
                  <a:lnTo>
                    <a:pt x="16" y="10"/>
                  </a:lnTo>
                  <a:lnTo>
                    <a:pt x="17" y="13"/>
                  </a:lnTo>
                  <a:lnTo>
                    <a:pt x="18" y="15"/>
                  </a:lnTo>
                  <a:lnTo>
                    <a:pt x="18" y="19"/>
                  </a:lnTo>
                  <a:lnTo>
                    <a:pt x="19" y="22"/>
                  </a:lnTo>
                  <a:lnTo>
                    <a:pt x="9" y="29"/>
                  </a:lnTo>
                  <a:lnTo>
                    <a:pt x="9" y="25"/>
                  </a:lnTo>
                  <a:lnTo>
                    <a:pt x="8" y="22"/>
                  </a:lnTo>
                  <a:lnTo>
                    <a:pt x="7" y="20"/>
                  </a:lnTo>
                  <a:lnTo>
                    <a:pt x="7" y="17"/>
                  </a:lnTo>
                  <a:lnTo>
                    <a:pt x="6" y="15"/>
                  </a:lnTo>
                  <a:lnTo>
                    <a:pt x="4" y="12"/>
                  </a:lnTo>
                  <a:lnTo>
                    <a:pt x="2" y="1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9" name="Freeform 552"/>
            <p:cNvSpPr>
              <a:spLocks/>
            </p:cNvSpPr>
            <p:nvPr/>
          </p:nvSpPr>
          <p:spPr bwMode="auto">
            <a:xfrm>
              <a:off x="3824" y="1918"/>
              <a:ext cx="18" cy="28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" y="6"/>
                </a:cxn>
                <a:cxn ang="0">
                  <a:pos x="2" y="6"/>
                </a:cxn>
                <a:cxn ang="0">
                  <a:pos x="3" y="5"/>
                </a:cxn>
                <a:cxn ang="0">
                  <a:pos x="5" y="4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1" y="3"/>
                </a:cxn>
                <a:cxn ang="0">
                  <a:pos x="13" y="5"/>
                </a:cxn>
                <a:cxn ang="0">
                  <a:pos x="14" y="7"/>
                </a:cxn>
                <a:cxn ang="0">
                  <a:pos x="16" y="10"/>
                </a:cxn>
                <a:cxn ang="0">
                  <a:pos x="17" y="12"/>
                </a:cxn>
                <a:cxn ang="0">
                  <a:pos x="17" y="15"/>
                </a:cxn>
                <a:cxn ang="0">
                  <a:pos x="18" y="18"/>
                </a:cxn>
                <a:cxn ang="0">
                  <a:pos x="18" y="21"/>
                </a:cxn>
                <a:cxn ang="0">
                  <a:pos x="17" y="22"/>
                </a:cxn>
                <a:cxn ang="0">
                  <a:pos x="16" y="23"/>
                </a:cxn>
                <a:cxn ang="0">
                  <a:pos x="15" y="24"/>
                </a:cxn>
                <a:cxn ang="0">
                  <a:pos x="14" y="24"/>
                </a:cxn>
                <a:cxn ang="0">
                  <a:pos x="13" y="25"/>
                </a:cxn>
                <a:cxn ang="0">
                  <a:pos x="11" y="26"/>
                </a:cxn>
                <a:cxn ang="0">
                  <a:pos x="10" y="27"/>
                </a:cxn>
                <a:cxn ang="0">
                  <a:pos x="9" y="28"/>
                </a:cxn>
                <a:cxn ang="0">
                  <a:pos x="9" y="25"/>
                </a:cxn>
                <a:cxn ang="0">
                  <a:pos x="8" y="22"/>
                </a:cxn>
                <a:cxn ang="0">
                  <a:pos x="7" y="19"/>
                </a:cxn>
                <a:cxn ang="0">
                  <a:pos x="7" y="17"/>
                </a:cxn>
                <a:cxn ang="0">
                  <a:pos x="6" y="15"/>
                </a:cxn>
                <a:cxn ang="0">
                  <a:pos x="4" y="13"/>
                </a:cxn>
                <a:cxn ang="0">
                  <a:pos x="2" y="10"/>
                </a:cxn>
                <a:cxn ang="0">
                  <a:pos x="0" y="7"/>
                </a:cxn>
              </a:cxnLst>
              <a:rect l="0" t="0" r="r" b="b"/>
              <a:pathLst>
                <a:path w="18" h="28">
                  <a:moveTo>
                    <a:pt x="0" y="7"/>
                  </a:moveTo>
                  <a:lnTo>
                    <a:pt x="1" y="6"/>
                  </a:lnTo>
                  <a:lnTo>
                    <a:pt x="2" y="6"/>
                  </a:lnTo>
                  <a:lnTo>
                    <a:pt x="3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3"/>
                  </a:lnTo>
                  <a:lnTo>
                    <a:pt x="13" y="5"/>
                  </a:lnTo>
                  <a:lnTo>
                    <a:pt x="14" y="7"/>
                  </a:lnTo>
                  <a:lnTo>
                    <a:pt x="16" y="10"/>
                  </a:lnTo>
                  <a:lnTo>
                    <a:pt x="17" y="12"/>
                  </a:lnTo>
                  <a:lnTo>
                    <a:pt x="17" y="15"/>
                  </a:lnTo>
                  <a:lnTo>
                    <a:pt x="18" y="18"/>
                  </a:lnTo>
                  <a:lnTo>
                    <a:pt x="18" y="21"/>
                  </a:lnTo>
                  <a:lnTo>
                    <a:pt x="17" y="22"/>
                  </a:lnTo>
                  <a:lnTo>
                    <a:pt x="16" y="23"/>
                  </a:lnTo>
                  <a:lnTo>
                    <a:pt x="15" y="24"/>
                  </a:lnTo>
                  <a:lnTo>
                    <a:pt x="14" y="24"/>
                  </a:lnTo>
                  <a:lnTo>
                    <a:pt x="13" y="25"/>
                  </a:lnTo>
                  <a:lnTo>
                    <a:pt x="11" y="26"/>
                  </a:lnTo>
                  <a:lnTo>
                    <a:pt x="10" y="27"/>
                  </a:lnTo>
                  <a:lnTo>
                    <a:pt x="9" y="28"/>
                  </a:lnTo>
                  <a:lnTo>
                    <a:pt x="9" y="25"/>
                  </a:lnTo>
                  <a:lnTo>
                    <a:pt x="8" y="22"/>
                  </a:lnTo>
                  <a:lnTo>
                    <a:pt x="7" y="19"/>
                  </a:lnTo>
                  <a:lnTo>
                    <a:pt x="7" y="17"/>
                  </a:lnTo>
                  <a:lnTo>
                    <a:pt x="6" y="15"/>
                  </a:lnTo>
                  <a:lnTo>
                    <a:pt x="4" y="13"/>
                  </a:lnTo>
                  <a:lnTo>
                    <a:pt x="2" y="1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9E96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0" name="Freeform 553"/>
            <p:cNvSpPr>
              <a:spLocks/>
            </p:cNvSpPr>
            <p:nvPr/>
          </p:nvSpPr>
          <p:spPr bwMode="auto">
            <a:xfrm>
              <a:off x="3824" y="1919"/>
              <a:ext cx="18" cy="26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" y="6"/>
                </a:cxn>
                <a:cxn ang="0">
                  <a:pos x="3" y="5"/>
                </a:cxn>
                <a:cxn ang="0">
                  <a:pos x="4" y="4"/>
                </a:cxn>
                <a:cxn ang="0">
                  <a:pos x="5" y="3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0" y="0"/>
                </a:cxn>
                <a:cxn ang="0">
                  <a:pos x="12" y="2"/>
                </a:cxn>
                <a:cxn ang="0">
                  <a:pos x="13" y="4"/>
                </a:cxn>
                <a:cxn ang="0">
                  <a:pos x="15" y="6"/>
                </a:cxn>
                <a:cxn ang="0">
                  <a:pos x="16" y="8"/>
                </a:cxn>
                <a:cxn ang="0">
                  <a:pos x="17" y="11"/>
                </a:cxn>
                <a:cxn ang="0">
                  <a:pos x="17" y="13"/>
                </a:cxn>
                <a:cxn ang="0">
                  <a:pos x="18" y="16"/>
                </a:cxn>
                <a:cxn ang="0">
                  <a:pos x="18" y="19"/>
                </a:cxn>
                <a:cxn ang="0">
                  <a:pos x="17" y="20"/>
                </a:cxn>
                <a:cxn ang="0">
                  <a:pos x="16" y="21"/>
                </a:cxn>
                <a:cxn ang="0">
                  <a:pos x="15" y="22"/>
                </a:cxn>
                <a:cxn ang="0">
                  <a:pos x="14" y="22"/>
                </a:cxn>
                <a:cxn ang="0">
                  <a:pos x="12" y="23"/>
                </a:cxn>
                <a:cxn ang="0">
                  <a:pos x="11" y="24"/>
                </a:cxn>
                <a:cxn ang="0">
                  <a:pos x="10" y="25"/>
                </a:cxn>
                <a:cxn ang="0">
                  <a:pos x="9" y="26"/>
                </a:cxn>
                <a:cxn ang="0">
                  <a:pos x="8" y="23"/>
                </a:cxn>
                <a:cxn ang="0">
                  <a:pos x="8" y="20"/>
                </a:cxn>
                <a:cxn ang="0">
                  <a:pos x="7" y="18"/>
                </a:cxn>
                <a:cxn ang="0">
                  <a:pos x="7" y="16"/>
                </a:cxn>
                <a:cxn ang="0">
                  <a:pos x="6" y="14"/>
                </a:cxn>
                <a:cxn ang="0">
                  <a:pos x="4" y="12"/>
                </a:cxn>
                <a:cxn ang="0">
                  <a:pos x="3" y="10"/>
                </a:cxn>
                <a:cxn ang="0">
                  <a:pos x="0" y="7"/>
                </a:cxn>
              </a:cxnLst>
              <a:rect l="0" t="0" r="r" b="b"/>
              <a:pathLst>
                <a:path w="18" h="26">
                  <a:moveTo>
                    <a:pt x="0" y="7"/>
                  </a:moveTo>
                  <a:lnTo>
                    <a:pt x="1" y="6"/>
                  </a:lnTo>
                  <a:lnTo>
                    <a:pt x="3" y="5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3" y="4"/>
                  </a:lnTo>
                  <a:lnTo>
                    <a:pt x="15" y="6"/>
                  </a:lnTo>
                  <a:lnTo>
                    <a:pt x="16" y="8"/>
                  </a:lnTo>
                  <a:lnTo>
                    <a:pt x="17" y="11"/>
                  </a:lnTo>
                  <a:lnTo>
                    <a:pt x="17" y="13"/>
                  </a:lnTo>
                  <a:lnTo>
                    <a:pt x="18" y="16"/>
                  </a:lnTo>
                  <a:lnTo>
                    <a:pt x="18" y="19"/>
                  </a:lnTo>
                  <a:lnTo>
                    <a:pt x="17" y="20"/>
                  </a:lnTo>
                  <a:lnTo>
                    <a:pt x="16" y="21"/>
                  </a:lnTo>
                  <a:lnTo>
                    <a:pt x="15" y="22"/>
                  </a:lnTo>
                  <a:lnTo>
                    <a:pt x="14" y="22"/>
                  </a:lnTo>
                  <a:lnTo>
                    <a:pt x="12" y="23"/>
                  </a:lnTo>
                  <a:lnTo>
                    <a:pt x="11" y="24"/>
                  </a:lnTo>
                  <a:lnTo>
                    <a:pt x="10" y="25"/>
                  </a:lnTo>
                  <a:lnTo>
                    <a:pt x="9" y="26"/>
                  </a:lnTo>
                  <a:lnTo>
                    <a:pt x="8" y="23"/>
                  </a:lnTo>
                  <a:lnTo>
                    <a:pt x="8" y="20"/>
                  </a:lnTo>
                  <a:lnTo>
                    <a:pt x="7" y="18"/>
                  </a:lnTo>
                  <a:lnTo>
                    <a:pt x="7" y="16"/>
                  </a:lnTo>
                  <a:lnTo>
                    <a:pt x="6" y="14"/>
                  </a:lnTo>
                  <a:lnTo>
                    <a:pt x="4" y="12"/>
                  </a:lnTo>
                  <a:lnTo>
                    <a:pt x="3" y="1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A09B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1" name="Freeform 554"/>
            <p:cNvSpPr>
              <a:spLocks/>
            </p:cNvSpPr>
            <p:nvPr/>
          </p:nvSpPr>
          <p:spPr bwMode="auto">
            <a:xfrm>
              <a:off x="3825" y="1920"/>
              <a:ext cx="17" cy="2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" y="6"/>
                </a:cxn>
                <a:cxn ang="0">
                  <a:pos x="2" y="5"/>
                </a:cxn>
                <a:cxn ang="0">
                  <a:pos x="3" y="4"/>
                </a:cxn>
                <a:cxn ang="0">
                  <a:pos x="5" y="3"/>
                </a:cxn>
                <a:cxn ang="0">
                  <a:pos x="6" y="2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12" y="4"/>
                </a:cxn>
                <a:cxn ang="0">
                  <a:pos x="13" y="5"/>
                </a:cxn>
                <a:cxn ang="0">
                  <a:pos x="15" y="7"/>
                </a:cxn>
                <a:cxn ang="0">
                  <a:pos x="15" y="9"/>
                </a:cxn>
                <a:cxn ang="0">
                  <a:pos x="16" y="12"/>
                </a:cxn>
                <a:cxn ang="0">
                  <a:pos x="16" y="14"/>
                </a:cxn>
                <a:cxn ang="0">
                  <a:pos x="17" y="17"/>
                </a:cxn>
                <a:cxn ang="0">
                  <a:pos x="16" y="18"/>
                </a:cxn>
                <a:cxn ang="0">
                  <a:pos x="15" y="19"/>
                </a:cxn>
                <a:cxn ang="0">
                  <a:pos x="13" y="20"/>
                </a:cxn>
                <a:cxn ang="0">
                  <a:pos x="12" y="20"/>
                </a:cxn>
                <a:cxn ang="0">
                  <a:pos x="11" y="21"/>
                </a:cxn>
                <a:cxn ang="0">
                  <a:pos x="10" y="22"/>
                </a:cxn>
                <a:cxn ang="0">
                  <a:pos x="9" y="23"/>
                </a:cxn>
                <a:cxn ang="0">
                  <a:pos x="8" y="24"/>
                </a:cxn>
                <a:cxn ang="0">
                  <a:pos x="7" y="21"/>
                </a:cxn>
                <a:cxn ang="0">
                  <a:pos x="7" y="19"/>
                </a:cxn>
                <a:cxn ang="0">
                  <a:pos x="6" y="17"/>
                </a:cxn>
                <a:cxn ang="0">
                  <a:pos x="5" y="15"/>
                </a:cxn>
                <a:cxn ang="0">
                  <a:pos x="5" y="13"/>
                </a:cxn>
                <a:cxn ang="0">
                  <a:pos x="3" y="11"/>
                </a:cxn>
                <a:cxn ang="0">
                  <a:pos x="2" y="9"/>
                </a:cxn>
                <a:cxn ang="0">
                  <a:pos x="0" y="7"/>
                </a:cxn>
              </a:cxnLst>
              <a:rect l="0" t="0" r="r" b="b"/>
              <a:pathLst>
                <a:path w="17" h="24">
                  <a:moveTo>
                    <a:pt x="0" y="7"/>
                  </a:moveTo>
                  <a:lnTo>
                    <a:pt x="1" y="6"/>
                  </a:lnTo>
                  <a:lnTo>
                    <a:pt x="2" y="5"/>
                  </a:lnTo>
                  <a:lnTo>
                    <a:pt x="3" y="4"/>
                  </a:lnTo>
                  <a:lnTo>
                    <a:pt x="5" y="3"/>
                  </a:lnTo>
                  <a:lnTo>
                    <a:pt x="6" y="2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2"/>
                  </a:lnTo>
                  <a:lnTo>
                    <a:pt x="12" y="4"/>
                  </a:lnTo>
                  <a:lnTo>
                    <a:pt x="13" y="5"/>
                  </a:lnTo>
                  <a:lnTo>
                    <a:pt x="15" y="7"/>
                  </a:lnTo>
                  <a:lnTo>
                    <a:pt x="15" y="9"/>
                  </a:lnTo>
                  <a:lnTo>
                    <a:pt x="16" y="12"/>
                  </a:lnTo>
                  <a:lnTo>
                    <a:pt x="16" y="14"/>
                  </a:lnTo>
                  <a:lnTo>
                    <a:pt x="17" y="17"/>
                  </a:lnTo>
                  <a:lnTo>
                    <a:pt x="16" y="18"/>
                  </a:lnTo>
                  <a:lnTo>
                    <a:pt x="15" y="19"/>
                  </a:lnTo>
                  <a:lnTo>
                    <a:pt x="13" y="20"/>
                  </a:lnTo>
                  <a:lnTo>
                    <a:pt x="12" y="20"/>
                  </a:lnTo>
                  <a:lnTo>
                    <a:pt x="11" y="21"/>
                  </a:lnTo>
                  <a:lnTo>
                    <a:pt x="10" y="22"/>
                  </a:lnTo>
                  <a:lnTo>
                    <a:pt x="9" y="23"/>
                  </a:lnTo>
                  <a:lnTo>
                    <a:pt x="8" y="24"/>
                  </a:lnTo>
                  <a:lnTo>
                    <a:pt x="7" y="21"/>
                  </a:lnTo>
                  <a:lnTo>
                    <a:pt x="7" y="19"/>
                  </a:lnTo>
                  <a:lnTo>
                    <a:pt x="6" y="17"/>
                  </a:lnTo>
                  <a:lnTo>
                    <a:pt x="5" y="15"/>
                  </a:lnTo>
                  <a:lnTo>
                    <a:pt x="5" y="13"/>
                  </a:lnTo>
                  <a:lnTo>
                    <a:pt x="3" y="11"/>
                  </a:lnTo>
                  <a:lnTo>
                    <a:pt x="2" y="9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A5A0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2" name="Freeform 555"/>
            <p:cNvSpPr>
              <a:spLocks/>
            </p:cNvSpPr>
            <p:nvPr/>
          </p:nvSpPr>
          <p:spPr bwMode="auto">
            <a:xfrm>
              <a:off x="3825" y="1921"/>
              <a:ext cx="16" cy="22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2" y="5"/>
                </a:cxn>
                <a:cxn ang="0">
                  <a:pos x="3" y="5"/>
                </a:cxn>
                <a:cxn ang="0">
                  <a:pos x="4" y="4"/>
                </a:cxn>
                <a:cxn ang="0">
                  <a:pos x="5" y="3"/>
                </a:cxn>
                <a:cxn ang="0">
                  <a:pos x="6" y="2"/>
                </a:cxn>
                <a:cxn ang="0">
                  <a:pos x="7" y="1"/>
                </a:cxn>
                <a:cxn ang="0">
                  <a:pos x="8" y="0"/>
                </a:cxn>
                <a:cxn ang="0">
                  <a:pos x="9" y="0"/>
                </a:cxn>
                <a:cxn ang="0">
                  <a:pos x="11" y="1"/>
                </a:cxn>
                <a:cxn ang="0">
                  <a:pos x="12" y="3"/>
                </a:cxn>
                <a:cxn ang="0">
                  <a:pos x="13" y="4"/>
                </a:cxn>
                <a:cxn ang="0">
                  <a:pos x="14" y="6"/>
                </a:cxn>
                <a:cxn ang="0">
                  <a:pos x="15" y="8"/>
                </a:cxn>
                <a:cxn ang="0">
                  <a:pos x="16" y="10"/>
                </a:cxn>
                <a:cxn ang="0">
                  <a:pos x="16" y="12"/>
                </a:cxn>
                <a:cxn ang="0">
                  <a:pos x="16" y="15"/>
                </a:cxn>
                <a:cxn ang="0">
                  <a:pos x="15" y="16"/>
                </a:cxn>
                <a:cxn ang="0">
                  <a:pos x="14" y="17"/>
                </a:cxn>
                <a:cxn ang="0">
                  <a:pos x="13" y="18"/>
                </a:cxn>
                <a:cxn ang="0">
                  <a:pos x="12" y="18"/>
                </a:cxn>
                <a:cxn ang="0">
                  <a:pos x="11" y="19"/>
                </a:cxn>
                <a:cxn ang="0">
                  <a:pos x="10" y="20"/>
                </a:cxn>
                <a:cxn ang="0">
                  <a:pos x="9" y="21"/>
                </a:cxn>
                <a:cxn ang="0">
                  <a:pos x="8" y="22"/>
                </a:cxn>
                <a:cxn ang="0">
                  <a:pos x="7" y="19"/>
                </a:cxn>
                <a:cxn ang="0">
                  <a:pos x="6" y="17"/>
                </a:cxn>
                <a:cxn ang="0">
                  <a:pos x="6" y="15"/>
                </a:cxn>
                <a:cxn ang="0">
                  <a:pos x="5" y="14"/>
                </a:cxn>
                <a:cxn ang="0">
                  <a:pos x="5" y="12"/>
                </a:cxn>
                <a:cxn ang="0">
                  <a:pos x="3" y="10"/>
                </a:cxn>
                <a:cxn ang="0">
                  <a:pos x="2" y="8"/>
                </a:cxn>
                <a:cxn ang="0">
                  <a:pos x="0" y="6"/>
                </a:cxn>
              </a:cxnLst>
              <a:rect l="0" t="0" r="r" b="b"/>
              <a:pathLst>
                <a:path w="16" h="22">
                  <a:moveTo>
                    <a:pt x="0" y="6"/>
                  </a:moveTo>
                  <a:lnTo>
                    <a:pt x="2" y="5"/>
                  </a:lnTo>
                  <a:lnTo>
                    <a:pt x="3" y="5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2"/>
                  </a:lnTo>
                  <a:lnTo>
                    <a:pt x="7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1"/>
                  </a:lnTo>
                  <a:lnTo>
                    <a:pt x="12" y="3"/>
                  </a:lnTo>
                  <a:lnTo>
                    <a:pt x="13" y="4"/>
                  </a:lnTo>
                  <a:lnTo>
                    <a:pt x="14" y="6"/>
                  </a:lnTo>
                  <a:lnTo>
                    <a:pt x="15" y="8"/>
                  </a:lnTo>
                  <a:lnTo>
                    <a:pt x="16" y="10"/>
                  </a:lnTo>
                  <a:lnTo>
                    <a:pt x="16" y="12"/>
                  </a:lnTo>
                  <a:lnTo>
                    <a:pt x="16" y="15"/>
                  </a:lnTo>
                  <a:lnTo>
                    <a:pt x="15" y="16"/>
                  </a:lnTo>
                  <a:lnTo>
                    <a:pt x="14" y="17"/>
                  </a:lnTo>
                  <a:lnTo>
                    <a:pt x="13" y="18"/>
                  </a:lnTo>
                  <a:lnTo>
                    <a:pt x="12" y="18"/>
                  </a:lnTo>
                  <a:lnTo>
                    <a:pt x="11" y="19"/>
                  </a:lnTo>
                  <a:lnTo>
                    <a:pt x="10" y="20"/>
                  </a:lnTo>
                  <a:lnTo>
                    <a:pt x="9" y="21"/>
                  </a:lnTo>
                  <a:lnTo>
                    <a:pt x="8" y="22"/>
                  </a:lnTo>
                  <a:lnTo>
                    <a:pt x="7" y="19"/>
                  </a:lnTo>
                  <a:lnTo>
                    <a:pt x="6" y="17"/>
                  </a:lnTo>
                  <a:lnTo>
                    <a:pt x="6" y="15"/>
                  </a:lnTo>
                  <a:lnTo>
                    <a:pt x="5" y="14"/>
                  </a:lnTo>
                  <a:lnTo>
                    <a:pt x="5" y="12"/>
                  </a:lnTo>
                  <a:lnTo>
                    <a:pt x="3" y="10"/>
                  </a:lnTo>
                  <a:lnTo>
                    <a:pt x="2" y="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A8A3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3" name="Freeform 556"/>
            <p:cNvSpPr>
              <a:spLocks/>
            </p:cNvSpPr>
            <p:nvPr/>
          </p:nvSpPr>
          <p:spPr bwMode="auto">
            <a:xfrm>
              <a:off x="3826" y="1921"/>
              <a:ext cx="15" cy="21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" y="6"/>
                </a:cxn>
                <a:cxn ang="0">
                  <a:pos x="2" y="5"/>
                </a:cxn>
                <a:cxn ang="0">
                  <a:pos x="3" y="4"/>
                </a:cxn>
                <a:cxn ang="0">
                  <a:pos x="4" y="4"/>
                </a:cxn>
                <a:cxn ang="0">
                  <a:pos x="5" y="3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0" y="2"/>
                </a:cxn>
                <a:cxn ang="0">
                  <a:pos x="12" y="3"/>
                </a:cxn>
                <a:cxn ang="0">
                  <a:pos x="12" y="5"/>
                </a:cxn>
                <a:cxn ang="0">
                  <a:pos x="13" y="6"/>
                </a:cxn>
                <a:cxn ang="0">
                  <a:pos x="14" y="8"/>
                </a:cxn>
                <a:cxn ang="0">
                  <a:pos x="14" y="9"/>
                </a:cxn>
                <a:cxn ang="0">
                  <a:pos x="15" y="11"/>
                </a:cxn>
                <a:cxn ang="0">
                  <a:pos x="15" y="14"/>
                </a:cxn>
                <a:cxn ang="0">
                  <a:pos x="14" y="15"/>
                </a:cxn>
                <a:cxn ang="0">
                  <a:pos x="13" y="16"/>
                </a:cxn>
                <a:cxn ang="0">
                  <a:pos x="12" y="17"/>
                </a:cxn>
                <a:cxn ang="0">
                  <a:pos x="11" y="17"/>
                </a:cxn>
                <a:cxn ang="0">
                  <a:pos x="10" y="18"/>
                </a:cxn>
                <a:cxn ang="0">
                  <a:pos x="9" y="19"/>
                </a:cxn>
                <a:cxn ang="0">
                  <a:pos x="7" y="20"/>
                </a:cxn>
                <a:cxn ang="0">
                  <a:pos x="6" y="21"/>
                </a:cxn>
                <a:cxn ang="0">
                  <a:pos x="6" y="18"/>
                </a:cxn>
                <a:cxn ang="0">
                  <a:pos x="5" y="17"/>
                </a:cxn>
                <a:cxn ang="0">
                  <a:pos x="5" y="15"/>
                </a:cxn>
                <a:cxn ang="0">
                  <a:pos x="4" y="14"/>
                </a:cxn>
                <a:cxn ang="0">
                  <a:pos x="4" y="12"/>
                </a:cxn>
                <a:cxn ang="0">
                  <a:pos x="3" y="11"/>
                </a:cxn>
                <a:cxn ang="0">
                  <a:pos x="2" y="9"/>
                </a:cxn>
                <a:cxn ang="0">
                  <a:pos x="0" y="7"/>
                </a:cxn>
              </a:cxnLst>
              <a:rect l="0" t="0" r="r" b="b"/>
              <a:pathLst>
                <a:path w="15" h="21">
                  <a:moveTo>
                    <a:pt x="0" y="7"/>
                  </a:moveTo>
                  <a:lnTo>
                    <a:pt x="1" y="6"/>
                  </a:lnTo>
                  <a:lnTo>
                    <a:pt x="2" y="5"/>
                  </a:lnTo>
                  <a:lnTo>
                    <a:pt x="3" y="4"/>
                  </a:lnTo>
                  <a:lnTo>
                    <a:pt x="4" y="4"/>
                  </a:lnTo>
                  <a:lnTo>
                    <a:pt x="5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0" y="2"/>
                  </a:lnTo>
                  <a:lnTo>
                    <a:pt x="12" y="3"/>
                  </a:lnTo>
                  <a:lnTo>
                    <a:pt x="12" y="5"/>
                  </a:lnTo>
                  <a:lnTo>
                    <a:pt x="13" y="6"/>
                  </a:lnTo>
                  <a:lnTo>
                    <a:pt x="14" y="8"/>
                  </a:lnTo>
                  <a:lnTo>
                    <a:pt x="14" y="9"/>
                  </a:lnTo>
                  <a:lnTo>
                    <a:pt x="15" y="11"/>
                  </a:lnTo>
                  <a:lnTo>
                    <a:pt x="15" y="14"/>
                  </a:lnTo>
                  <a:lnTo>
                    <a:pt x="14" y="15"/>
                  </a:lnTo>
                  <a:lnTo>
                    <a:pt x="13" y="16"/>
                  </a:lnTo>
                  <a:lnTo>
                    <a:pt x="12" y="17"/>
                  </a:lnTo>
                  <a:lnTo>
                    <a:pt x="11" y="17"/>
                  </a:lnTo>
                  <a:lnTo>
                    <a:pt x="10" y="18"/>
                  </a:lnTo>
                  <a:lnTo>
                    <a:pt x="9" y="19"/>
                  </a:lnTo>
                  <a:lnTo>
                    <a:pt x="7" y="20"/>
                  </a:lnTo>
                  <a:lnTo>
                    <a:pt x="6" y="21"/>
                  </a:lnTo>
                  <a:lnTo>
                    <a:pt x="6" y="18"/>
                  </a:lnTo>
                  <a:lnTo>
                    <a:pt x="5" y="17"/>
                  </a:lnTo>
                  <a:lnTo>
                    <a:pt x="5" y="15"/>
                  </a:lnTo>
                  <a:lnTo>
                    <a:pt x="4" y="14"/>
                  </a:lnTo>
                  <a:lnTo>
                    <a:pt x="4" y="12"/>
                  </a:lnTo>
                  <a:lnTo>
                    <a:pt x="3" y="11"/>
                  </a:lnTo>
                  <a:lnTo>
                    <a:pt x="2" y="9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AAA8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4" name="Freeform 557"/>
            <p:cNvSpPr>
              <a:spLocks/>
            </p:cNvSpPr>
            <p:nvPr/>
          </p:nvSpPr>
          <p:spPr bwMode="auto">
            <a:xfrm>
              <a:off x="3827" y="1922"/>
              <a:ext cx="14" cy="18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" y="6"/>
                </a:cxn>
                <a:cxn ang="0">
                  <a:pos x="2" y="5"/>
                </a:cxn>
                <a:cxn ang="0">
                  <a:pos x="3" y="4"/>
                </a:cxn>
                <a:cxn ang="0">
                  <a:pos x="4" y="3"/>
                </a:cxn>
                <a:cxn ang="0">
                  <a:pos x="5" y="2"/>
                </a:cxn>
                <a:cxn ang="0">
                  <a:pos x="6" y="2"/>
                </a:cxn>
                <a:cxn ang="0">
                  <a:pos x="7" y="1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11" y="3"/>
                </a:cxn>
                <a:cxn ang="0">
                  <a:pos x="11" y="4"/>
                </a:cxn>
                <a:cxn ang="0">
                  <a:pos x="12" y="5"/>
                </a:cxn>
                <a:cxn ang="0">
                  <a:pos x="13" y="6"/>
                </a:cxn>
                <a:cxn ang="0">
                  <a:pos x="13" y="8"/>
                </a:cxn>
                <a:cxn ang="0">
                  <a:pos x="14" y="10"/>
                </a:cxn>
                <a:cxn ang="0">
                  <a:pos x="14" y="12"/>
                </a:cxn>
                <a:cxn ang="0">
                  <a:pos x="13" y="13"/>
                </a:cxn>
                <a:cxn ang="0">
                  <a:pos x="12" y="14"/>
                </a:cxn>
                <a:cxn ang="0">
                  <a:pos x="11" y="14"/>
                </a:cxn>
                <a:cxn ang="0">
                  <a:pos x="10" y="15"/>
                </a:cxn>
                <a:cxn ang="0">
                  <a:pos x="8" y="16"/>
                </a:cxn>
                <a:cxn ang="0">
                  <a:pos x="7" y="17"/>
                </a:cxn>
                <a:cxn ang="0">
                  <a:pos x="6" y="18"/>
                </a:cxn>
                <a:cxn ang="0">
                  <a:pos x="5" y="18"/>
                </a:cxn>
                <a:cxn ang="0">
                  <a:pos x="5" y="17"/>
                </a:cxn>
                <a:cxn ang="0">
                  <a:pos x="4" y="15"/>
                </a:cxn>
                <a:cxn ang="0">
                  <a:pos x="4" y="14"/>
                </a:cxn>
                <a:cxn ang="0">
                  <a:pos x="3" y="13"/>
                </a:cxn>
                <a:cxn ang="0">
                  <a:pos x="3" y="11"/>
                </a:cxn>
                <a:cxn ang="0">
                  <a:pos x="2" y="10"/>
                </a:cxn>
                <a:cxn ang="0">
                  <a:pos x="1" y="8"/>
                </a:cxn>
                <a:cxn ang="0">
                  <a:pos x="0" y="6"/>
                </a:cxn>
              </a:cxnLst>
              <a:rect l="0" t="0" r="r" b="b"/>
              <a:pathLst>
                <a:path w="14" h="18">
                  <a:moveTo>
                    <a:pt x="0" y="6"/>
                  </a:moveTo>
                  <a:lnTo>
                    <a:pt x="1" y="6"/>
                  </a:lnTo>
                  <a:lnTo>
                    <a:pt x="2" y="5"/>
                  </a:lnTo>
                  <a:lnTo>
                    <a:pt x="3" y="4"/>
                  </a:lnTo>
                  <a:lnTo>
                    <a:pt x="4" y="3"/>
                  </a:lnTo>
                  <a:lnTo>
                    <a:pt x="5" y="2"/>
                  </a:lnTo>
                  <a:lnTo>
                    <a:pt x="6" y="2"/>
                  </a:lnTo>
                  <a:lnTo>
                    <a:pt x="7" y="1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1" y="3"/>
                  </a:lnTo>
                  <a:lnTo>
                    <a:pt x="11" y="4"/>
                  </a:lnTo>
                  <a:lnTo>
                    <a:pt x="12" y="5"/>
                  </a:lnTo>
                  <a:lnTo>
                    <a:pt x="13" y="6"/>
                  </a:lnTo>
                  <a:lnTo>
                    <a:pt x="13" y="8"/>
                  </a:lnTo>
                  <a:lnTo>
                    <a:pt x="14" y="10"/>
                  </a:lnTo>
                  <a:lnTo>
                    <a:pt x="14" y="12"/>
                  </a:lnTo>
                  <a:lnTo>
                    <a:pt x="13" y="13"/>
                  </a:lnTo>
                  <a:lnTo>
                    <a:pt x="12" y="14"/>
                  </a:lnTo>
                  <a:lnTo>
                    <a:pt x="11" y="14"/>
                  </a:lnTo>
                  <a:lnTo>
                    <a:pt x="10" y="15"/>
                  </a:lnTo>
                  <a:lnTo>
                    <a:pt x="8" y="16"/>
                  </a:lnTo>
                  <a:lnTo>
                    <a:pt x="7" y="17"/>
                  </a:lnTo>
                  <a:lnTo>
                    <a:pt x="6" y="18"/>
                  </a:lnTo>
                  <a:lnTo>
                    <a:pt x="5" y="18"/>
                  </a:lnTo>
                  <a:lnTo>
                    <a:pt x="5" y="17"/>
                  </a:lnTo>
                  <a:lnTo>
                    <a:pt x="4" y="15"/>
                  </a:lnTo>
                  <a:lnTo>
                    <a:pt x="4" y="14"/>
                  </a:lnTo>
                  <a:lnTo>
                    <a:pt x="3" y="13"/>
                  </a:lnTo>
                  <a:lnTo>
                    <a:pt x="3" y="11"/>
                  </a:lnTo>
                  <a:lnTo>
                    <a:pt x="2" y="10"/>
                  </a:lnTo>
                  <a:lnTo>
                    <a:pt x="1" y="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AFAA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5" name="Freeform 558"/>
            <p:cNvSpPr>
              <a:spLocks/>
            </p:cNvSpPr>
            <p:nvPr/>
          </p:nvSpPr>
          <p:spPr bwMode="auto">
            <a:xfrm>
              <a:off x="3827" y="1923"/>
              <a:ext cx="14" cy="16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" y="5"/>
                </a:cxn>
                <a:cxn ang="0">
                  <a:pos x="2" y="5"/>
                </a:cxn>
                <a:cxn ang="0">
                  <a:pos x="3" y="4"/>
                </a:cxn>
                <a:cxn ang="0">
                  <a:pos x="4" y="3"/>
                </a:cxn>
                <a:cxn ang="0">
                  <a:pos x="5" y="2"/>
                </a:cxn>
                <a:cxn ang="0">
                  <a:pos x="6" y="1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12" y="4"/>
                </a:cxn>
                <a:cxn ang="0">
                  <a:pos x="13" y="6"/>
                </a:cxn>
                <a:cxn ang="0">
                  <a:pos x="14" y="10"/>
                </a:cxn>
                <a:cxn ang="0">
                  <a:pos x="13" y="11"/>
                </a:cxn>
                <a:cxn ang="0">
                  <a:pos x="11" y="12"/>
                </a:cxn>
                <a:cxn ang="0">
                  <a:pos x="10" y="12"/>
                </a:cxn>
                <a:cxn ang="0">
                  <a:pos x="9" y="13"/>
                </a:cxn>
                <a:cxn ang="0">
                  <a:pos x="8" y="14"/>
                </a:cxn>
                <a:cxn ang="0">
                  <a:pos x="7" y="15"/>
                </a:cxn>
                <a:cxn ang="0">
                  <a:pos x="6" y="16"/>
                </a:cxn>
                <a:cxn ang="0">
                  <a:pos x="5" y="16"/>
                </a:cxn>
                <a:cxn ang="0">
                  <a:pos x="4" y="14"/>
                </a:cxn>
                <a:cxn ang="0">
                  <a:pos x="3" y="12"/>
                </a:cxn>
                <a:cxn ang="0">
                  <a:pos x="2" y="9"/>
                </a:cxn>
                <a:cxn ang="0">
                  <a:pos x="0" y="6"/>
                </a:cxn>
              </a:cxnLst>
              <a:rect l="0" t="0" r="r" b="b"/>
              <a:pathLst>
                <a:path w="14" h="16">
                  <a:moveTo>
                    <a:pt x="0" y="6"/>
                  </a:moveTo>
                  <a:lnTo>
                    <a:pt x="1" y="5"/>
                  </a:lnTo>
                  <a:lnTo>
                    <a:pt x="2" y="5"/>
                  </a:lnTo>
                  <a:lnTo>
                    <a:pt x="3" y="4"/>
                  </a:lnTo>
                  <a:lnTo>
                    <a:pt x="4" y="3"/>
                  </a:lnTo>
                  <a:lnTo>
                    <a:pt x="5" y="2"/>
                  </a:lnTo>
                  <a:lnTo>
                    <a:pt x="6" y="1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2"/>
                  </a:lnTo>
                  <a:lnTo>
                    <a:pt x="12" y="4"/>
                  </a:lnTo>
                  <a:lnTo>
                    <a:pt x="13" y="6"/>
                  </a:lnTo>
                  <a:lnTo>
                    <a:pt x="14" y="10"/>
                  </a:lnTo>
                  <a:lnTo>
                    <a:pt x="13" y="11"/>
                  </a:lnTo>
                  <a:lnTo>
                    <a:pt x="11" y="12"/>
                  </a:lnTo>
                  <a:lnTo>
                    <a:pt x="10" y="12"/>
                  </a:lnTo>
                  <a:lnTo>
                    <a:pt x="9" y="13"/>
                  </a:lnTo>
                  <a:lnTo>
                    <a:pt x="8" y="14"/>
                  </a:lnTo>
                  <a:lnTo>
                    <a:pt x="7" y="15"/>
                  </a:lnTo>
                  <a:lnTo>
                    <a:pt x="6" y="16"/>
                  </a:lnTo>
                  <a:lnTo>
                    <a:pt x="5" y="16"/>
                  </a:lnTo>
                  <a:lnTo>
                    <a:pt x="4" y="14"/>
                  </a:lnTo>
                  <a:lnTo>
                    <a:pt x="3" y="12"/>
                  </a:lnTo>
                  <a:lnTo>
                    <a:pt x="2" y="9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B2AFA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6" name="Freeform 559"/>
            <p:cNvSpPr>
              <a:spLocks/>
            </p:cNvSpPr>
            <p:nvPr/>
          </p:nvSpPr>
          <p:spPr bwMode="auto">
            <a:xfrm>
              <a:off x="3827" y="1923"/>
              <a:ext cx="13" cy="15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" y="6"/>
                </a:cxn>
                <a:cxn ang="0">
                  <a:pos x="3" y="5"/>
                </a:cxn>
                <a:cxn ang="0">
                  <a:pos x="4" y="4"/>
                </a:cxn>
                <a:cxn ang="0">
                  <a:pos x="5" y="4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12" y="4"/>
                </a:cxn>
                <a:cxn ang="0">
                  <a:pos x="12" y="6"/>
                </a:cxn>
                <a:cxn ang="0">
                  <a:pos x="13" y="9"/>
                </a:cxn>
                <a:cxn ang="0">
                  <a:pos x="12" y="10"/>
                </a:cxn>
                <a:cxn ang="0">
                  <a:pos x="11" y="10"/>
                </a:cxn>
                <a:cxn ang="0">
                  <a:pos x="10" y="11"/>
                </a:cxn>
                <a:cxn ang="0">
                  <a:pos x="9" y="12"/>
                </a:cxn>
                <a:cxn ang="0">
                  <a:pos x="8" y="13"/>
                </a:cxn>
                <a:cxn ang="0">
                  <a:pos x="7" y="14"/>
                </a:cxn>
                <a:cxn ang="0">
                  <a:pos x="6" y="15"/>
                </a:cxn>
                <a:cxn ang="0">
                  <a:pos x="5" y="15"/>
                </a:cxn>
                <a:cxn ang="0">
                  <a:pos x="4" y="13"/>
                </a:cxn>
                <a:cxn ang="0">
                  <a:pos x="3" y="12"/>
                </a:cxn>
                <a:cxn ang="0">
                  <a:pos x="2" y="10"/>
                </a:cxn>
                <a:cxn ang="0">
                  <a:pos x="0" y="7"/>
                </a:cxn>
              </a:cxnLst>
              <a:rect l="0" t="0" r="r" b="b"/>
              <a:pathLst>
                <a:path w="13" h="15">
                  <a:moveTo>
                    <a:pt x="0" y="7"/>
                  </a:moveTo>
                  <a:lnTo>
                    <a:pt x="1" y="6"/>
                  </a:lnTo>
                  <a:lnTo>
                    <a:pt x="3" y="5"/>
                  </a:lnTo>
                  <a:lnTo>
                    <a:pt x="4" y="4"/>
                  </a:lnTo>
                  <a:lnTo>
                    <a:pt x="5" y="4"/>
                  </a:lnTo>
                  <a:lnTo>
                    <a:pt x="6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2"/>
                  </a:lnTo>
                  <a:lnTo>
                    <a:pt x="12" y="4"/>
                  </a:lnTo>
                  <a:lnTo>
                    <a:pt x="12" y="6"/>
                  </a:lnTo>
                  <a:lnTo>
                    <a:pt x="13" y="9"/>
                  </a:lnTo>
                  <a:lnTo>
                    <a:pt x="12" y="10"/>
                  </a:lnTo>
                  <a:lnTo>
                    <a:pt x="11" y="10"/>
                  </a:lnTo>
                  <a:lnTo>
                    <a:pt x="10" y="11"/>
                  </a:lnTo>
                  <a:lnTo>
                    <a:pt x="9" y="12"/>
                  </a:lnTo>
                  <a:lnTo>
                    <a:pt x="8" y="13"/>
                  </a:lnTo>
                  <a:lnTo>
                    <a:pt x="7" y="14"/>
                  </a:lnTo>
                  <a:lnTo>
                    <a:pt x="6" y="15"/>
                  </a:lnTo>
                  <a:lnTo>
                    <a:pt x="5" y="15"/>
                  </a:lnTo>
                  <a:lnTo>
                    <a:pt x="4" y="13"/>
                  </a:lnTo>
                  <a:lnTo>
                    <a:pt x="3" y="12"/>
                  </a:lnTo>
                  <a:lnTo>
                    <a:pt x="2" y="1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B5B2B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7" name="Freeform 560"/>
            <p:cNvSpPr>
              <a:spLocks/>
            </p:cNvSpPr>
            <p:nvPr/>
          </p:nvSpPr>
          <p:spPr bwMode="auto">
            <a:xfrm>
              <a:off x="3828" y="1924"/>
              <a:ext cx="12" cy="13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" y="5"/>
                </a:cxn>
                <a:cxn ang="0">
                  <a:pos x="2" y="5"/>
                </a:cxn>
                <a:cxn ang="0">
                  <a:pos x="3" y="4"/>
                </a:cxn>
                <a:cxn ang="0">
                  <a:pos x="4" y="3"/>
                </a:cxn>
                <a:cxn ang="0">
                  <a:pos x="5" y="2"/>
                </a:cxn>
                <a:cxn ang="0">
                  <a:pos x="6" y="2"/>
                </a:cxn>
                <a:cxn ang="0">
                  <a:pos x="7" y="1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10" y="3"/>
                </a:cxn>
                <a:cxn ang="0">
                  <a:pos x="11" y="4"/>
                </a:cxn>
                <a:cxn ang="0">
                  <a:pos x="12" y="7"/>
                </a:cxn>
                <a:cxn ang="0">
                  <a:pos x="11" y="7"/>
                </a:cxn>
                <a:cxn ang="0">
                  <a:pos x="10" y="8"/>
                </a:cxn>
                <a:cxn ang="0">
                  <a:pos x="9" y="9"/>
                </a:cxn>
                <a:cxn ang="0">
                  <a:pos x="8" y="10"/>
                </a:cxn>
                <a:cxn ang="0">
                  <a:pos x="7" y="11"/>
                </a:cxn>
                <a:cxn ang="0">
                  <a:pos x="6" y="12"/>
                </a:cxn>
                <a:cxn ang="0">
                  <a:pos x="5" y="12"/>
                </a:cxn>
                <a:cxn ang="0">
                  <a:pos x="4" y="13"/>
                </a:cxn>
                <a:cxn ang="0">
                  <a:pos x="3" y="12"/>
                </a:cxn>
                <a:cxn ang="0">
                  <a:pos x="2" y="11"/>
                </a:cxn>
                <a:cxn ang="0">
                  <a:pos x="1" y="9"/>
                </a:cxn>
                <a:cxn ang="0">
                  <a:pos x="0" y="6"/>
                </a:cxn>
              </a:cxnLst>
              <a:rect l="0" t="0" r="r" b="b"/>
              <a:pathLst>
                <a:path w="12" h="13">
                  <a:moveTo>
                    <a:pt x="0" y="6"/>
                  </a:moveTo>
                  <a:lnTo>
                    <a:pt x="1" y="5"/>
                  </a:lnTo>
                  <a:lnTo>
                    <a:pt x="2" y="5"/>
                  </a:lnTo>
                  <a:lnTo>
                    <a:pt x="3" y="4"/>
                  </a:lnTo>
                  <a:lnTo>
                    <a:pt x="4" y="3"/>
                  </a:lnTo>
                  <a:lnTo>
                    <a:pt x="5" y="2"/>
                  </a:lnTo>
                  <a:lnTo>
                    <a:pt x="6" y="2"/>
                  </a:lnTo>
                  <a:lnTo>
                    <a:pt x="7" y="1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0" y="3"/>
                  </a:lnTo>
                  <a:lnTo>
                    <a:pt x="11" y="4"/>
                  </a:lnTo>
                  <a:lnTo>
                    <a:pt x="12" y="7"/>
                  </a:lnTo>
                  <a:lnTo>
                    <a:pt x="11" y="7"/>
                  </a:lnTo>
                  <a:lnTo>
                    <a:pt x="10" y="8"/>
                  </a:lnTo>
                  <a:lnTo>
                    <a:pt x="9" y="9"/>
                  </a:lnTo>
                  <a:lnTo>
                    <a:pt x="8" y="10"/>
                  </a:lnTo>
                  <a:lnTo>
                    <a:pt x="7" y="11"/>
                  </a:lnTo>
                  <a:lnTo>
                    <a:pt x="6" y="12"/>
                  </a:lnTo>
                  <a:lnTo>
                    <a:pt x="5" y="12"/>
                  </a:lnTo>
                  <a:lnTo>
                    <a:pt x="4" y="13"/>
                  </a:lnTo>
                  <a:lnTo>
                    <a:pt x="3" y="12"/>
                  </a:lnTo>
                  <a:lnTo>
                    <a:pt x="2" y="11"/>
                  </a:lnTo>
                  <a:lnTo>
                    <a:pt x="1" y="9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BAB7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8" name="Freeform 561"/>
            <p:cNvSpPr>
              <a:spLocks/>
            </p:cNvSpPr>
            <p:nvPr/>
          </p:nvSpPr>
          <p:spPr bwMode="auto">
            <a:xfrm>
              <a:off x="3828" y="1925"/>
              <a:ext cx="12" cy="11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2" y="5"/>
                </a:cxn>
                <a:cxn ang="0">
                  <a:pos x="3" y="4"/>
                </a:cxn>
                <a:cxn ang="0">
                  <a:pos x="4" y="4"/>
                </a:cxn>
                <a:cxn ang="0">
                  <a:pos x="5" y="3"/>
                </a:cxn>
                <a:cxn ang="0">
                  <a:pos x="6" y="2"/>
                </a:cxn>
                <a:cxn ang="0">
                  <a:pos x="7" y="1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0" y="1"/>
                </a:cxn>
                <a:cxn ang="0">
                  <a:pos x="10" y="1"/>
                </a:cxn>
                <a:cxn ang="0">
                  <a:pos x="11" y="2"/>
                </a:cxn>
                <a:cxn ang="0">
                  <a:pos x="12" y="5"/>
                </a:cxn>
                <a:cxn ang="0">
                  <a:pos x="11" y="6"/>
                </a:cxn>
                <a:cxn ang="0">
                  <a:pos x="10" y="6"/>
                </a:cxn>
                <a:cxn ang="0">
                  <a:pos x="9" y="7"/>
                </a:cxn>
                <a:cxn ang="0">
                  <a:pos x="8" y="8"/>
                </a:cxn>
                <a:cxn ang="0">
                  <a:pos x="7" y="9"/>
                </a:cxn>
                <a:cxn ang="0">
                  <a:pos x="6" y="10"/>
                </a:cxn>
                <a:cxn ang="0">
                  <a:pos x="5" y="10"/>
                </a:cxn>
                <a:cxn ang="0">
                  <a:pos x="3" y="11"/>
                </a:cxn>
                <a:cxn ang="0">
                  <a:pos x="3" y="10"/>
                </a:cxn>
                <a:cxn ang="0">
                  <a:pos x="2" y="9"/>
                </a:cxn>
                <a:cxn ang="0">
                  <a:pos x="2" y="8"/>
                </a:cxn>
                <a:cxn ang="0">
                  <a:pos x="0" y="6"/>
                </a:cxn>
              </a:cxnLst>
              <a:rect l="0" t="0" r="r" b="b"/>
              <a:pathLst>
                <a:path w="12" h="11">
                  <a:moveTo>
                    <a:pt x="0" y="6"/>
                  </a:moveTo>
                  <a:lnTo>
                    <a:pt x="2" y="5"/>
                  </a:lnTo>
                  <a:lnTo>
                    <a:pt x="3" y="4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2"/>
                  </a:lnTo>
                  <a:lnTo>
                    <a:pt x="7" y="1"/>
                  </a:lnTo>
                  <a:lnTo>
                    <a:pt x="8" y="1"/>
                  </a:lnTo>
                  <a:lnTo>
                    <a:pt x="9" y="0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1" y="6"/>
                  </a:lnTo>
                  <a:lnTo>
                    <a:pt x="10" y="6"/>
                  </a:lnTo>
                  <a:lnTo>
                    <a:pt x="9" y="7"/>
                  </a:lnTo>
                  <a:lnTo>
                    <a:pt x="8" y="8"/>
                  </a:lnTo>
                  <a:lnTo>
                    <a:pt x="7" y="9"/>
                  </a:lnTo>
                  <a:lnTo>
                    <a:pt x="6" y="10"/>
                  </a:lnTo>
                  <a:lnTo>
                    <a:pt x="5" y="10"/>
                  </a:lnTo>
                  <a:lnTo>
                    <a:pt x="3" y="11"/>
                  </a:lnTo>
                  <a:lnTo>
                    <a:pt x="3" y="10"/>
                  </a:lnTo>
                  <a:lnTo>
                    <a:pt x="2" y="9"/>
                  </a:lnTo>
                  <a:lnTo>
                    <a:pt x="2" y="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BCBC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9" name="Freeform 562"/>
            <p:cNvSpPr>
              <a:spLocks/>
            </p:cNvSpPr>
            <p:nvPr/>
          </p:nvSpPr>
          <p:spPr bwMode="auto">
            <a:xfrm>
              <a:off x="3829" y="1926"/>
              <a:ext cx="11" cy="9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8" y="0"/>
                </a:cxn>
                <a:cxn ang="0">
                  <a:pos x="9" y="0"/>
                </a:cxn>
                <a:cxn ang="0">
                  <a:pos x="9" y="0"/>
                </a:cxn>
                <a:cxn ang="0">
                  <a:pos x="9" y="1"/>
                </a:cxn>
                <a:cxn ang="0">
                  <a:pos x="11" y="2"/>
                </a:cxn>
                <a:cxn ang="0">
                  <a:pos x="2" y="9"/>
                </a:cxn>
                <a:cxn ang="0">
                  <a:pos x="1" y="9"/>
                </a:cxn>
                <a:cxn ang="0">
                  <a:pos x="1" y="8"/>
                </a:cxn>
                <a:cxn ang="0">
                  <a:pos x="1" y="7"/>
                </a:cxn>
                <a:cxn ang="0">
                  <a:pos x="0" y="6"/>
                </a:cxn>
              </a:cxnLst>
              <a:rect l="0" t="0" r="r" b="b"/>
              <a:pathLst>
                <a:path w="11" h="9">
                  <a:moveTo>
                    <a:pt x="0" y="6"/>
                  </a:moveTo>
                  <a:lnTo>
                    <a:pt x="8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9" y="1"/>
                  </a:lnTo>
                  <a:lnTo>
                    <a:pt x="11" y="2"/>
                  </a:lnTo>
                  <a:lnTo>
                    <a:pt x="2" y="9"/>
                  </a:lnTo>
                  <a:lnTo>
                    <a:pt x="1" y="9"/>
                  </a:lnTo>
                  <a:lnTo>
                    <a:pt x="1" y="8"/>
                  </a:lnTo>
                  <a:lnTo>
                    <a:pt x="1" y="7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0" name="Freeform 563"/>
            <p:cNvSpPr>
              <a:spLocks/>
            </p:cNvSpPr>
            <p:nvPr/>
          </p:nvSpPr>
          <p:spPr bwMode="auto">
            <a:xfrm>
              <a:off x="3813" y="1928"/>
              <a:ext cx="15" cy="23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7" y="0"/>
                </a:cxn>
                <a:cxn ang="0">
                  <a:pos x="9" y="2"/>
                </a:cxn>
                <a:cxn ang="0">
                  <a:pos x="10" y="4"/>
                </a:cxn>
                <a:cxn ang="0">
                  <a:pos x="12" y="6"/>
                </a:cxn>
                <a:cxn ang="0">
                  <a:pos x="13" y="8"/>
                </a:cxn>
                <a:cxn ang="0">
                  <a:pos x="14" y="10"/>
                </a:cxn>
                <a:cxn ang="0">
                  <a:pos x="14" y="13"/>
                </a:cxn>
                <a:cxn ang="0">
                  <a:pos x="15" y="15"/>
                </a:cxn>
                <a:cxn ang="0">
                  <a:pos x="15" y="18"/>
                </a:cxn>
                <a:cxn ang="0">
                  <a:pos x="7" y="23"/>
                </a:cxn>
                <a:cxn ang="0">
                  <a:pos x="7" y="21"/>
                </a:cxn>
                <a:cxn ang="0">
                  <a:pos x="7" y="18"/>
                </a:cxn>
                <a:cxn ang="0">
                  <a:pos x="6" y="16"/>
                </a:cxn>
                <a:cxn ang="0">
                  <a:pos x="5" y="14"/>
                </a:cxn>
                <a:cxn ang="0">
                  <a:pos x="4" y="12"/>
                </a:cxn>
                <a:cxn ang="0">
                  <a:pos x="3" y="10"/>
                </a:cxn>
                <a:cxn ang="0">
                  <a:pos x="2" y="8"/>
                </a:cxn>
                <a:cxn ang="0">
                  <a:pos x="0" y="6"/>
                </a:cxn>
              </a:cxnLst>
              <a:rect l="0" t="0" r="r" b="b"/>
              <a:pathLst>
                <a:path w="15" h="23">
                  <a:moveTo>
                    <a:pt x="0" y="6"/>
                  </a:moveTo>
                  <a:lnTo>
                    <a:pt x="7" y="0"/>
                  </a:lnTo>
                  <a:lnTo>
                    <a:pt x="9" y="2"/>
                  </a:lnTo>
                  <a:lnTo>
                    <a:pt x="10" y="4"/>
                  </a:lnTo>
                  <a:lnTo>
                    <a:pt x="12" y="6"/>
                  </a:lnTo>
                  <a:lnTo>
                    <a:pt x="13" y="8"/>
                  </a:lnTo>
                  <a:lnTo>
                    <a:pt x="14" y="10"/>
                  </a:lnTo>
                  <a:lnTo>
                    <a:pt x="14" y="13"/>
                  </a:lnTo>
                  <a:lnTo>
                    <a:pt x="15" y="15"/>
                  </a:lnTo>
                  <a:lnTo>
                    <a:pt x="15" y="18"/>
                  </a:lnTo>
                  <a:lnTo>
                    <a:pt x="7" y="23"/>
                  </a:lnTo>
                  <a:lnTo>
                    <a:pt x="7" y="21"/>
                  </a:lnTo>
                  <a:lnTo>
                    <a:pt x="7" y="18"/>
                  </a:lnTo>
                  <a:lnTo>
                    <a:pt x="6" y="16"/>
                  </a:lnTo>
                  <a:lnTo>
                    <a:pt x="5" y="14"/>
                  </a:lnTo>
                  <a:lnTo>
                    <a:pt x="4" y="12"/>
                  </a:lnTo>
                  <a:lnTo>
                    <a:pt x="3" y="10"/>
                  </a:lnTo>
                  <a:lnTo>
                    <a:pt x="2" y="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1" name="Freeform 564"/>
            <p:cNvSpPr>
              <a:spLocks/>
            </p:cNvSpPr>
            <p:nvPr/>
          </p:nvSpPr>
          <p:spPr bwMode="auto">
            <a:xfrm>
              <a:off x="3813" y="1929"/>
              <a:ext cx="15" cy="21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5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4" y="3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6" y="1"/>
                </a:cxn>
                <a:cxn ang="0">
                  <a:pos x="7" y="0"/>
                </a:cxn>
                <a:cxn ang="0">
                  <a:pos x="9" y="2"/>
                </a:cxn>
                <a:cxn ang="0">
                  <a:pos x="10" y="3"/>
                </a:cxn>
                <a:cxn ang="0">
                  <a:pos x="12" y="5"/>
                </a:cxn>
                <a:cxn ang="0">
                  <a:pos x="13" y="7"/>
                </a:cxn>
                <a:cxn ang="0">
                  <a:pos x="13" y="9"/>
                </a:cxn>
                <a:cxn ang="0">
                  <a:pos x="14" y="11"/>
                </a:cxn>
                <a:cxn ang="0">
                  <a:pos x="14" y="14"/>
                </a:cxn>
                <a:cxn ang="0">
                  <a:pos x="15" y="16"/>
                </a:cxn>
                <a:cxn ang="0">
                  <a:pos x="14" y="17"/>
                </a:cxn>
                <a:cxn ang="0">
                  <a:pos x="13" y="18"/>
                </a:cxn>
                <a:cxn ang="0">
                  <a:pos x="12" y="18"/>
                </a:cxn>
                <a:cxn ang="0">
                  <a:pos x="11" y="19"/>
                </a:cxn>
                <a:cxn ang="0">
                  <a:pos x="10" y="20"/>
                </a:cxn>
                <a:cxn ang="0">
                  <a:pos x="9" y="20"/>
                </a:cxn>
                <a:cxn ang="0">
                  <a:pos x="8" y="21"/>
                </a:cxn>
                <a:cxn ang="0">
                  <a:pos x="7" y="21"/>
                </a:cxn>
                <a:cxn ang="0">
                  <a:pos x="7" y="19"/>
                </a:cxn>
                <a:cxn ang="0">
                  <a:pos x="7" y="17"/>
                </a:cxn>
                <a:cxn ang="0">
                  <a:pos x="6" y="15"/>
                </a:cxn>
                <a:cxn ang="0">
                  <a:pos x="5" y="13"/>
                </a:cxn>
                <a:cxn ang="0">
                  <a:pos x="5" y="11"/>
                </a:cxn>
                <a:cxn ang="0">
                  <a:pos x="3" y="9"/>
                </a:cxn>
                <a:cxn ang="0">
                  <a:pos x="2" y="7"/>
                </a:cxn>
                <a:cxn ang="0">
                  <a:pos x="0" y="5"/>
                </a:cxn>
              </a:cxnLst>
              <a:rect l="0" t="0" r="r" b="b"/>
              <a:pathLst>
                <a:path w="15" h="21">
                  <a:moveTo>
                    <a:pt x="0" y="5"/>
                  </a:moveTo>
                  <a:lnTo>
                    <a:pt x="1" y="5"/>
                  </a:lnTo>
                  <a:lnTo>
                    <a:pt x="2" y="4"/>
                  </a:lnTo>
                  <a:lnTo>
                    <a:pt x="3" y="3"/>
                  </a:lnTo>
                  <a:lnTo>
                    <a:pt x="4" y="3"/>
                  </a:lnTo>
                  <a:lnTo>
                    <a:pt x="5" y="2"/>
                  </a:lnTo>
                  <a:lnTo>
                    <a:pt x="5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9" y="2"/>
                  </a:lnTo>
                  <a:lnTo>
                    <a:pt x="10" y="3"/>
                  </a:lnTo>
                  <a:lnTo>
                    <a:pt x="12" y="5"/>
                  </a:lnTo>
                  <a:lnTo>
                    <a:pt x="13" y="7"/>
                  </a:lnTo>
                  <a:lnTo>
                    <a:pt x="13" y="9"/>
                  </a:lnTo>
                  <a:lnTo>
                    <a:pt x="14" y="11"/>
                  </a:lnTo>
                  <a:lnTo>
                    <a:pt x="14" y="14"/>
                  </a:lnTo>
                  <a:lnTo>
                    <a:pt x="15" y="16"/>
                  </a:lnTo>
                  <a:lnTo>
                    <a:pt x="14" y="17"/>
                  </a:lnTo>
                  <a:lnTo>
                    <a:pt x="13" y="18"/>
                  </a:lnTo>
                  <a:lnTo>
                    <a:pt x="12" y="18"/>
                  </a:lnTo>
                  <a:lnTo>
                    <a:pt x="11" y="19"/>
                  </a:lnTo>
                  <a:lnTo>
                    <a:pt x="10" y="20"/>
                  </a:lnTo>
                  <a:lnTo>
                    <a:pt x="9" y="20"/>
                  </a:lnTo>
                  <a:lnTo>
                    <a:pt x="8" y="21"/>
                  </a:lnTo>
                  <a:lnTo>
                    <a:pt x="7" y="21"/>
                  </a:lnTo>
                  <a:lnTo>
                    <a:pt x="7" y="19"/>
                  </a:lnTo>
                  <a:lnTo>
                    <a:pt x="7" y="17"/>
                  </a:lnTo>
                  <a:lnTo>
                    <a:pt x="6" y="15"/>
                  </a:lnTo>
                  <a:lnTo>
                    <a:pt x="5" y="13"/>
                  </a:lnTo>
                  <a:lnTo>
                    <a:pt x="5" y="11"/>
                  </a:lnTo>
                  <a:lnTo>
                    <a:pt x="3" y="9"/>
                  </a:lnTo>
                  <a:lnTo>
                    <a:pt x="2" y="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9E96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2" name="Freeform 565"/>
            <p:cNvSpPr>
              <a:spLocks/>
            </p:cNvSpPr>
            <p:nvPr/>
          </p:nvSpPr>
          <p:spPr bwMode="auto">
            <a:xfrm>
              <a:off x="3814" y="1929"/>
              <a:ext cx="13" cy="21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4" y="3"/>
                </a:cxn>
                <a:cxn ang="0">
                  <a:pos x="5" y="2"/>
                </a:cxn>
                <a:cxn ang="0">
                  <a:pos x="6" y="1"/>
                </a:cxn>
                <a:cxn ang="0">
                  <a:pos x="7" y="0"/>
                </a:cxn>
                <a:cxn ang="0">
                  <a:pos x="8" y="2"/>
                </a:cxn>
                <a:cxn ang="0">
                  <a:pos x="10" y="4"/>
                </a:cxn>
                <a:cxn ang="0">
                  <a:pos x="11" y="5"/>
                </a:cxn>
                <a:cxn ang="0">
                  <a:pos x="11" y="7"/>
                </a:cxn>
                <a:cxn ang="0">
                  <a:pos x="12" y="9"/>
                </a:cxn>
                <a:cxn ang="0">
                  <a:pos x="13" y="11"/>
                </a:cxn>
                <a:cxn ang="0">
                  <a:pos x="13" y="13"/>
                </a:cxn>
                <a:cxn ang="0">
                  <a:pos x="13" y="16"/>
                </a:cxn>
                <a:cxn ang="0">
                  <a:pos x="13" y="16"/>
                </a:cxn>
                <a:cxn ang="0">
                  <a:pos x="12" y="17"/>
                </a:cxn>
                <a:cxn ang="0">
                  <a:pos x="11" y="17"/>
                </a:cxn>
                <a:cxn ang="0">
                  <a:pos x="10" y="18"/>
                </a:cxn>
                <a:cxn ang="0">
                  <a:pos x="9" y="19"/>
                </a:cxn>
                <a:cxn ang="0">
                  <a:pos x="8" y="19"/>
                </a:cxn>
                <a:cxn ang="0">
                  <a:pos x="7" y="20"/>
                </a:cxn>
                <a:cxn ang="0">
                  <a:pos x="6" y="21"/>
                </a:cxn>
                <a:cxn ang="0">
                  <a:pos x="6" y="18"/>
                </a:cxn>
                <a:cxn ang="0">
                  <a:pos x="5" y="16"/>
                </a:cxn>
                <a:cxn ang="0">
                  <a:pos x="5" y="14"/>
                </a:cxn>
                <a:cxn ang="0">
                  <a:pos x="4" y="13"/>
                </a:cxn>
                <a:cxn ang="0">
                  <a:pos x="4" y="11"/>
                </a:cxn>
                <a:cxn ang="0">
                  <a:pos x="3" y="10"/>
                </a:cxn>
                <a:cxn ang="0">
                  <a:pos x="1" y="8"/>
                </a:cxn>
                <a:cxn ang="0">
                  <a:pos x="0" y="6"/>
                </a:cxn>
              </a:cxnLst>
              <a:rect l="0" t="0" r="r" b="b"/>
              <a:pathLst>
                <a:path w="13" h="21">
                  <a:moveTo>
                    <a:pt x="0" y="6"/>
                  </a:moveTo>
                  <a:lnTo>
                    <a:pt x="0" y="5"/>
                  </a:lnTo>
                  <a:lnTo>
                    <a:pt x="1" y="4"/>
                  </a:lnTo>
                  <a:lnTo>
                    <a:pt x="2" y="4"/>
                  </a:lnTo>
                  <a:lnTo>
                    <a:pt x="3" y="3"/>
                  </a:lnTo>
                  <a:lnTo>
                    <a:pt x="4" y="3"/>
                  </a:lnTo>
                  <a:lnTo>
                    <a:pt x="5" y="2"/>
                  </a:lnTo>
                  <a:lnTo>
                    <a:pt x="6" y="1"/>
                  </a:lnTo>
                  <a:lnTo>
                    <a:pt x="7" y="0"/>
                  </a:lnTo>
                  <a:lnTo>
                    <a:pt x="8" y="2"/>
                  </a:lnTo>
                  <a:lnTo>
                    <a:pt x="10" y="4"/>
                  </a:lnTo>
                  <a:lnTo>
                    <a:pt x="11" y="5"/>
                  </a:lnTo>
                  <a:lnTo>
                    <a:pt x="11" y="7"/>
                  </a:lnTo>
                  <a:lnTo>
                    <a:pt x="12" y="9"/>
                  </a:lnTo>
                  <a:lnTo>
                    <a:pt x="13" y="11"/>
                  </a:lnTo>
                  <a:lnTo>
                    <a:pt x="13" y="13"/>
                  </a:lnTo>
                  <a:lnTo>
                    <a:pt x="13" y="16"/>
                  </a:lnTo>
                  <a:lnTo>
                    <a:pt x="13" y="16"/>
                  </a:lnTo>
                  <a:lnTo>
                    <a:pt x="12" y="17"/>
                  </a:lnTo>
                  <a:lnTo>
                    <a:pt x="11" y="17"/>
                  </a:lnTo>
                  <a:lnTo>
                    <a:pt x="10" y="18"/>
                  </a:lnTo>
                  <a:lnTo>
                    <a:pt x="9" y="19"/>
                  </a:lnTo>
                  <a:lnTo>
                    <a:pt x="8" y="19"/>
                  </a:lnTo>
                  <a:lnTo>
                    <a:pt x="7" y="20"/>
                  </a:lnTo>
                  <a:lnTo>
                    <a:pt x="6" y="21"/>
                  </a:lnTo>
                  <a:lnTo>
                    <a:pt x="6" y="18"/>
                  </a:lnTo>
                  <a:lnTo>
                    <a:pt x="5" y="16"/>
                  </a:lnTo>
                  <a:lnTo>
                    <a:pt x="5" y="14"/>
                  </a:lnTo>
                  <a:lnTo>
                    <a:pt x="4" y="13"/>
                  </a:lnTo>
                  <a:lnTo>
                    <a:pt x="4" y="11"/>
                  </a:lnTo>
                  <a:lnTo>
                    <a:pt x="3" y="10"/>
                  </a:lnTo>
                  <a:lnTo>
                    <a:pt x="1" y="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A09B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3" name="Freeform 566"/>
            <p:cNvSpPr>
              <a:spLocks/>
            </p:cNvSpPr>
            <p:nvPr/>
          </p:nvSpPr>
          <p:spPr bwMode="auto">
            <a:xfrm>
              <a:off x="3814" y="1930"/>
              <a:ext cx="13" cy="19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5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5" y="1"/>
                </a:cxn>
                <a:cxn ang="0">
                  <a:pos x="6" y="1"/>
                </a:cxn>
                <a:cxn ang="0">
                  <a:pos x="7" y="0"/>
                </a:cxn>
                <a:cxn ang="0">
                  <a:pos x="8" y="2"/>
                </a:cxn>
                <a:cxn ang="0">
                  <a:pos x="10" y="3"/>
                </a:cxn>
                <a:cxn ang="0">
                  <a:pos x="11" y="5"/>
                </a:cxn>
                <a:cxn ang="0">
                  <a:pos x="11" y="6"/>
                </a:cxn>
                <a:cxn ang="0">
                  <a:pos x="12" y="8"/>
                </a:cxn>
                <a:cxn ang="0">
                  <a:pos x="13" y="9"/>
                </a:cxn>
                <a:cxn ang="0">
                  <a:pos x="13" y="11"/>
                </a:cxn>
                <a:cxn ang="0">
                  <a:pos x="13" y="14"/>
                </a:cxn>
                <a:cxn ang="0">
                  <a:pos x="12" y="14"/>
                </a:cxn>
                <a:cxn ang="0">
                  <a:pos x="11" y="15"/>
                </a:cxn>
                <a:cxn ang="0">
                  <a:pos x="10" y="16"/>
                </a:cxn>
                <a:cxn ang="0">
                  <a:pos x="10" y="16"/>
                </a:cxn>
                <a:cxn ang="0">
                  <a:pos x="9" y="17"/>
                </a:cxn>
                <a:cxn ang="0">
                  <a:pos x="8" y="18"/>
                </a:cxn>
                <a:cxn ang="0">
                  <a:pos x="7" y="18"/>
                </a:cxn>
                <a:cxn ang="0">
                  <a:pos x="6" y="19"/>
                </a:cxn>
                <a:cxn ang="0">
                  <a:pos x="6" y="17"/>
                </a:cxn>
                <a:cxn ang="0">
                  <a:pos x="5" y="15"/>
                </a:cxn>
                <a:cxn ang="0">
                  <a:pos x="5" y="13"/>
                </a:cxn>
                <a:cxn ang="0">
                  <a:pos x="4" y="12"/>
                </a:cxn>
                <a:cxn ang="0">
                  <a:pos x="4" y="10"/>
                </a:cxn>
                <a:cxn ang="0">
                  <a:pos x="3" y="9"/>
                </a:cxn>
                <a:cxn ang="0">
                  <a:pos x="1" y="7"/>
                </a:cxn>
                <a:cxn ang="0">
                  <a:pos x="0" y="5"/>
                </a:cxn>
              </a:cxnLst>
              <a:rect l="0" t="0" r="r" b="b"/>
              <a:pathLst>
                <a:path w="13" h="19">
                  <a:moveTo>
                    <a:pt x="0" y="5"/>
                  </a:moveTo>
                  <a:lnTo>
                    <a:pt x="1" y="5"/>
                  </a:lnTo>
                  <a:lnTo>
                    <a:pt x="2" y="4"/>
                  </a:lnTo>
                  <a:lnTo>
                    <a:pt x="3" y="3"/>
                  </a:lnTo>
                  <a:lnTo>
                    <a:pt x="3" y="3"/>
                  </a:lnTo>
                  <a:lnTo>
                    <a:pt x="4" y="2"/>
                  </a:lnTo>
                  <a:lnTo>
                    <a:pt x="5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8" y="2"/>
                  </a:lnTo>
                  <a:lnTo>
                    <a:pt x="10" y="3"/>
                  </a:lnTo>
                  <a:lnTo>
                    <a:pt x="11" y="5"/>
                  </a:lnTo>
                  <a:lnTo>
                    <a:pt x="11" y="6"/>
                  </a:lnTo>
                  <a:lnTo>
                    <a:pt x="12" y="8"/>
                  </a:lnTo>
                  <a:lnTo>
                    <a:pt x="13" y="9"/>
                  </a:lnTo>
                  <a:lnTo>
                    <a:pt x="13" y="11"/>
                  </a:lnTo>
                  <a:lnTo>
                    <a:pt x="13" y="14"/>
                  </a:lnTo>
                  <a:lnTo>
                    <a:pt x="12" y="14"/>
                  </a:lnTo>
                  <a:lnTo>
                    <a:pt x="11" y="15"/>
                  </a:lnTo>
                  <a:lnTo>
                    <a:pt x="10" y="16"/>
                  </a:lnTo>
                  <a:lnTo>
                    <a:pt x="10" y="16"/>
                  </a:lnTo>
                  <a:lnTo>
                    <a:pt x="9" y="17"/>
                  </a:lnTo>
                  <a:lnTo>
                    <a:pt x="8" y="18"/>
                  </a:lnTo>
                  <a:lnTo>
                    <a:pt x="7" y="18"/>
                  </a:lnTo>
                  <a:lnTo>
                    <a:pt x="6" y="19"/>
                  </a:lnTo>
                  <a:lnTo>
                    <a:pt x="6" y="17"/>
                  </a:lnTo>
                  <a:lnTo>
                    <a:pt x="5" y="15"/>
                  </a:lnTo>
                  <a:lnTo>
                    <a:pt x="5" y="13"/>
                  </a:lnTo>
                  <a:lnTo>
                    <a:pt x="4" y="12"/>
                  </a:lnTo>
                  <a:lnTo>
                    <a:pt x="4" y="10"/>
                  </a:lnTo>
                  <a:lnTo>
                    <a:pt x="3" y="9"/>
                  </a:lnTo>
                  <a:lnTo>
                    <a:pt x="1" y="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A5A0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4" name="Freeform 567"/>
            <p:cNvSpPr>
              <a:spLocks/>
            </p:cNvSpPr>
            <p:nvPr/>
          </p:nvSpPr>
          <p:spPr bwMode="auto">
            <a:xfrm>
              <a:off x="3814" y="1931"/>
              <a:ext cx="13" cy="17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4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5" y="2"/>
                </a:cxn>
                <a:cxn ang="0">
                  <a:pos x="6" y="1"/>
                </a:cxn>
                <a:cxn ang="0">
                  <a:pos x="6" y="0"/>
                </a:cxn>
                <a:cxn ang="0">
                  <a:pos x="7" y="0"/>
                </a:cxn>
                <a:cxn ang="0">
                  <a:pos x="9" y="1"/>
                </a:cxn>
                <a:cxn ang="0">
                  <a:pos x="10" y="2"/>
                </a:cxn>
                <a:cxn ang="0">
                  <a:pos x="10" y="4"/>
                </a:cxn>
                <a:cxn ang="0">
                  <a:pos x="11" y="5"/>
                </a:cxn>
                <a:cxn ang="0">
                  <a:pos x="12" y="6"/>
                </a:cxn>
                <a:cxn ang="0">
                  <a:pos x="12" y="8"/>
                </a:cxn>
                <a:cxn ang="0">
                  <a:pos x="13" y="10"/>
                </a:cxn>
                <a:cxn ang="0">
                  <a:pos x="13" y="12"/>
                </a:cxn>
                <a:cxn ang="0">
                  <a:pos x="12" y="12"/>
                </a:cxn>
                <a:cxn ang="0">
                  <a:pos x="11" y="13"/>
                </a:cxn>
                <a:cxn ang="0">
                  <a:pos x="10" y="14"/>
                </a:cxn>
                <a:cxn ang="0">
                  <a:pos x="9" y="14"/>
                </a:cxn>
                <a:cxn ang="0">
                  <a:pos x="9" y="15"/>
                </a:cxn>
                <a:cxn ang="0">
                  <a:pos x="8" y="16"/>
                </a:cxn>
                <a:cxn ang="0">
                  <a:pos x="7" y="16"/>
                </a:cxn>
                <a:cxn ang="0">
                  <a:pos x="6" y="17"/>
                </a:cxn>
                <a:cxn ang="0">
                  <a:pos x="6" y="15"/>
                </a:cxn>
                <a:cxn ang="0">
                  <a:pos x="5" y="14"/>
                </a:cxn>
                <a:cxn ang="0">
                  <a:pos x="5" y="12"/>
                </a:cxn>
                <a:cxn ang="0">
                  <a:pos x="4" y="11"/>
                </a:cxn>
                <a:cxn ang="0">
                  <a:pos x="4" y="9"/>
                </a:cxn>
                <a:cxn ang="0">
                  <a:pos x="3" y="8"/>
                </a:cxn>
                <a:cxn ang="0">
                  <a:pos x="2" y="7"/>
                </a:cxn>
                <a:cxn ang="0">
                  <a:pos x="0" y="5"/>
                </a:cxn>
              </a:cxnLst>
              <a:rect l="0" t="0" r="r" b="b"/>
              <a:pathLst>
                <a:path w="13" h="17">
                  <a:moveTo>
                    <a:pt x="0" y="5"/>
                  </a:moveTo>
                  <a:lnTo>
                    <a:pt x="1" y="4"/>
                  </a:lnTo>
                  <a:lnTo>
                    <a:pt x="2" y="4"/>
                  </a:lnTo>
                  <a:lnTo>
                    <a:pt x="3" y="3"/>
                  </a:lnTo>
                  <a:lnTo>
                    <a:pt x="4" y="2"/>
                  </a:lnTo>
                  <a:lnTo>
                    <a:pt x="5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7" y="0"/>
                  </a:lnTo>
                  <a:lnTo>
                    <a:pt x="9" y="1"/>
                  </a:lnTo>
                  <a:lnTo>
                    <a:pt x="10" y="2"/>
                  </a:lnTo>
                  <a:lnTo>
                    <a:pt x="10" y="4"/>
                  </a:lnTo>
                  <a:lnTo>
                    <a:pt x="11" y="5"/>
                  </a:lnTo>
                  <a:lnTo>
                    <a:pt x="12" y="6"/>
                  </a:lnTo>
                  <a:lnTo>
                    <a:pt x="12" y="8"/>
                  </a:lnTo>
                  <a:lnTo>
                    <a:pt x="13" y="10"/>
                  </a:lnTo>
                  <a:lnTo>
                    <a:pt x="13" y="12"/>
                  </a:lnTo>
                  <a:lnTo>
                    <a:pt x="12" y="12"/>
                  </a:lnTo>
                  <a:lnTo>
                    <a:pt x="11" y="13"/>
                  </a:lnTo>
                  <a:lnTo>
                    <a:pt x="10" y="14"/>
                  </a:lnTo>
                  <a:lnTo>
                    <a:pt x="9" y="14"/>
                  </a:lnTo>
                  <a:lnTo>
                    <a:pt x="9" y="15"/>
                  </a:lnTo>
                  <a:lnTo>
                    <a:pt x="8" y="16"/>
                  </a:lnTo>
                  <a:lnTo>
                    <a:pt x="7" y="16"/>
                  </a:lnTo>
                  <a:lnTo>
                    <a:pt x="6" y="17"/>
                  </a:lnTo>
                  <a:lnTo>
                    <a:pt x="6" y="15"/>
                  </a:lnTo>
                  <a:lnTo>
                    <a:pt x="5" y="14"/>
                  </a:lnTo>
                  <a:lnTo>
                    <a:pt x="5" y="12"/>
                  </a:lnTo>
                  <a:lnTo>
                    <a:pt x="4" y="11"/>
                  </a:lnTo>
                  <a:lnTo>
                    <a:pt x="4" y="9"/>
                  </a:lnTo>
                  <a:lnTo>
                    <a:pt x="3" y="8"/>
                  </a:lnTo>
                  <a:lnTo>
                    <a:pt x="2" y="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A8A3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5" name="Freeform 568"/>
            <p:cNvSpPr>
              <a:spLocks/>
            </p:cNvSpPr>
            <p:nvPr/>
          </p:nvSpPr>
          <p:spPr bwMode="auto">
            <a:xfrm>
              <a:off x="3815" y="1931"/>
              <a:ext cx="12" cy="16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5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5" y="1"/>
                </a:cxn>
                <a:cxn ang="0">
                  <a:pos x="6" y="1"/>
                </a:cxn>
                <a:cxn ang="0">
                  <a:pos x="7" y="0"/>
                </a:cxn>
                <a:cxn ang="0">
                  <a:pos x="9" y="2"/>
                </a:cxn>
                <a:cxn ang="0">
                  <a:pos x="10" y="5"/>
                </a:cxn>
                <a:cxn ang="0">
                  <a:pos x="11" y="7"/>
                </a:cxn>
                <a:cxn ang="0">
                  <a:pos x="12" y="11"/>
                </a:cxn>
                <a:cxn ang="0">
                  <a:pos x="11" y="12"/>
                </a:cxn>
                <a:cxn ang="0">
                  <a:pos x="10" y="12"/>
                </a:cxn>
                <a:cxn ang="0">
                  <a:pos x="9" y="13"/>
                </a:cxn>
                <a:cxn ang="0">
                  <a:pos x="8" y="14"/>
                </a:cxn>
                <a:cxn ang="0">
                  <a:pos x="7" y="14"/>
                </a:cxn>
                <a:cxn ang="0">
                  <a:pos x="6" y="15"/>
                </a:cxn>
                <a:cxn ang="0">
                  <a:pos x="6" y="15"/>
                </a:cxn>
                <a:cxn ang="0">
                  <a:pos x="5" y="16"/>
                </a:cxn>
                <a:cxn ang="0">
                  <a:pos x="4" y="13"/>
                </a:cxn>
                <a:cxn ang="0">
                  <a:pos x="3" y="11"/>
                </a:cxn>
                <a:cxn ang="0">
                  <a:pos x="2" y="8"/>
                </a:cxn>
                <a:cxn ang="0">
                  <a:pos x="0" y="5"/>
                </a:cxn>
              </a:cxnLst>
              <a:rect l="0" t="0" r="r" b="b"/>
              <a:pathLst>
                <a:path w="12" h="16">
                  <a:moveTo>
                    <a:pt x="0" y="5"/>
                  </a:moveTo>
                  <a:lnTo>
                    <a:pt x="1" y="5"/>
                  </a:lnTo>
                  <a:lnTo>
                    <a:pt x="2" y="4"/>
                  </a:lnTo>
                  <a:lnTo>
                    <a:pt x="2" y="4"/>
                  </a:lnTo>
                  <a:lnTo>
                    <a:pt x="3" y="3"/>
                  </a:lnTo>
                  <a:lnTo>
                    <a:pt x="4" y="2"/>
                  </a:lnTo>
                  <a:lnTo>
                    <a:pt x="5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9" y="2"/>
                  </a:lnTo>
                  <a:lnTo>
                    <a:pt x="10" y="5"/>
                  </a:lnTo>
                  <a:lnTo>
                    <a:pt x="11" y="7"/>
                  </a:lnTo>
                  <a:lnTo>
                    <a:pt x="12" y="11"/>
                  </a:lnTo>
                  <a:lnTo>
                    <a:pt x="11" y="12"/>
                  </a:lnTo>
                  <a:lnTo>
                    <a:pt x="10" y="12"/>
                  </a:lnTo>
                  <a:lnTo>
                    <a:pt x="9" y="13"/>
                  </a:lnTo>
                  <a:lnTo>
                    <a:pt x="8" y="14"/>
                  </a:lnTo>
                  <a:lnTo>
                    <a:pt x="7" y="14"/>
                  </a:lnTo>
                  <a:lnTo>
                    <a:pt x="6" y="15"/>
                  </a:lnTo>
                  <a:lnTo>
                    <a:pt x="6" y="15"/>
                  </a:lnTo>
                  <a:lnTo>
                    <a:pt x="5" y="16"/>
                  </a:lnTo>
                  <a:lnTo>
                    <a:pt x="4" y="13"/>
                  </a:lnTo>
                  <a:lnTo>
                    <a:pt x="3" y="11"/>
                  </a:lnTo>
                  <a:lnTo>
                    <a:pt x="2" y="8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AAA8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6" name="Freeform 569"/>
            <p:cNvSpPr>
              <a:spLocks/>
            </p:cNvSpPr>
            <p:nvPr/>
          </p:nvSpPr>
          <p:spPr bwMode="auto">
            <a:xfrm>
              <a:off x="3815" y="1932"/>
              <a:ext cx="12" cy="14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4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5" y="1"/>
                </a:cxn>
                <a:cxn ang="0">
                  <a:pos x="6" y="0"/>
                </a:cxn>
                <a:cxn ang="0">
                  <a:pos x="7" y="0"/>
                </a:cxn>
                <a:cxn ang="0">
                  <a:pos x="9" y="2"/>
                </a:cxn>
                <a:cxn ang="0">
                  <a:pos x="10" y="4"/>
                </a:cxn>
                <a:cxn ang="0">
                  <a:pos x="11" y="6"/>
                </a:cxn>
                <a:cxn ang="0">
                  <a:pos x="12" y="9"/>
                </a:cxn>
                <a:cxn ang="0">
                  <a:pos x="11" y="10"/>
                </a:cxn>
                <a:cxn ang="0">
                  <a:pos x="10" y="10"/>
                </a:cxn>
                <a:cxn ang="0">
                  <a:pos x="9" y="11"/>
                </a:cxn>
                <a:cxn ang="0">
                  <a:pos x="8" y="12"/>
                </a:cxn>
                <a:cxn ang="0">
                  <a:pos x="7" y="13"/>
                </a:cxn>
                <a:cxn ang="0">
                  <a:pos x="6" y="13"/>
                </a:cxn>
                <a:cxn ang="0">
                  <a:pos x="5" y="14"/>
                </a:cxn>
                <a:cxn ang="0">
                  <a:pos x="5" y="14"/>
                </a:cxn>
                <a:cxn ang="0">
                  <a:pos x="4" y="12"/>
                </a:cxn>
                <a:cxn ang="0">
                  <a:pos x="3" y="10"/>
                </a:cxn>
                <a:cxn ang="0">
                  <a:pos x="2" y="8"/>
                </a:cxn>
                <a:cxn ang="0">
                  <a:pos x="0" y="5"/>
                </a:cxn>
              </a:cxnLst>
              <a:rect l="0" t="0" r="r" b="b"/>
              <a:pathLst>
                <a:path w="12" h="14">
                  <a:moveTo>
                    <a:pt x="0" y="5"/>
                  </a:moveTo>
                  <a:lnTo>
                    <a:pt x="1" y="4"/>
                  </a:lnTo>
                  <a:lnTo>
                    <a:pt x="2" y="4"/>
                  </a:lnTo>
                  <a:lnTo>
                    <a:pt x="3" y="3"/>
                  </a:lnTo>
                  <a:lnTo>
                    <a:pt x="4" y="2"/>
                  </a:lnTo>
                  <a:lnTo>
                    <a:pt x="4" y="2"/>
                  </a:lnTo>
                  <a:lnTo>
                    <a:pt x="5" y="1"/>
                  </a:lnTo>
                  <a:lnTo>
                    <a:pt x="6" y="0"/>
                  </a:lnTo>
                  <a:lnTo>
                    <a:pt x="7" y="0"/>
                  </a:lnTo>
                  <a:lnTo>
                    <a:pt x="9" y="2"/>
                  </a:lnTo>
                  <a:lnTo>
                    <a:pt x="10" y="4"/>
                  </a:lnTo>
                  <a:lnTo>
                    <a:pt x="11" y="6"/>
                  </a:lnTo>
                  <a:lnTo>
                    <a:pt x="12" y="9"/>
                  </a:lnTo>
                  <a:lnTo>
                    <a:pt x="11" y="10"/>
                  </a:lnTo>
                  <a:lnTo>
                    <a:pt x="10" y="10"/>
                  </a:lnTo>
                  <a:lnTo>
                    <a:pt x="9" y="11"/>
                  </a:lnTo>
                  <a:lnTo>
                    <a:pt x="8" y="12"/>
                  </a:lnTo>
                  <a:lnTo>
                    <a:pt x="7" y="13"/>
                  </a:lnTo>
                  <a:lnTo>
                    <a:pt x="6" y="13"/>
                  </a:lnTo>
                  <a:lnTo>
                    <a:pt x="5" y="14"/>
                  </a:lnTo>
                  <a:lnTo>
                    <a:pt x="5" y="14"/>
                  </a:lnTo>
                  <a:lnTo>
                    <a:pt x="4" y="12"/>
                  </a:lnTo>
                  <a:lnTo>
                    <a:pt x="3" y="10"/>
                  </a:lnTo>
                  <a:lnTo>
                    <a:pt x="2" y="8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AFAA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7" name="Freeform 570"/>
            <p:cNvSpPr>
              <a:spLocks/>
            </p:cNvSpPr>
            <p:nvPr/>
          </p:nvSpPr>
          <p:spPr bwMode="auto">
            <a:xfrm>
              <a:off x="3816" y="1932"/>
              <a:ext cx="11" cy="14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5"/>
                </a:cxn>
                <a:cxn ang="0">
                  <a:pos x="1" y="4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6" y="0"/>
                </a:cxn>
                <a:cxn ang="0">
                  <a:pos x="8" y="2"/>
                </a:cxn>
                <a:cxn ang="0">
                  <a:pos x="9" y="4"/>
                </a:cxn>
                <a:cxn ang="0">
                  <a:pos x="9" y="5"/>
                </a:cxn>
                <a:cxn ang="0">
                  <a:pos x="11" y="8"/>
                </a:cxn>
                <a:cxn ang="0">
                  <a:pos x="10" y="9"/>
                </a:cxn>
                <a:cxn ang="0">
                  <a:pos x="9" y="10"/>
                </a:cxn>
                <a:cxn ang="0">
                  <a:pos x="8" y="10"/>
                </a:cxn>
                <a:cxn ang="0">
                  <a:pos x="7" y="11"/>
                </a:cxn>
                <a:cxn ang="0">
                  <a:pos x="6" y="12"/>
                </a:cxn>
                <a:cxn ang="0">
                  <a:pos x="5" y="12"/>
                </a:cxn>
                <a:cxn ang="0">
                  <a:pos x="4" y="13"/>
                </a:cxn>
                <a:cxn ang="0">
                  <a:pos x="3" y="14"/>
                </a:cxn>
                <a:cxn ang="0">
                  <a:pos x="3" y="11"/>
                </a:cxn>
                <a:cxn ang="0">
                  <a:pos x="2" y="10"/>
                </a:cxn>
                <a:cxn ang="0">
                  <a:pos x="1" y="8"/>
                </a:cxn>
                <a:cxn ang="0">
                  <a:pos x="0" y="5"/>
                </a:cxn>
              </a:cxnLst>
              <a:rect l="0" t="0" r="r" b="b"/>
              <a:pathLst>
                <a:path w="11" h="14">
                  <a:moveTo>
                    <a:pt x="0" y="5"/>
                  </a:moveTo>
                  <a:lnTo>
                    <a:pt x="1" y="5"/>
                  </a:lnTo>
                  <a:lnTo>
                    <a:pt x="1" y="4"/>
                  </a:lnTo>
                  <a:lnTo>
                    <a:pt x="2" y="4"/>
                  </a:lnTo>
                  <a:lnTo>
                    <a:pt x="3" y="3"/>
                  </a:lnTo>
                  <a:lnTo>
                    <a:pt x="4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6" y="0"/>
                  </a:lnTo>
                  <a:lnTo>
                    <a:pt x="8" y="2"/>
                  </a:lnTo>
                  <a:lnTo>
                    <a:pt x="9" y="4"/>
                  </a:lnTo>
                  <a:lnTo>
                    <a:pt x="9" y="5"/>
                  </a:lnTo>
                  <a:lnTo>
                    <a:pt x="11" y="8"/>
                  </a:lnTo>
                  <a:lnTo>
                    <a:pt x="10" y="9"/>
                  </a:lnTo>
                  <a:lnTo>
                    <a:pt x="9" y="10"/>
                  </a:lnTo>
                  <a:lnTo>
                    <a:pt x="8" y="10"/>
                  </a:lnTo>
                  <a:lnTo>
                    <a:pt x="7" y="11"/>
                  </a:lnTo>
                  <a:lnTo>
                    <a:pt x="6" y="12"/>
                  </a:lnTo>
                  <a:lnTo>
                    <a:pt x="5" y="12"/>
                  </a:lnTo>
                  <a:lnTo>
                    <a:pt x="4" y="13"/>
                  </a:lnTo>
                  <a:lnTo>
                    <a:pt x="3" y="14"/>
                  </a:lnTo>
                  <a:lnTo>
                    <a:pt x="3" y="11"/>
                  </a:lnTo>
                  <a:lnTo>
                    <a:pt x="2" y="10"/>
                  </a:lnTo>
                  <a:lnTo>
                    <a:pt x="1" y="8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B2AFA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8" name="Freeform 571"/>
            <p:cNvSpPr>
              <a:spLocks/>
            </p:cNvSpPr>
            <p:nvPr/>
          </p:nvSpPr>
          <p:spPr bwMode="auto">
            <a:xfrm>
              <a:off x="3816" y="1933"/>
              <a:ext cx="10" cy="12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4"/>
                </a:cxn>
                <a:cxn ang="0">
                  <a:pos x="2" y="4"/>
                </a:cxn>
                <a:cxn ang="0">
                  <a:pos x="2" y="3"/>
                </a:cxn>
                <a:cxn ang="0">
                  <a:pos x="3" y="2"/>
                </a:cxn>
                <a:cxn ang="0">
                  <a:pos x="4" y="2"/>
                </a:cxn>
                <a:cxn ang="0">
                  <a:pos x="5" y="1"/>
                </a:cxn>
                <a:cxn ang="0">
                  <a:pos x="6" y="0"/>
                </a:cxn>
                <a:cxn ang="0">
                  <a:pos x="7" y="0"/>
                </a:cxn>
                <a:cxn ang="0">
                  <a:pos x="8" y="1"/>
                </a:cxn>
                <a:cxn ang="0">
                  <a:pos x="9" y="2"/>
                </a:cxn>
                <a:cxn ang="0">
                  <a:pos x="9" y="4"/>
                </a:cxn>
                <a:cxn ang="0">
                  <a:pos x="10" y="6"/>
                </a:cxn>
                <a:cxn ang="0">
                  <a:pos x="9" y="7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7" y="9"/>
                </a:cxn>
                <a:cxn ang="0">
                  <a:pos x="6" y="10"/>
                </a:cxn>
                <a:cxn ang="0">
                  <a:pos x="5" y="10"/>
                </a:cxn>
                <a:cxn ang="0">
                  <a:pos x="4" y="11"/>
                </a:cxn>
                <a:cxn ang="0">
                  <a:pos x="3" y="12"/>
                </a:cxn>
                <a:cxn ang="0">
                  <a:pos x="3" y="10"/>
                </a:cxn>
                <a:cxn ang="0">
                  <a:pos x="2" y="9"/>
                </a:cxn>
                <a:cxn ang="0">
                  <a:pos x="1" y="7"/>
                </a:cxn>
                <a:cxn ang="0">
                  <a:pos x="0" y="5"/>
                </a:cxn>
              </a:cxnLst>
              <a:rect l="0" t="0" r="r" b="b"/>
              <a:pathLst>
                <a:path w="10" h="12">
                  <a:moveTo>
                    <a:pt x="0" y="5"/>
                  </a:moveTo>
                  <a:lnTo>
                    <a:pt x="1" y="4"/>
                  </a:lnTo>
                  <a:lnTo>
                    <a:pt x="2" y="4"/>
                  </a:lnTo>
                  <a:lnTo>
                    <a:pt x="2" y="3"/>
                  </a:lnTo>
                  <a:lnTo>
                    <a:pt x="3" y="2"/>
                  </a:lnTo>
                  <a:lnTo>
                    <a:pt x="4" y="2"/>
                  </a:lnTo>
                  <a:lnTo>
                    <a:pt x="5" y="1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1"/>
                  </a:lnTo>
                  <a:lnTo>
                    <a:pt x="9" y="2"/>
                  </a:lnTo>
                  <a:lnTo>
                    <a:pt x="9" y="4"/>
                  </a:lnTo>
                  <a:lnTo>
                    <a:pt x="10" y="6"/>
                  </a:lnTo>
                  <a:lnTo>
                    <a:pt x="9" y="7"/>
                  </a:lnTo>
                  <a:lnTo>
                    <a:pt x="8" y="8"/>
                  </a:lnTo>
                  <a:lnTo>
                    <a:pt x="8" y="8"/>
                  </a:lnTo>
                  <a:lnTo>
                    <a:pt x="7" y="9"/>
                  </a:lnTo>
                  <a:lnTo>
                    <a:pt x="6" y="10"/>
                  </a:lnTo>
                  <a:lnTo>
                    <a:pt x="5" y="10"/>
                  </a:lnTo>
                  <a:lnTo>
                    <a:pt x="4" y="11"/>
                  </a:lnTo>
                  <a:lnTo>
                    <a:pt x="3" y="12"/>
                  </a:lnTo>
                  <a:lnTo>
                    <a:pt x="3" y="10"/>
                  </a:lnTo>
                  <a:lnTo>
                    <a:pt x="2" y="9"/>
                  </a:lnTo>
                  <a:lnTo>
                    <a:pt x="1" y="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B5B2B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9" name="Freeform 572"/>
            <p:cNvSpPr>
              <a:spLocks/>
            </p:cNvSpPr>
            <p:nvPr/>
          </p:nvSpPr>
          <p:spPr bwMode="auto">
            <a:xfrm>
              <a:off x="3816" y="1933"/>
              <a:ext cx="10" cy="11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5"/>
                </a:cxn>
                <a:cxn ang="0">
                  <a:pos x="2" y="4"/>
                </a:cxn>
                <a:cxn ang="0">
                  <a:pos x="3" y="4"/>
                </a:cxn>
                <a:cxn ang="0">
                  <a:pos x="4" y="3"/>
                </a:cxn>
                <a:cxn ang="0">
                  <a:pos x="4" y="2"/>
                </a:cxn>
                <a:cxn ang="0">
                  <a:pos x="5" y="2"/>
                </a:cxn>
                <a:cxn ang="0">
                  <a:pos x="6" y="1"/>
                </a:cxn>
                <a:cxn ang="0">
                  <a:pos x="7" y="0"/>
                </a:cxn>
                <a:cxn ang="0">
                  <a:pos x="8" y="2"/>
                </a:cxn>
                <a:cxn ang="0">
                  <a:pos x="9" y="2"/>
                </a:cxn>
                <a:cxn ang="0">
                  <a:pos x="9" y="3"/>
                </a:cxn>
                <a:cxn ang="0">
                  <a:pos x="10" y="5"/>
                </a:cxn>
                <a:cxn ang="0">
                  <a:pos x="9" y="6"/>
                </a:cxn>
                <a:cxn ang="0">
                  <a:pos x="8" y="7"/>
                </a:cxn>
                <a:cxn ang="0">
                  <a:pos x="7" y="7"/>
                </a:cxn>
                <a:cxn ang="0">
                  <a:pos x="7" y="8"/>
                </a:cxn>
                <a:cxn ang="0">
                  <a:pos x="6" y="9"/>
                </a:cxn>
                <a:cxn ang="0">
                  <a:pos x="5" y="9"/>
                </a:cxn>
                <a:cxn ang="0">
                  <a:pos x="4" y="10"/>
                </a:cxn>
                <a:cxn ang="0">
                  <a:pos x="3" y="11"/>
                </a:cxn>
                <a:cxn ang="0">
                  <a:pos x="2" y="10"/>
                </a:cxn>
                <a:cxn ang="0">
                  <a:pos x="2" y="9"/>
                </a:cxn>
                <a:cxn ang="0">
                  <a:pos x="1" y="7"/>
                </a:cxn>
                <a:cxn ang="0">
                  <a:pos x="0" y="5"/>
                </a:cxn>
              </a:cxnLst>
              <a:rect l="0" t="0" r="r" b="b"/>
              <a:pathLst>
                <a:path w="10" h="11">
                  <a:moveTo>
                    <a:pt x="0" y="5"/>
                  </a:moveTo>
                  <a:lnTo>
                    <a:pt x="1" y="5"/>
                  </a:lnTo>
                  <a:lnTo>
                    <a:pt x="2" y="4"/>
                  </a:lnTo>
                  <a:lnTo>
                    <a:pt x="3" y="4"/>
                  </a:lnTo>
                  <a:lnTo>
                    <a:pt x="4" y="3"/>
                  </a:lnTo>
                  <a:lnTo>
                    <a:pt x="4" y="2"/>
                  </a:lnTo>
                  <a:lnTo>
                    <a:pt x="5" y="2"/>
                  </a:lnTo>
                  <a:lnTo>
                    <a:pt x="6" y="1"/>
                  </a:lnTo>
                  <a:lnTo>
                    <a:pt x="7" y="0"/>
                  </a:lnTo>
                  <a:lnTo>
                    <a:pt x="8" y="2"/>
                  </a:lnTo>
                  <a:lnTo>
                    <a:pt x="9" y="2"/>
                  </a:lnTo>
                  <a:lnTo>
                    <a:pt x="9" y="3"/>
                  </a:lnTo>
                  <a:lnTo>
                    <a:pt x="10" y="5"/>
                  </a:lnTo>
                  <a:lnTo>
                    <a:pt x="9" y="6"/>
                  </a:lnTo>
                  <a:lnTo>
                    <a:pt x="8" y="7"/>
                  </a:lnTo>
                  <a:lnTo>
                    <a:pt x="7" y="7"/>
                  </a:lnTo>
                  <a:lnTo>
                    <a:pt x="7" y="8"/>
                  </a:lnTo>
                  <a:lnTo>
                    <a:pt x="6" y="9"/>
                  </a:lnTo>
                  <a:lnTo>
                    <a:pt x="5" y="9"/>
                  </a:lnTo>
                  <a:lnTo>
                    <a:pt x="4" y="10"/>
                  </a:lnTo>
                  <a:lnTo>
                    <a:pt x="3" y="11"/>
                  </a:lnTo>
                  <a:lnTo>
                    <a:pt x="2" y="10"/>
                  </a:lnTo>
                  <a:lnTo>
                    <a:pt x="2" y="9"/>
                  </a:lnTo>
                  <a:lnTo>
                    <a:pt x="1" y="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BAB7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0" name="Freeform 573"/>
            <p:cNvSpPr>
              <a:spLocks/>
            </p:cNvSpPr>
            <p:nvPr/>
          </p:nvSpPr>
          <p:spPr bwMode="auto">
            <a:xfrm>
              <a:off x="3817" y="1934"/>
              <a:ext cx="9" cy="9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3" y="2"/>
                </a:cxn>
                <a:cxn ang="0">
                  <a:pos x="4" y="2"/>
                </a:cxn>
                <a:cxn ang="0">
                  <a:pos x="5" y="1"/>
                </a:cxn>
                <a:cxn ang="0">
                  <a:pos x="5" y="1"/>
                </a:cxn>
                <a:cxn ang="0">
                  <a:pos x="6" y="0"/>
                </a:cxn>
                <a:cxn ang="0">
                  <a:pos x="7" y="1"/>
                </a:cxn>
                <a:cxn ang="0">
                  <a:pos x="7" y="1"/>
                </a:cxn>
                <a:cxn ang="0">
                  <a:pos x="8" y="2"/>
                </a:cxn>
                <a:cxn ang="0">
                  <a:pos x="9" y="4"/>
                </a:cxn>
                <a:cxn ang="0">
                  <a:pos x="8" y="4"/>
                </a:cxn>
                <a:cxn ang="0">
                  <a:pos x="7" y="5"/>
                </a:cxn>
                <a:cxn ang="0">
                  <a:pos x="6" y="6"/>
                </a:cxn>
                <a:cxn ang="0">
                  <a:pos x="5" y="6"/>
                </a:cxn>
                <a:cxn ang="0">
                  <a:pos x="5" y="7"/>
                </a:cxn>
                <a:cxn ang="0">
                  <a:pos x="4" y="8"/>
                </a:cxn>
                <a:cxn ang="0">
                  <a:pos x="3" y="8"/>
                </a:cxn>
                <a:cxn ang="0">
                  <a:pos x="2" y="9"/>
                </a:cxn>
                <a:cxn ang="0">
                  <a:pos x="1" y="8"/>
                </a:cxn>
                <a:cxn ang="0">
                  <a:pos x="1" y="8"/>
                </a:cxn>
                <a:cxn ang="0">
                  <a:pos x="1" y="7"/>
                </a:cxn>
                <a:cxn ang="0">
                  <a:pos x="0" y="5"/>
                </a:cxn>
              </a:cxnLst>
              <a:rect l="0" t="0" r="r" b="b"/>
              <a:pathLst>
                <a:path w="9" h="9">
                  <a:moveTo>
                    <a:pt x="0" y="5"/>
                  </a:moveTo>
                  <a:lnTo>
                    <a:pt x="1" y="4"/>
                  </a:lnTo>
                  <a:lnTo>
                    <a:pt x="1" y="4"/>
                  </a:lnTo>
                  <a:lnTo>
                    <a:pt x="2" y="3"/>
                  </a:lnTo>
                  <a:lnTo>
                    <a:pt x="3" y="2"/>
                  </a:lnTo>
                  <a:lnTo>
                    <a:pt x="4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6" y="0"/>
                  </a:lnTo>
                  <a:lnTo>
                    <a:pt x="7" y="1"/>
                  </a:lnTo>
                  <a:lnTo>
                    <a:pt x="7" y="1"/>
                  </a:lnTo>
                  <a:lnTo>
                    <a:pt x="8" y="2"/>
                  </a:lnTo>
                  <a:lnTo>
                    <a:pt x="9" y="4"/>
                  </a:lnTo>
                  <a:lnTo>
                    <a:pt x="8" y="4"/>
                  </a:lnTo>
                  <a:lnTo>
                    <a:pt x="7" y="5"/>
                  </a:lnTo>
                  <a:lnTo>
                    <a:pt x="6" y="6"/>
                  </a:lnTo>
                  <a:lnTo>
                    <a:pt x="5" y="6"/>
                  </a:lnTo>
                  <a:lnTo>
                    <a:pt x="5" y="7"/>
                  </a:lnTo>
                  <a:lnTo>
                    <a:pt x="4" y="8"/>
                  </a:lnTo>
                  <a:lnTo>
                    <a:pt x="3" y="8"/>
                  </a:lnTo>
                  <a:lnTo>
                    <a:pt x="2" y="9"/>
                  </a:lnTo>
                  <a:lnTo>
                    <a:pt x="1" y="8"/>
                  </a:lnTo>
                  <a:lnTo>
                    <a:pt x="1" y="8"/>
                  </a:lnTo>
                  <a:lnTo>
                    <a:pt x="1" y="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BCBC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1" name="Freeform 574"/>
            <p:cNvSpPr>
              <a:spLocks/>
            </p:cNvSpPr>
            <p:nvPr/>
          </p:nvSpPr>
          <p:spPr bwMode="auto">
            <a:xfrm>
              <a:off x="3817" y="1935"/>
              <a:ext cx="8" cy="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7" y="1"/>
                </a:cxn>
                <a:cxn ang="0">
                  <a:pos x="8" y="2"/>
                </a:cxn>
                <a:cxn ang="0">
                  <a:pos x="2" y="7"/>
                </a:cxn>
                <a:cxn ang="0">
                  <a:pos x="1" y="7"/>
                </a:cxn>
                <a:cxn ang="0">
                  <a:pos x="1" y="7"/>
                </a:cxn>
                <a:cxn ang="0">
                  <a:pos x="1" y="6"/>
                </a:cxn>
                <a:cxn ang="0">
                  <a:pos x="0" y="4"/>
                </a:cxn>
              </a:cxnLst>
              <a:rect l="0" t="0" r="r" b="b"/>
              <a:pathLst>
                <a:path w="8" h="7">
                  <a:moveTo>
                    <a:pt x="0" y="4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1"/>
                  </a:lnTo>
                  <a:lnTo>
                    <a:pt x="8" y="2"/>
                  </a:lnTo>
                  <a:lnTo>
                    <a:pt x="2" y="7"/>
                  </a:lnTo>
                  <a:lnTo>
                    <a:pt x="1" y="7"/>
                  </a:lnTo>
                  <a:lnTo>
                    <a:pt x="1" y="7"/>
                  </a:lnTo>
                  <a:lnTo>
                    <a:pt x="1" y="6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2" name="Freeform 575"/>
            <p:cNvSpPr>
              <a:spLocks/>
            </p:cNvSpPr>
            <p:nvPr/>
          </p:nvSpPr>
          <p:spPr bwMode="auto">
            <a:xfrm>
              <a:off x="3828" y="1847"/>
              <a:ext cx="41" cy="30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5" y="7"/>
                </a:cxn>
                <a:cxn ang="0">
                  <a:pos x="0" y="23"/>
                </a:cxn>
                <a:cxn ang="0">
                  <a:pos x="41" y="30"/>
                </a:cxn>
                <a:cxn ang="0">
                  <a:pos x="41" y="5"/>
                </a:cxn>
                <a:cxn ang="0">
                  <a:pos x="13" y="0"/>
                </a:cxn>
              </a:cxnLst>
              <a:rect l="0" t="0" r="r" b="b"/>
              <a:pathLst>
                <a:path w="41" h="30">
                  <a:moveTo>
                    <a:pt x="13" y="0"/>
                  </a:moveTo>
                  <a:lnTo>
                    <a:pt x="5" y="7"/>
                  </a:lnTo>
                  <a:lnTo>
                    <a:pt x="0" y="23"/>
                  </a:lnTo>
                  <a:lnTo>
                    <a:pt x="41" y="30"/>
                  </a:lnTo>
                  <a:lnTo>
                    <a:pt x="41" y="5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44445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3" name="Freeform 576"/>
            <p:cNvSpPr>
              <a:spLocks/>
            </p:cNvSpPr>
            <p:nvPr/>
          </p:nvSpPr>
          <p:spPr bwMode="auto">
            <a:xfrm>
              <a:off x="3845" y="1848"/>
              <a:ext cx="24" cy="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"/>
                </a:cxn>
                <a:cxn ang="0">
                  <a:pos x="23" y="22"/>
                </a:cxn>
                <a:cxn ang="0">
                  <a:pos x="24" y="5"/>
                </a:cxn>
                <a:cxn ang="0">
                  <a:pos x="0" y="0"/>
                </a:cxn>
              </a:cxnLst>
              <a:rect l="0" t="0" r="r" b="b"/>
              <a:pathLst>
                <a:path w="24" h="22">
                  <a:moveTo>
                    <a:pt x="0" y="0"/>
                  </a:moveTo>
                  <a:lnTo>
                    <a:pt x="0" y="18"/>
                  </a:lnTo>
                  <a:lnTo>
                    <a:pt x="23" y="22"/>
                  </a:lnTo>
                  <a:lnTo>
                    <a:pt x="24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163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4" name="Freeform 577"/>
            <p:cNvSpPr>
              <a:spLocks/>
            </p:cNvSpPr>
            <p:nvPr/>
          </p:nvSpPr>
          <p:spPr bwMode="auto">
            <a:xfrm>
              <a:off x="3826" y="1863"/>
              <a:ext cx="43" cy="13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0" y="6"/>
                </a:cxn>
                <a:cxn ang="0">
                  <a:pos x="43" y="13"/>
                </a:cxn>
                <a:cxn ang="0">
                  <a:pos x="42" y="3"/>
                </a:cxn>
                <a:cxn ang="0">
                  <a:pos x="21" y="0"/>
                </a:cxn>
              </a:cxnLst>
              <a:rect l="0" t="0" r="r" b="b"/>
              <a:pathLst>
                <a:path w="43" h="13">
                  <a:moveTo>
                    <a:pt x="21" y="0"/>
                  </a:moveTo>
                  <a:lnTo>
                    <a:pt x="0" y="6"/>
                  </a:lnTo>
                  <a:lnTo>
                    <a:pt x="43" y="13"/>
                  </a:lnTo>
                  <a:lnTo>
                    <a:pt x="42" y="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59596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535" name="Freeform 582"/>
          <p:cNvSpPr>
            <a:spLocks/>
          </p:cNvSpPr>
          <p:nvPr/>
        </p:nvSpPr>
        <p:spPr bwMode="auto">
          <a:xfrm>
            <a:off x="5913958" y="5137944"/>
            <a:ext cx="12700" cy="26988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4" y="1"/>
              </a:cxn>
              <a:cxn ang="0">
                <a:pos x="2" y="4"/>
              </a:cxn>
              <a:cxn ang="0">
                <a:pos x="0" y="7"/>
              </a:cxn>
              <a:cxn ang="0">
                <a:pos x="1" y="11"/>
              </a:cxn>
              <a:cxn ang="0">
                <a:pos x="3" y="14"/>
              </a:cxn>
              <a:cxn ang="0">
                <a:pos x="7" y="17"/>
              </a:cxn>
            </a:cxnLst>
            <a:rect l="0" t="0" r="r" b="b"/>
            <a:pathLst>
              <a:path w="8" h="17">
                <a:moveTo>
                  <a:pt x="8" y="0"/>
                </a:moveTo>
                <a:lnTo>
                  <a:pt x="4" y="1"/>
                </a:lnTo>
                <a:lnTo>
                  <a:pt x="2" y="4"/>
                </a:lnTo>
                <a:lnTo>
                  <a:pt x="0" y="7"/>
                </a:lnTo>
                <a:lnTo>
                  <a:pt x="1" y="11"/>
                </a:lnTo>
                <a:lnTo>
                  <a:pt x="3" y="14"/>
                </a:lnTo>
                <a:lnTo>
                  <a:pt x="7" y="17"/>
                </a:lnTo>
              </a:path>
            </a:pathLst>
          </a:custGeom>
          <a:noFill/>
          <a:ln w="12700" cap="flat">
            <a:solidFill>
              <a:srgbClr val="0066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36" name="Freeform 587"/>
          <p:cNvSpPr>
            <a:spLocks/>
          </p:cNvSpPr>
          <p:nvPr/>
        </p:nvSpPr>
        <p:spPr bwMode="auto">
          <a:xfrm>
            <a:off x="5955233" y="5147469"/>
            <a:ext cx="6350" cy="14288"/>
          </a:xfrm>
          <a:custGeom>
            <a:avLst/>
            <a:gdLst/>
            <a:ahLst/>
            <a:cxnLst>
              <a:cxn ang="0">
                <a:pos x="4" y="0"/>
              </a:cxn>
              <a:cxn ang="0">
                <a:pos x="2" y="1"/>
              </a:cxn>
              <a:cxn ang="0">
                <a:pos x="0" y="3"/>
              </a:cxn>
              <a:cxn ang="0">
                <a:pos x="0" y="5"/>
              </a:cxn>
              <a:cxn ang="0">
                <a:pos x="1" y="7"/>
              </a:cxn>
              <a:cxn ang="0">
                <a:pos x="3" y="9"/>
              </a:cxn>
            </a:cxnLst>
            <a:rect l="0" t="0" r="r" b="b"/>
            <a:pathLst>
              <a:path w="4" h="9">
                <a:moveTo>
                  <a:pt x="4" y="0"/>
                </a:moveTo>
                <a:lnTo>
                  <a:pt x="2" y="1"/>
                </a:lnTo>
                <a:lnTo>
                  <a:pt x="0" y="3"/>
                </a:lnTo>
                <a:lnTo>
                  <a:pt x="0" y="5"/>
                </a:lnTo>
                <a:lnTo>
                  <a:pt x="1" y="7"/>
                </a:lnTo>
                <a:lnTo>
                  <a:pt x="3" y="9"/>
                </a:lnTo>
              </a:path>
            </a:pathLst>
          </a:custGeom>
          <a:noFill/>
          <a:ln w="12700" cap="flat">
            <a:solidFill>
              <a:srgbClr val="0066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37" name="Freeform 591"/>
          <p:cNvSpPr>
            <a:spLocks/>
          </p:cNvSpPr>
          <p:nvPr/>
        </p:nvSpPr>
        <p:spPr bwMode="auto">
          <a:xfrm>
            <a:off x="5913958" y="5137944"/>
            <a:ext cx="12700" cy="26988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4" y="1"/>
              </a:cxn>
              <a:cxn ang="0">
                <a:pos x="2" y="4"/>
              </a:cxn>
              <a:cxn ang="0">
                <a:pos x="0" y="7"/>
              </a:cxn>
              <a:cxn ang="0">
                <a:pos x="1" y="11"/>
              </a:cxn>
              <a:cxn ang="0">
                <a:pos x="3" y="14"/>
              </a:cxn>
              <a:cxn ang="0">
                <a:pos x="7" y="17"/>
              </a:cxn>
            </a:cxnLst>
            <a:rect l="0" t="0" r="r" b="b"/>
            <a:pathLst>
              <a:path w="8" h="17">
                <a:moveTo>
                  <a:pt x="8" y="0"/>
                </a:moveTo>
                <a:lnTo>
                  <a:pt x="4" y="1"/>
                </a:lnTo>
                <a:lnTo>
                  <a:pt x="2" y="4"/>
                </a:lnTo>
                <a:lnTo>
                  <a:pt x="0" y="7"/>
                </a:lnTo>
                <a:lnTo>
                  <a:pt x="1" y="11"/>
                </a:lnTo>
                <a:lnTo>
                  <a:pt x="3" y="14"/>
                </a:lnTo>
                <a:lnTo>
                  <a:pt x="7" y="17"/>
                </a:lnTo>
              </a:path>
            </a:pathLst>
          </a:custGeom>
          <a:noFill/>
          <a:ln w="12700" cap="flat">
            <a:solidFill>
              <a:srgbClr val="0066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538" name="グループ化 537"/>
          <p:cNvGrpSpPr/>
          <p:nvPr/>
        </p:nvGrpSpPr>
        <p:grpSpPr>
          <a:xfrm rot="2974411">
            <a:off x="5083287" y="4049678"/>
            <a:ext cx="347663" cy="141288"/>
            <a:chOff x="4015458" y="4614218"/>
            <a:chExt cx="347663" cy="141288"/>
          </a:xfrm>
        </p:grpSpPr>
        <p:grpSp>
          <p:nvGrpSpPr>
            <p:cNvPr id="539" name="Group 263"/>
            <p:cNvGrpSpPr>
              <a:grpSpLocks/>
            </p:cNvGrpSpPr>
            <p:nvPr/>
          </p:nvGrpSpPr>
          <p:grpSpPr bwMode="auto">
            <a:xfrm>
              <a:off x="4015458" y="4614218"/>
              <a:ext cx="347663" cy="141288"/>
              <a:chOff x="3255" y="2453"/>
              <a:chExt cx="219" cy="89"/>
            </a:xfrm>
          </p:grpSpPr>
          <p:sp>
            <p:nvSpPr>
              <p:cNvPr id="554" name="Freeform 254"/>
              <p:cNvSpPr>
                <a:spLocks/>
              </p:cNvSpPr>
              <p:nvPr/>
            </p:nvSpPr>
            <p:spPr bwMode="auto">
              <a:xfrm>
                <a:off x="3390" y="2491"/>
                <a:ext cx="18" cy="36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2"/>
                  </a:cxn>
                  <a:cxn ang="0">
                    <a:pos x="7" y="5"/>
                  </a:cxn>
                  <a:cxn ang="0">
                    <a:pos x="3" y="9"/>
                  </a:cxn>
                  <a:cxn ang="0">
                    <a:pos x="1" y="14"/>
                  </a:cxn>
                  <a:cxn ang="0">
                    <a:pos x="0" y="19"/>
                  </a:cxn>
                  <a:cxn ang="0">
                    <a:pos x="1" y="24"/>
                  </a:cxn>
                  <a:cxn ang="0">
                    <a:pos x="5" y="29"/>
                  </a:cxn>
                  <a:cxn ang="0">
                    <a:pos x="9" y="33"/>
                  </a:cxn>
                  <a:cxn ang="0">
                    <a:pos x="14" y="36"/>
                  </a:cxn>
                </a:cxnLst>
                <a:rect l="0" t="0" r="r" b="b"/>
                <a:pathLst>
                  <a:path w="18" h="36">
                    <a:moveTo>
                      <a:pt x="18" y="0"/>
                    </a:moveTo>
                    <a:lnTo>
                      <a:pt x="12" y="2"/>
                    </a:lnTo>
                    <a:lnTo>
                      <a:pt x="7" y="5"/>
                    </a:lnTo>
                    <a:lnTo>
                      <a:pt x="3" y="9"/>
                    </a:lnTo>
                    <a:lnTo>
                      <a:pt x="1" y="14"/>
                    </a:lnTo>
                    <a:lnTo>
                      <a:pt x="0" y="19"/>
                    </a:lnTo>
                    <a:lnTo>
                      <a:pt x="1" y="24"/>
                    </a:lnTo>
                    <a:lnTo>
                      <a:pt x="5" y="29"/>
                    </a:lnTo>
                    <a:lnTo>
                      <a:pt x="9" y="33"/>
                    </a:lnTo>
                    <a:lnTo>
                      <a:pt x="14" y="36"/>
                    </a:lnTo>
                  </a:path>
                </a:pathLst>
              </a:custGeom>
              <a:noFill/>
              <a:ln w="12700" cap="flat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55" name="Freeform 255"/>
              <p:cNvSpPr>
                <a:spLocks/>
              </p:cNvSpPr>
              <p:nvPr/>
            </p:nvSpPr>
            <p:spPr bwMode="auto">
              <a:xfrm>
                <a:off x="3417" y="2498"/>
                <a:ext cx="13" cy="27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8" y="2"/>
                  </a:cxn>
                  <a:cxn ang="0">
                    <a:pos x="4" y="4"/>
                  </a:cxn>
                  <a:cxn ang="0">
                    <a:pos x="2" y="8"/>
                  </a:cxn>
                  <a:cxn ang="0">
                    <a:pos x="0" y="12"/>
                  </a:cxn>
                  <a:cxn ang="0">
                    <a:pos x="1" y="17"/>
                  </a:cxn>
                  <a:cxn ang="0">
                    <a:pos x="3" y="21"/>
                  </a:cxn>
                  <a:cxn ang="0">
                    <a:pos x="6" y="24"/>
                  </a:cxn>
                  <a:cxn ang="0">
                    <a:pos x="10" y="27"/>
                  </a:cxn>
                </a:cxnLst>
                <a:rect l="0" t="0" r="r" b="b"/>
                <a:pathLst>
                  <a:path w="13" h="27">
                    <a:moveTo>
                      <a:pt x="13" y="0"/>
                    </a:move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1" y="17"/>
                    </a:lnTo>
                    <a:lnTo>
                      <a:pt x="3" y="21"/>
                    </a:lnTo>
                    <a:lnTo>
                      <a:pt x="6" y="24"/>
                    </a:lnTo>
                    <a:lnTo>
                      <a:pt x="10" y="27"/>
                    </a:lnTo>
                  </a:path>
                </a:pathLst>
              </a:custGeom>
              <a:noFill/>
              <a:ln w="12700" cap="flat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56" name="Freeform 256"/>
              <p:cNvSpPr>
                <a:spLocks/>
              </p:cNvSpPr>
              <p:nvPr/>
            </p:nvSpPr>
            <p:spPr bwMode="auto">
              <a:xfrm>
                <a:off x="3364" y="2484"/>
                <a:ext cx="21" cy="45"/>
              </a:xfrm>
              <a:custGeom>
                <a:avLst/>
                <a:gdLst/>
                <a:ahLst/>
                <a:cxnLst>
                  <a:cxn ang="0">
                    <a:pos x="21" y="0"/>
                  </a:cxn>
                  <a:cxn ang="0">
                    <a:pos x="15" y="2"/>
                  </a:cxn>
                  <a:cxn ang="0">
                    <a:pos x="9" y="6"/>
                  </a:cxn>
                  <a:cxn ang="0">
                    <a:pos x="5" y="10"/>
                  </a:cxn>
                  <a:cxn ang="0">
                    <a:pos x="2" y="15"/>
                  </a:cxn>
                  <a:cxn ang="0">
                    <a:pos x="0" y="21"/>
                  </a:cxn>
                  <a:cxn ang="0">
                    <a:pos x="1" y="26"/>
                  </a:cxn>
                  <a:cxn ang="0">
                    <a:pos x="2" y="32"/>
                  </a:cxn>
                  <a:cxn ang="0">
                    <a:pos x="6" y="37"/>
                  </a:cxn>
                  <a:cxn ang="0">
                    <a:pos x="11" y="41"/>
                  </a:cxn>
                  <a:cxn ang="0">
                    <a:pos x="17" y="45"/>
                  </a:cxn>
                </a:cxnLst>
                <a:rect l="0" t="0" r="r" b="b"/>
                <a:pathLst>
                  <a:path w="21" h="45">
                    <a:moveTo>
                      <a:pt x="21" y="0"/>
                    </a:moveTo>
                    <a:lnTo>
                      <a:pt x="15" y="2"/>
                    </a:lnTo>
                    <a:lnTo>
                      <a:pt x="9" y="6"/>
                    </a:lnTo>
                    <a:lnTo>
                      <a:pt x="5" y="10"/>
                    </a:lnTo>
                    <a:lnTo>
                      <a:pt x="2" y="15"/>
                    </a:lnTo>
                    <a:lnTo>
                      <a:pt x="0" y="21"/>
                    </a:lnTo>
                    <a:lnTo>
                      <a:pt x="1" y="26"/>
                    </a:lnTo>
                    <a:lnTo>
                      <a:pt x="2" y="32"/>
                    </a:lnTo>
                    <a:lnTo>
                      <a:pt x="6" y="37"/>
                    </a:lnTo>
                    <a:lnTo>
                      <a:pt x="11" y="41"/>
                    </a:lnTo>
                    <a:lnTo>
                      <a:pt x="17" y="45"/>
                    </a:lnTo>
                  </a:path>
                </a:pathLst>
              </a:custGeom>
              <a:noFill/>
              <a:ln w="12700" cap="flat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57" name="Freeform 257"/>
              <p:cNvSpPr>
                <a:spLocks/>
              </p:cNvSpPr>
              <p:nvPr/>
            </p:nvSpPr>
            <p:spPr bwMode="auto">
              <a:xfrm>
                <a:off x="3444" y="2505"/>
                <a:ext cx="8" cy="17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4" y="1"/>
                  </a:cxn>
                  <a:cxn ang="0">
                    <a:pos x="2" y="4"/>
                  </a:cxn>
                  <a:cxn ang="0">
                    <a:pos x="0" y="7"/>
                  </a:cxn>
                  <a:cxn ang="0">
                    <a:pos x="1" y="11"/>
                  </a:cxn>
                  <a:cxn ang="0">
                    <a:pos x="3" y="14"/>
                  </a:cxn>
                  <a:cxn ang="0">
                    <a:pos x="7" y="17"/>
                  </a:cxn>
                </a:cxnLst>
                <a:rect l="0" t="0" r="r" b="b"/>
                <a:pathLst>
                  <a:path w="8" h="17">
                    <a:moveTo>
                      <a:pt x="8" y="0"/>
                    </a:moveTo>
                    <a:lnTo>
                      <a:pt x="4" y="1"/>
                    </a:lnTo>
                    <a:lnTo>
                      <a:pt x="2" y="4"/>
                    </a:lnTo>
                    <a:lnTo>
                      <a:pt x="0" y="7"/>
                    </a:lnTo>
                    <a:lnTo>
                      <a:pt x="1" y="11"/>
                    </a:lnTo>
                    <a:lnTo>
                      <a:pt x="3" y="14"/>
                    </a:lnTo>
                    <a:lnTo>
                      <a:pt x="7" y="17"/>
                    </a:lnTo>
                  </a:path>
                </a:pathLst>
              </a:custGeom>
              <a:noFill/>
              <a:ln w="12700" cap="flat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58" name="Freeform 258"/>
              <p:cNvSpPr>
                <a:spLocks/>
              </p:cNvSpPr>
              <p:nvPr/>
            </p:nvSpPr>
            <p:spPr bwMode="auto">
              <a:xfrm>
                <a:off x="3311" y="2471"/>
                <a:ext cx="31" cy="63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2" y="2"/>
                  </a:cxn>
                  <a:cxn ang="0">
                    <a:pos x="15" y="6"/>
                  </a:cxn>
                  <a:cxn ang="0">
                    <a:pos x="10" y="10"/>
                  </a:cxn>
                  <a:cxn ang="0">
                    <a:pos x="5" y="16"/>
                  </a:cxn>
                  <a:cxn ang="0">
                    <a:pos x="3" y="22"/>
                  </a:cxn>
                  <a:cxn ang="0">
                    <a:pos x="0" y="29"/>
                  </a:cxn>
                  <a:cxn ang="0">
                    <a:pos x="1" y="35"/>
                  </a:cxn>
                  <a:cxn ang="0">
                    <a:pos x="3" y="42"/>
                  </a:cxn>
                  <a:cxn ang="0">
                    <a:pos x="6" y="48"/>
                  </a:cxn>
                  <a:cxn ang="0">
                    <a:pos x="11" y="54"/>
                  </a:cxn>
                  <a:cxn ang="0">
                    <a:pos x="17" y="59"/>
                  </a:cxn>
                  <a:cxn ang="0">
                    <a:pos x="25" y="63"/>
                  </a:cxn>
                </a:cxnLst>
                <a:rect l="0" t="0" r="r" b="b"/>
                <a:pathLst>
                  <a:path w="31" h="63">
                    <a:moveTo>
                      <a:pt x="31" y="0"/>
                    </a:moveTo>
                    <a:lnTo>
                      <a:pt x="22" y="2"/>
                    </a:lnTo>
                    <a:lnTo>
                      <a:pt x="15" y="6"/>
                    </a:lnTo>
                    <a:lnTo>
                      <a:pt x="10" y="10"/>
                    </a:lnTo>
                    <a:lnTo>
                      <a:pt x="5" y="16"/>
                    </a:lnTo>
                    <a:lnTo>
                      <a:pt x="3" y="22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3" y="42"/>
                    </a:lnTo>
                    <a:lnTo>
                      <a:pt x="6" y="48"/>
                    </a:lnTo>
                    <a:lnTo>
                      <a:pt x="11" y="54"/>
                    </a:lnTo>
                    <a:lnTo>
                      <a:pt x="17" y="59"/>
                    </a:lnTo>
                    <a:lnTo>
                      <a:pt x="25" y="63"/>
                    </a:lnTo>
                  </a:path>
                </a:pathLst>
              </a:custGeom>
              <a:noFill/>
              <a:ln w="12700" cap="flat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59" name="Freeform 259"/>
              <p:cNvSpPr>
                <a:spLocks/>
              </p:cNvSpPr>
              <p:nvPr/>
            </p:nvSpPr>
            <p:spPr bwMode="auto">
              <a:xfrm>
                <a:off x="3338" y="2478"/>
                <a:ext cx="25" cy="53"/>
              </a:xfrm>
              <a:custGeom>
                <a:avLst/>
                <a:gdLst/>
                <a:ahLst/>
                <a:cxnLst>
                  <a:cxn ang="0">
                    <a:pos x="25" y="0"/>
                  </a:cxn>
                  <a:cxn ang="0">
                    <a:pos x="18" y="2"/>
                  </a:cxn>
                  <a:cxn ang="0">
                    <a:pos x="12" y="6"/>
                  </a:cxn>
                  <a:cxn ang="0">
                    <a:pos x="6" y="10"/>
                  </a:cxn>
                  <a:cxn ang="0">
                    <a:pos x="3" y="16"/>
                  </a:cxn>
                  <a:cxn ang="0">
                    <a:pos x="1" y="22"/>
                  </a:cxn>
                  <a:cxn ang="0">
                    <a:pos x="0" y="27"/>
                  </a:cxn>
                  <a:cxn ang="0">
                    <a:pos x="1" y="34"/>
                  </a:cxn>
                  <a:cxn ang="0">
                    <a:pos x="4" y="40"/>
                  </a:cxn>
                  <a:cxn ang="0">
                    <a:pos x="8" y="45"/>
                  </a:cxn>
                  <a:cxn ang="0">
                    <a:pos x="13" y="50"/>
                  </a:cxn>
                  <a:cxn ang="0">
                    <a:pos x="20" y="53"/>
                  </a:cxn>
                </a:cxnLst>
                <a:rect l="0" t="0" r="r" b="b"/>
                <a:pathLst>
                  <a:path w="25" h="53">
                    <a:moveTo>
                      <a:pt x="25" y="0"/>
                    </a:moveTo>
                    <a:lnTo>
                      <a:pt x="18" y="2"/>
                    </a:lnTo>
                    <a:lnTo>
                      <a:pt x="12" y="6"/>
                    </a:lnTo>
                    <a:lnTo>
                      <a:pt x="6" y="10"/>
                    </a:lnTo>
                    <a:lnTo>
                      <a:pt x="3" y="16"/>
                    </a:lnTo>
                    <a:lnTo>
                      <a:pt x="1" y="22"/>
                    </a:lnTo>
                    <a:lnTo>
                      <a:pt x="0" y="27"/>
                    </a:lnTo>
                    <a:lnTo>
                      <a:pt x="1" y="34"/>
                    </a:lnTo>
                    <a:lnTo>
                      <a:pt x="4" y="40"/>
                    </a:lnTo>
                    <a:lnTo>
                      <a:pt x="8" y="45"/>
                    </a:lnTo>
                    <a:lnTo>
                      <a:pt x="13" y="50"/>
                    </a:lnTo>
                    <a:lnTo>
                      <a:pt x="20" y="53"/>
                    </a:lnTo>
                  </a:path>
                </a:pathLst>
              </a:custGeom>
              <a:noFill/>
              <a:ln w="12700" cap="flat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60" name="Freeform 260"/>
              <p:cNvSpPr>
                <a:spLocks/>
              </p:cNvSpPr>
              <p:nvPr/>
            </p:nvSpPr>
            <p:spPr bwMode="auto">
              <a:xfrm>
                <a:off x="3281" y="2460"/>
                <a:ext cx="38" cy="81"/>
              </a:xfrm>
              <a:custGeom>
                <a:avLst/>
                <a:gdLst/>
                <a:ahLst/>
                <a:cxnLst>
                  <a:cxn ang="0">
                    <a:pos x="38" y="0"/>
                  </a:cxn>
                  <a:cxn ang="0">
                    <a:pos x="29" y="2"/>
                  </a:cxn>
                  <a:cxn ang="0">
                    <a:pos x="21" y="7"/>
                  </a:cxn>
                  <a:cxn ang="0">
                    <a:pos x="14" y="12"/>
                  </a:cxn>
                  <a:cxn ang="0">
                    <a:pos x="8" y="18"/>
                  </a:cxn>
                  <a:cxn ang="0">
                    <a:pos x="3" y="25"/>
                  </a:cxn>
                  <a:cxn ang="0">
                    <a:pos x="1" y="33"/>
                  </a:cxn>
                  <a:cxn ang="0">
                    <a:pos x="0" y="41"/>
                  </a:cxn>
                  <a:cxn ang="0">
                    <a:pos x="1" y="49"/>
                  </a:cxn>
                  <a:cxn ang="0">
                    <a:pos x="4" y="56"/>
                  </a:cxn>
                  <a:cxn ang="0">
                    <a:pos x="9" y="64"/>
                  </a:cxn>
                  <a:cxn ang="0">
                    <a:pos x="15" y="70"/>
                  </a:cxn>
                  <a:cxn ang="0">
                    <a:pos x="22" y="76"/>
                  </a:cxn>
                  <a:cxn ang="0">
                    <a:pos x="30" y="81"/>
                  </a:cxn>
                </a:cxnLst>
                <a:rect l="0" t="0" r="r" b="b"/>
                <a:pathLst>
                  <a:path w="38" h="81">
                    <a:moveTo>
                      <a:pt x="38" y="0"/>
                    </a:moveTo>
                    <a:lnTo>
                      <a:pt x="29" y="2"/>
                    </a:lnTo>
                    <a:lnTo>
                      <a:pt x="21" y="7"/>
                    </a:lnTo>
                    <a:lnTo>
                      <a:pt x="14" y="12"/>
                    </a:lnTo>
                    <a:lnTo>
                      <a:pt x="8" y="18"/>
                    </a:lnTo>
                    <a:lnTo>
                      <a:pt x="3" y="25"/>
                    </a:lnTo>
                    <a:lnTo>
                      <a:pt x="1" y="33"/>
                    </a:lnTo>
                    <a:lnTo>
                      <a:pt x="0" y="41"/>
                    </a:lnTo>
                    <a:lnTo>
                      <a:pt x="1" y="49"/>
                    </a:lnTo>
                    <a:lnTo>
                      <a:pt x="4" y="56"/>
                    </a:lnTo>
                    <a:lnTo>
                      <a:pt x="9" y="64"/>
                    </a:lnTo>
                    <a:lnTo>
                      <a:pt x="15" y="70"/>
                    </a:lnTo>
                    <a:lnTo>
                      <a:pt x="22" y="76"/>
                    </a:lnTo>
                    <a:lnTo>
                      <a:pt x="30" y="81"/>
                    </a:lnTo>
                  </a:path>
                </a:pathLst>
              </a:custGeom>
              <a:noFill/>
              <a:ln w="12700" cap="flat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61" name="Freeform 261"/>
              <p:cNvSpPr>
                <a:spLocks/>
              </p:cNvSpPr>
              <p:nvPr/>
            </p:nvSpPr>
            <p:spPr bwMode="auto">
              <a:xfrm>
                <a:off x="3255" y="2453"/>
                <a:ext cx="42" cy="89"/>
              </a:xfrm>
              <a:custGeom>
                <a:avLst/>
                <a:gdLst/>
                <a:ahLst/>
                <a:cxnLst>
                  <a:cxn ang="0">
                    <a:pos x="42" y="0"/>
                  </a:cxn>
                  <a:cxn ang="0">
                    <a:pos x="32" y="3"/>
                  </a:cxn>
                  <a:cxn ang="0">
                    <a:pos x="24" y="7"/>
                  </a:cxn>
                  <a:cxn ang="0">
                    <a:pos x="16" y="12"/>
                  </a:cxn>
                  <a:cxn ang="0">
                    <a:pos x="9" y="18"/>
                  </a:cxn>
                  <a:cxn ang="0">
                    <a:pos x="5" y="25"/>
                  </a:cxn>
                  <a:cxn ang="0">
                    <a:pos x="1" y="33"/>
                  </a:cxn>
                  <a:cxn ang="0">
                    <a:pos x="0" y="41"/>
                  </a:cxn>
                  <a:cxn ang="0">
                    <a:pos x="0" y="49"/>
                  </a:cxn>
                  <a:cxn ang="0">
                    <a:pos x="2" y="57"/>
                  </a:cxn>
                  <a:cxn ang="0">
                    <a:pos x="5" y="65"/>
                  </a:cxn>
                  <a:cxn ang="0">
                    <a:pos x="10" y="72"/>
                  </a:cxn>
                  <a:cxn ang="0">
                    <a:pos x="17" y="79"/>
                  </a:cxn>
                  <a:cxn ang="0">
                    <a:pos x="24" y="84"/>
                  </a:cxn>
                  <a:cxn ang="0">
                    <a:pos x="33" y="89"/>
                  </a:cxn>
                </a:cxnLst>
                <a:rect l="0" t="0" r="r" b="b"/>
                <a:pathLst>
                  <a:path w="42" h="89">
                    <a:moveTo>
                      <a:pt x="42" y="0"/>
                    </a:moveTo>
                    <a:lnTo>
                      <a:pt x="32" y="3"/>
                    </a:lnTo>
                    <a:lnTo>
                      <a:pt x="24" y="7"/>
                    </a:lnTo>
                    <a:lnTo>
                      <a:pt x="16" y="12"/>
                    </a:lnTo>
                    <a:lnTo>
                      <a:pt x="9" y="18"/>
                    </a:lnTo>
                    <a:lnTo>
                      <a:pt x="5" y="25"/>
                    </a:lnTo>
                    <a:lnTo>
                      <a:pt x="1" y="33"/>
                    </a:lnTo>
                    <a:lnTo>
                      <a:pt x="0" y="41"/>
                    </a:lnTo>
                    <a:lnTo>
                      <a:pt x="0" y="49"/>
                    </a:lnTo>
                    <a:lnTo>
                      <a:pt x="2" y="57"/>
                    </a:lnTo>
                    <a:lnTo>
                      <a:pt x="5" y="65"/>
                    </a:lnTo>
                    <a:lnTo>
                      <a:pt x="10" y="72"/>
                    </a:lnTo>
                    <a:lnTo>
                      <a:pt x="17" y="79"/>
                    </a:lnTo>
                    <a:lnTo>
                      <a:pt x="24" y="84"/>
                    </a:lnTo>
                    <a:lnTo>
                      <a:pt x="33" y="89"/>
                    </a:lnTo>
                  </a:path>
                </a:pathLst>
              </a:custGeom>
              <a:noFill/>
              <a:ln w="12700" cap="flat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62" name="Freeform 262"/>
              <p:cNvSpPr>
                <a:spLocks/>
              </p:cNvSpPr>
              <p:nvPr/>
            </p:nvSpPr>
            <p:spPr bwMode="auto">
              <a:xfrm>
                <a:off x="3470" y="2511"/>
                <a:ext cx="4" cy="9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2" y="1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1" y="7"/>
                  </a:cxn>
                  <a:cxn ang="0">
                    <a:pos x="3" y="9"/>
                  </a:cxn>
                </a:cxnLst>
                <a:rect l="0" t="0" r="r" b="b"/>
                <a:pathLst>
                  <a:path w="4" h="9">
                    <a:moveTo>
                      <a:pt x="4" y="0"/>
                    </a:moveTo>
                    <a:lnTo>
                      <a:pt x="2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1" y="7"/>
                    </a:lnTo>
                    <a:lnTo>
                      <a:pt x="3" y="9"/>
                    </a:lnTo>
                  </a:path>
                </a:pathLst>
              </a:custGeom>
              <a:noFill/>
              <a:ln w="12700" cap="flat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540" name="Freeform 579"/>
            <p:cNvSpPr>
              <a:spLocks/>
            </p:cNvSpPr>
            <p:nvPr/>
          </p:nvSpPr>
          <p:spPr bwMode="auto">
            <a:xfrm>
              <a:off x="4229770" y="4674543"/>
              <a:ext cx="28575" cy="57150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2" y="2"/>
                </a:cxn>
                <a:cxn ang="0">
                  <a:pos x="7" y="5"/>
                </a:cxn>
                <a:cxn ang="0">
                  <a:pos x="3" y="9"/>
                </a:cxn>
                <a:cxn ang="0">
                  <a:pos x="1" y="14"/>
                </a:cxn>
                <a:cxn ang="0">
                  <a:pos x="0" y="19"/>
                </a:cxn>
                <a:cxn ang="0">
                  <a:pos x="1" y="24"/>
                </a:cxn>
                <a:cxn ang="0">
                  <a:pos x="5" y="29"/>
                </a:cxn>
                <a:cxn ang="0">
                  <a:pos x="9" y="33"/>
                </a:cxn>
                <a:cxn ang="0">
                  <a:pos x="14" y="36"/>
                </a:cxn>
              </a:cxnLst>
              <a:rect l="0" t="0" r="r" b="b"/>
              <a:pathLst>
                <a:path w="18" h="36">
                  <a:moveTo>
                    <a:pt x="18" y="0"/>
                  </a:moveTo>
                  <a:lnTo>
                    <a:pt x="12" y="2"/>
                  </a:lnTo>
                  <a:lnTo>
                    <a:pt x="7" y="5"/>
                  </a:lnTo>
                  <a:lnTo>
                    <a:pt x="3" y="9"/>
                  </a:lnTo>
                  <a:lnTo>
                    <a:pt x="1" y="14"/>
                  </a:lnTo>
                  <a:lnTo>
                    <a:pt x="0" y="19"/>
                  </a:lnTo>
                  <a:lnTo>
                    <a:pt x="1" y="24"/>
                  </a:lnTo>
                  <a:lnTo>
                    <a:pt x="5" y="29"/>
                  </a:lnTo>
                  <a:lnTo>
                    <a:pt x="9" y="33"/>
                  </a:lnTo>
                  <a:lnTo>
                    <a:pt x="14" y="36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1" name="Freeform 580"/>
            <p:cNvSpPr>
              <a:spLocks/>
            </p:cNvSpPr>
            <p:nvPr/>
          </p:nvSpPr>
          <p:spPr bwMode="auto">
            <a:xfrm>
              <a:off x="4272633" y="4685655"/>
              <a:ext cx="20638" cy="42863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8" y="2"/>
                </a:cxn>
                <a:cxn ang="0">
                  <a:pos x="4" y="4"/>
                </a:cxn>
                <a:cxn ang="0">
                  <a:pos x="2" y="8"/>
                </a:cxn>
                <a:cxn ang="0">
                  <a:pos x="0" y="12"/>
                </a:cxn>
                <a:cxn ang="0">
                  <a:pos x="1" y="17"/>
                </a:cxn>
                <a:cxn ang="0">
                  <a:pos x="3" y="21"/>
                </a:cxn>
                <a:cxn ang="0">
                  <a:pos x="6" y="24"/>
                </a:cxn>
                <a:cxn ang="0">
                  <a:pos x="10" y="27"/>
                </a:cxn>
              </a:cxnLst>
              <a:rect l="0" t="0" r="r" b="b"/>
              <a:pathLst>
                <a:path w="13" h="27">
                  <a:moveTo>
                    <a:pt x="13" y="0"/>
                  </a:move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1" y="17"/>
                  </a:lnTo>
                  <a:lnTo>
                    <a:pt x="3" y="21"/>
                  </a:lnTo>
                  <a:lnTo>
                    <a:pt x="6" y="24"/>
                  </a:lnTo>
                  <a:lnTo>
                    <a:pt x="10" y="27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2" name="Freeform 581"/>
            <p:cNvSpPr>
              <a:spLocks/>
            </p:cNvSpPr>
            <p:nvPr/>
          </p:nvSpPr>
          <p:spPr bwMode="auto">
            <a:xfrm>
              <a:off x="4188495" y="4663430"/>
              <a:ext cx="33338" cy="71438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15" y="2"/>
                </a:cxn>
                <a:cxn ang="0">
                  <a:pos x="9" y="6"/>
                </a:cxn>
                <a:cxn ang="0">
                  <a:pos x="5" y="10"/>
                </a:cxn>
                <a:cxn ang="0">
                  <a:pos x="2" y="15"/>
                </a:cxn>
                <a:cxn ang="0">
                  <a:pos x="0" y="21"/>
                </a:cxn>
                <a:cxn ang="0">
                  <a:pos x="1" y="26"/>
                </a:cxn>
                <a:cxn ang="0">
                  <a:pos x="2" y="32"/>
                </a:cxn>
                <a:cxn ang="0">
                  <a:pos x="6" y="37"/>
                </a:cxn>
                <a:cxn ang="0">
                  <a:pos x="11" y="41"/>
                </a:cxn>
                <a:cxn ang="0">
                  <a:pos x="17" y="45"/>
                </a:cxn>
              </a:cxnLst>
              <a:rect l="0" t="0" r="r" b="b"/>
              <a:pathLst>
                <a:path w="21" h="45">
                  <a:moveTo>
                    <a:pt x="21" y="0"/>
                  </a:moveTo>
                  <a:lnTo>
                    <a:pt x="15" y="2"/>
                  </a:lnTo>
                  <a:lnTo>
                    <a:pt x="9" y="6"/>
                  </a:lnTo>
                  <a:lnTo>
                    <a:pt x="5" y="10"/>
                  </a:lnTo>
                  <a:lnTo>
                    <a:pt x="2" y="15"/>
                  </a:lnTo>
                  <a:lnTo>
                    <a:pt x="0" y="21"/>
                  </a:lnTo>
                  <a:lnTo>
                    <a:pt x="1" y="26"/>
                  </a:lnTo>
                  <a:lnTo>
                    <a:pt x="2" y="32"/>
                  </a:lnTo>
                  <a:lnTo>
                    <a:pt x="6" y="37"/>
                  </a:lnTo>
                  <a:lnTo>
                    <a:pt x="11" y="41"/>
                  </a:lnTo>
                  <a:lnTo>
                    <a:pt x="17" y="45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3" name="Freeform 583"/>
            <p:cNvSpPr>
              <a:spLocks/>
            </p:cNvSpPr>
            <p:nvPr/>
          </p:nvSpPr>
          <p:spPr bwMode="auto">
            <a:xfrm>
              <a:off x="4104358" y="4642793"/>
              <a:ext cx="49213" cy="10001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2" y="2"/>
                </a:cxn>
                <a:cxn ang="0">
                  <a:pos x="15" y="6"/>
                </a:cxn>
                <a:cxn ang="0">
                  <a:pos x="10" y="10"/>
                </a:cxn>
                <a:cxn ang="0">
                  <a:pos x="5" y="16"/>
                </a:cxn>
                <a:cxn ang="0">
                  <a:pos x="3" y="22"/>
                </a:cxn>
                <a:cxn ang="0">
                  <a:pos x="0" y="29"/>
                </a:cxn>
                <a:cxn ang="0">
                  <a:pos x="1" y="35"/>
                </a:cxn>
                <a:cxn ang="0">
                  <a:pos x="3" y="42"/>
                </a:cxn>
                <a:cxn ang="0">
                  <a:pos x="6" y="48"/>
                </a:cxn>
                <a:cxn ang="0">
                  <a:pos x="11" y="54"/>
                </a:cxn>
                <a:cxn ang="0">
                  <a:pos x="17" y="59"/>
                </a:cxn>
                <a:cxn ang="0">
                  <a:pos x="25" y="63"/>
                </a:cxn>
              </a:cxnLst>
              <a:rect l="0" t="0" r="r" b="b"/>
              <a:pathLst>
                <a:path w="31" h="63">
                  <a:moveTo>
                    <a:pt x="31" y="0"/>
                  </a:moveTo>
                  <a:lnTo>
                    <a:pt x="22" y="2"/>
                  </a:lnTo>
                  <a:lnTo>
                    <a:pt x="15" y="6"/>
                  </a:lnTo>
                  <a:lnTo>
                    <a:pt x="10" y="10"/>
                  </a:lnTo>
                  <a:lnTo>
                    <a:pt x="5" y="16"/>
                  </a:lnTo>
                  <a:lnTo>
                    <a:pt x="3" y="22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3" y="42"/>
                  </a:lnTo>
                  <a:lnTo>
                    <a:pt x="6" y="48"/>
                  </a:lnTo>
                  <a:lnTo>
                    <a:pt x="11" y="54"/>
                  </a:lnTo>
                  <a:lnTo>
                    <a:pt x="17" y="59"/>
                  </a:lnTo>
                  <a:lnTo>
                    <a:pt x="25" y="63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4" name="Freeform 584"/>
            <p:cNvSpPr>
              <a:spLocks/>
            </p:cNvSpPr>
            <p:nvPr/>
          </p:nvSpPr>
          <p:spPr bwMode="auto">
            <a:xfrm>
              <a:off x="4147220" y="4653905"/>
              <a:ext cx="39688" cy="84138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18" y="2"/>
                </a:cxn>
                <a:cxn ang="0">
                  <a:pos x="12" y="6"/>
                </a:cxn>
                <a:cxn ang="0">
                  <a:pos x="6" y="10"/>
                </a:cxn>
                <a:cxn ang="0">
                  <a:pos x="3" y="16"/>
                </a:cxn>
                <a:cxn ang="0">
                  <a:pos x="1" y="22"/>
                </a:cxn>
                <a:cxn ang="0">
                  <a:pos x="0" y="27"/>
                </a:cxn>
                <a:cxn ang="0">
                  <a:pos x="1" y="34"/>
                </a:cxn>
                <a:cxn ang="0">
                  <a:pos x="4" y="40"/>
                </a:cxn>
                <a:cxn ang="0">
                  <a:pos x="8" y="45"/>
                </a:cxn>
                <a:cxn ang="0">
                  <a:pos x="13" y="50"/>
                </a:cxn>
                <a:cxn ang="0">
                  <a:pos x="20" y="53"/>
                </a:cxn>
              </a:cxnLst>
              <a:rect l="0" t="0" r="r" b="b"/>
              <a:pathLst>
                <a:path w="25" h="53">
                  <a:moveTo>
                    <a:pt x="25" y="0"/>
                  </a:moveTo>
                  <a:lnTo>
                    <a:pt x="18" y="2"/>
                  </a:lnTo>
                  <a:lnTo>
                    <a:pt x="12" y="6"/>
                  </a:lnTo>
                  <a:lnTo>
                    <a:pt x="6" y="10"/>
                  </a:lnTo>
                  <a:lnTo>
                    <a:pt x="3" y="16"/>
                  </a:lnTo>
                  <a:lnTo>
                    <a:pt x="1" y="22"/>
                  </a:lnTo>
                  <a:lnTo>
                    <a:pt x="0" y="27"/>
                  </a:lnTo>
                  <a:lnTo>
                    <a:pt x="1" y="34"/>
                  </a:lnTo>
                  <a:lnTo>
                    <a:pt x="4" y="40"/>
                  </a:lnTo>
                  <a:lnTo>
                    <a:pt x="8" y="45"/>
                  </a:lnTo>
                  <a:lnTo>
                    <a:pt x="13" y="50"/>
                  </a:lnTo>
                  <a:lnTo>
                    <a:pt x="20" y="53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5" name="Freeform 585"/>
            <p:cNvSpPr>
              <a:spLocks/>
            </p:cNvSpPr>
            <p:nvPr/>
          </p:nvSpPr>
          <p:spPr bwMode="auto">
            <a:xfrm>
              <a:off x="4056733" y="4625330"/>
              <a:ext cx="60325" cy="128588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29" y="2"/>
                </a:cxn>
                <a:cxn ang="0">
                  <a:pos x="21" y="7"/>
                </a:cxn>
                <a:cxn ang="0">
                  <a:pos x="14" y="12"/>
                </a:cxn>
                <a:cxn ang="0">
                  <a:pos x="8" y="18"/>
                </a:cxn>
                <a:cxn ang="0">
                  <a:pos x="3" y="25"/>
                </a:cxn>
                <a:cxn ang="0">
                  <a:pos x="1" y="33"/>
                </a:cxn>
                <a:cxn ang="0">
                  <a:pos x="0" y="41"/>
                </a:cxn>
                <a:cxn ang="0">
                  <a:pos x="1" y="49"/>
                </a:cxn>
                <a:cxn ang="0">
                  <a:pos x="4" y="56"/>
                </a:cxn>
                <a:cxn ang="0">
                  <a:pos x="9" y="64"/>
                </a:cxn>
                <a:cxn ang="0">
                  <a:pos x="15" y="70"/>
                </a:cxn>
                <a:cxn ang="0">
                  <a:pos x="22" y="76"/>
                </a:cxn>
                <a:cxn ang="0">
                  <a:pos x="30" y="81"/>
                </a:cxn>
              </a:cxnLst>
              <a:rect l="0" t="0" r="r" b="b"/>
              <a:pathLst>
                <a:path w="38" h="81">
                  <a:moveTo>
                    <a:pt x="38" y="0"/>
                  </a:moveTo>
                  <a:lnTo>
                    <a:pt x="29" y="2"/>
                  </a:lnTo>
                  <a:lnTo>
                    <a:pt x="21" y="7"/>
                  </a:lnTo>
                  <a:lnTo>
                    <a:pt x="14" y="12"/>
                  </a:lnTo>
                  <a:lnTo>
                    <a:pt x="8" y="18"/>
                  </a:lnTo>
                  <a:lnTo>
                    <a:pt x="3" y="25"/>
                  </a:lnTo>
                  <a:lnTo>
                    <a:pt x="1" y="33"/>
                  </a:lnTo>
                  <a:lnTo>
                    <a:pt x="0" y="41"/>
                  </a:lnTo>
                  <a:lnTo>
                    <a:pt x="1" y="49"/>
                  </a:lnTo>
                  <a:lnTo>
                    <a:pt x="4" y="56"/>
                  </a:lnTo>
                  <a:lnTo>
                    <a:pt x="9" y="64"/>
                  </a:lnTo>
                  <a:lnTo>
                    <a:pt x="15" y="70"/>
                  </a:lnTo>
                  <a:lnTo>
                    <a:pt x="22" y="76"/>
                  </a:lnTo>
                  <a:lnTo>
                    <a:pt x="30" y="81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6" name="Freeform 586"/>
            <p:cNvSpPr>
              <a:spLocks/>
            </p:cNvSpPr>
            <p:nvPr/>
          </p:nvSpPr>
          <p:spPr bwMode="auto">
            <a:xfrm>
              <a:off x="4015458" y="4614218"/>
              <a:ext cx="66675" cy="141288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32" y="3"/>
                </a:cxn>
                <a:cxn ang="0">
                  <a:pos x="24" y="7"/>
                </a:cxn>
                <a:cxn ang="0">
                  <a:pos x="16" y="12"/>
                </a:cxn>
                <a:cxn ang="0">
                  <a:pos x="9" y="18"/>
                </a:cxn>
                <a:cxn ang="0">
                  <a:pos x="5" y="25"/>
                </a:cxn>
                <a:cxn ang="0">
                  <a:pos x="1" y="33"/>
                </a:cxn>
                <a:cxn ang="0">
                  <a:pos x="0" y="41"/>
                </a:cxn>
                <a:cxn ang="0">
                  <a:pos x="0" y="49"/>
                </a:cxn>
                <a:cxn ang="0">
                  <a:pos x="2" y="57"/>
                </a:cxn>
                <a:cxn ang="0">
                  <a:pos x="5" y="65"/>
                </a:cxn>
                <a:cxn ang="0">
                  <a:pos x="10" y="72"/>
                </a:cxn>
                <a:cxn ang="0">
                  <a:pos x="17" y="79"/>
                </a:cxn>
                <a:cxn ang="0">
                  <a:pos x="24" y="84"/>
                </a:cxn>
                <a:cxn ang="0">
                  <a:pos x="33" y="89"/>
                </a:cxn>
              </a:cxnLst>
              <a:rect l="0" t="0" r="r" b="b"/>
              <a:pathLst>
                <a:path w="42" h="89">
                  <a:moveTo>
                    <a:pt x="42" y="0"/>
                  </a:moveTo>
                  <a:lnTo>
                    <a:pt x="32" y="3"/>
                  </a:lnTo>
                  <a:lnTo>
                    <a:pt x="24" y="7"/>
                  </a:lnTo>
                  <a:lnTo>
                    <a:pt x="16" y="12"/>
                  </a:lnTo>
                  <a:lnTo>
                    <a:pt x="9" y="18"/>
                  </a:lnTo>
                  <a:lnTo>
                    <a:pt x="5" y="25"/>
                  </a:lnTo>
                  <a:lnTo>
                    <a:pt x="1" y="33"/>
                  </a:lnTo>
                  <a:lnTo>
                    <a:pt x="0" y="41"/>
                  </a:lnTo>
                  <a:lnTo>
                    <a:pt x="0" y="49"/>
                  </a:lnTo>
                  <a:lnTo>
                    <a:pt x="2" y="57"/>
                  </a:lnTo>
                  <a:lnTo>
                    <a:pt x="5" y="65"/>
                  </a:lnTo>
                  <a:lnTo>
                    <a:pt x="10" y="72"/>
                  </a:lnTo>
                  <a:lnTo>
                    <a:pt x="17" y="79"/>
                  </a:lnTo>
                  <a:lnTo>
                    <a:pt x="24" y="84"/>
                  </a:lnTo>
                  <a:lnTo>
                    <a:pt x="33" y="89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7" name="Freeform 588"/>
            <p:cNvSpPr>
              <a:spLocks/>
            </p:cNvSpPr>
            <p:nvPr/>
          </p:nvSpPr>
          <p:spPr bwMode="auto">
            <a:xfrm>
              <a:off x="4229770" y="4674543"/>
              <a:ext cx="28575" cy="57150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2" y="2"/>
                </a:cxn>
                <a:cxn ang="0">
                  <a:pos x="7" y="5"/>
                </a:cxn>
                <a:cxn ang="0">
                  <a:pos x="3" y="9"/>
                </a:cxn>
                <a:cxn ang="0">
                  <a:pos x="1" y="14"/>
                </a:cxn>
                <a:cxn ang="0">
                  <a:pos x="0" y="19"/>
                </a:cxn>
                <a:cxn ang="0">
                  <a:pos x="1" y="24"/>
                </a:cxn>
                <a:cxn ang="0">
                  <a:pos x="5" y="29"/>
                </a:cxn>
                <a:cxn ang="0">
                  <a:pos x="9" y="33"/>
                </a:cxn>
                <a:cxn ang="0">
                  <a:pos x="14" y="36"/>
                </a:cxn>
              </a:cxnLst>
              <a:rect l="0" t="0" r="r" b="b"/>
              <a:pathLst>
                <a:path w="18" h="36">
                  <a:moveTo>
                    <a:pt x="18" y="0"/>
                  </a:moveTo>
                  <a:lnTo>
                    <a:pt x="12" y="2"/>
                  </a:lnTo>
                  <a:lnTo>
                    <a:pt x="7" y="5"/>
                  </a:lnTo>
                  <a:lnTo>
                    <a:pt x="3" y="9"/>
                  </a:lnTo>
                  <a:lnTo>
                    <a:pt x="1" y="14"/>
                  </a:lnTo>
                  <a:lnTo>
                    <a:pt x="0" y="19"/>
                  </a:lnTo>
                  <a:lnTo>
                    <a:pt x="1" y="24"/>
                  </a:lnTo>
                  <a:lnTo>
                    <a:pt x="5" y="29"/>
                  </a:lnTo>
                  <a:lnTo>
                    <a:pt x="9" y="33"/>
                  </a:lnTo>
                  <a:lnTo>
                    <a:pt x="14" y="36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8" name="Freeform 589"/>
            <p:cNvSpPr>
              <a:spLocks/>
            </p:cNvSpPr>
            <p:nvPr/>
          </p:nvSpPr>
          <p:spPr bwMode="auto">
            <a:xfrm>
              <a:off x="4272633" y="4685655"/>
              <a:ext cx="20638" cy="42863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8" y="2"/>
                </a:cxn>
                <a:cxn ang="0">
                  <a:pos x="4" y="4"/>
                </a:cxn>
                <a:cxn ang="0">
                  <a:pos x="2" y="8"/>
                </a:cxn>
                <a:cxn ang="0">
                  <a:pos x="0" y="12"/>
                </a:cxn>
                <a:cxn ang="0">
                  <a:pos x="1" y="17"/>
                </a:cxn>
                <a:cxn ang="0">
                  <a:pos x="3" y="21"/>
                </a:cxn>
                <a:cxn ang="0">
                  <a:pos x="6" y="24"/>
                </a:cxn>
                <a:cxn ang="0">
                  <a:pos x="10" y="27"/>
                </a:cxn>
              </a:cxnLst>
              <a:rect l="0" t="0" r="r" b="b"/>
              <a:pathLst>
                <a:path w="13" h="27">
                  <a:moveTo>
                    <a:pt x="13" y="0"/>
                  </a:move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1" y="17"/>
                  </a:lnTo>
                  <a:lnTo>
                    <a:pt x="3" y="21"/>
                  </a:lnTo>
                  <a:lnTo>
                    <a:pt x="6" y="24"/>
                  </a:lnTo>
                  <a:lnTo>
                    <a:pt x="10" y="27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9" name="Freeform 590"/>
            <p:cNvSpPr>
              <a:spLocks/>
            </p:cNvSpPr>
            <p:nvPr/>
          </p:nvSpPr>
          <p:spPr bwMode="auto">
            <a:xfrm>
              <a:off x="4188495" y="4663430"/>
              <a:ext cx="33338" cy="71438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15" y="2"/>
                </a:cxn>
                <a:cxn ang="0">
                  <a:pos x="9" y="6"/>
                </a:cxn>
                <a:cxn ang="0">
                  <a:pos x="5" y="10"/>
                </a:cxn>
                <a:cxn ang="0">
                  <a:pos x="2" y="15"/>
                </a:cxn>
                <a:cxn ang="0">
                  <a:pos x="0" y="21"/>
                </a:cxn>
                <a:cxn ang="0">
                  <a:pos x="1" y="26"/>
                </a:cxn>
                <a:cxn ang="0">
                  <a:pos x="2" y="32"/>
                </a:cxn>
                <a:cxn ang="0">
                  <a:pos x="6" y="37"/>
                </a:cxn>
                <a:cxn ang="0">
                  <a:pos x="11" y="41"/>
                </a:cxn>
                <a:cxn ang="0">
                  <a:pos x="17" y="45"/>
                </a:cxn>
              </a:cxnLst>
              <a:rect l="0" t="0" r="r" b="b"/>
              <a:pathLst>
                <a:path w="21" h="45">
                  <a:moveTo>
                    <a:pt x="21" y="0"/>
                  </a:moveTo>
                  <a:lnTo>
                    <a:pt x="15" y="2"/>
                  </a:lnTo>
                  <a:lnTo>
                    <a:pt x="9" y="6"/>
                  </a:lnTo>
                  <a:lnTo>
                    <a:pt x="5" y="10"/>
                  </a:lnTo>
                  <a:lnTo>
                    <a:pt x="2" y="15"/>
                  </a:lnTo>
                  <a:lnTo>
                    <a:pt x="0" y="21"/>
                  </a:lnTo>
                  <a:lnTo>
                    <a:pt x="1" y="26"/>
                  </a:lnTo>
                  <a:lnTo>
                    <a:pt x="2" y="32"/>
                  </a:lnTo>
                  <a:lnTo>
                    <a:pt x="6" y="37"/>
                  </a:lnTo>
                  <a:lnTo>
                    <a:pt x="11" y="41"/>
                  </a:lnTo>
                  <a:lnTo>
                    <a:pt x="17" y="45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0" name="Freeform 592"/>
            <p:cNvSpPr>
              <a:spLocks/>
            </p:cNvSpPr>
            <p:nvPr/>
          </p:nvSpPr>
          <p:spPr bwMode="auto">
            <a:xfrm>
              <a:off x="4104358" y="4642793"/>
              <a:ext cx="49213" cy="10001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2" y="2"/>
                </a:cxn>
                <a:cxn ang="0">
                  <a:pos x="15" y="6"/>
                </a:cxn>
                <a:cxn ang="0">
                  <a:pos x="10" y="10"/>
                </a:cxn>
                <a:cxn ang="0">
                  <a:pos x="5" y="16"/>
                </a:cxn>
                <a:cxn ang="0">
                  <a:pos x="3" y="22"/>
                </a:cxn>
                <a:cxn ang="0">
                  <a:pos x="0" y="29"/>
                </a:cxn>
                <a:cxn ang="0">
                  <a:pos x="1" y="35"/>
                </a:cxn>
                <a:cxn ang="0">
                  <a:pos x="3" y="42"/>
                </a:cxn>
                <a:cxn ang="0">
                  <a:pos x="6" y="48"/>
                </a:cxn>
                <a:cxn ang="0">
                  <a:pos x="11" y="54"/>
                </a:cxn>
                <a:cxn ang="0">
                  <a:pos x="17" y="59"/>
                </a:cxn>
                <a:cxn ang="0">
                  <a:pos x="25" y="63"/>
                </a:cxn>
              </a:cxnLst>
              <a:rect l="0" t="0" r="r" b="b"/>
              <a:pathLst>
                <a:path w="31" h="63">
                  <a:moveTo>
                    <a:pt x="31" y="0"/>
                  </a:moveTo>
                  <a:lnTo>
                    <a:pt x="22" y="2"/>
                  </a:lnTo>
                  <a:lnTo>
                    <a:pt x="15" y="6"/>
                  </a:lnTo>
                  <a:lnTo>
                    <a:pt x="10" y="10"/>
                  </a:lnTo>
                  <a:lnTo>
                    <a:pt x="5" y="16"/>
                  </a:lnTo>
                  <a:lnTo>
                    <a:pt x="3" y="22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3" y="42"/>
                  </a:lnTo>
                  <a:lnTo>
                    <a:pt x="6" y="48"/>
                  </a:lnTo>
                  <a:lnTo>
                    <a:pt x="11" y="54"/>
                  </a:lnTo>
                  <a:lnTo>
                    <a:pt x="17" y="59"/>
                  </a:lnTo>
                  <a:lnTo>
                    <a:pt x="25" y="63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1" name="Freeform 593"/>
            <p:cNvSpPr>
              <a:spLocks/>
            </p:cNvSpPr>
            <p:nvPr/>
          </p:nvSpPr>
          <p:spPr bwMode="auto">
            <a:xfrm>
              <a:off x="4147220" y="4653905"/>
              <a:ext cx="39688" cy="84138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18" y="2"/>
                </a:cxn>
                <a:cxn ang="0">
                  <a:pos x="12" y="6"/>
                </a:cxn>
                <a:cxn ang="0">
                  <a:pos x="6" y="10"/>
                </a:cxn>
                <a:cxn ang="0">
                  <a:pos x="3" y="16"/>
                </a:cxn>
                <a:cxn ang="0">
                  <a:pos x="1" y="22"/>
                </a:cxn>
                <a:cxn ang="0">
                  <a:pos x="0" y="27"/>
                </a:cxn>
                <a:cxn ang="0">
                  <a:pos x="1" y="34"/>
                </a:cxn>
                <a:cxn ang="0">
                  <a:pos x="4" y="40"/>
                </a:cxn>
                <a:cxn ang="0">
                  <a:pos x="8" y="45"/>
                </a:cxn>
                <a:cxn ang="0">
                  <a:pos x="13" y="50"/>
                </a:cxn>
                <a:cxn ang="0">
                  <a:pos x="20" y="53"/>
                </a:cxn>
              </a:cxnLst>
              <a:rect l="0" t="0" r="r" b="b"/>
              <a:pathLst>
                <a:path w="25" h="53">
                  <a:moveTo>
                    <a:pt x="25" y="0"/>
                  </a:moveTo>
                  <a:lnTo>
                    <a:pt x="18" y="2"/>
                  </a:lnTo>
                  <a:lnTo>
                    <a:pt x="12" y="6"/>
                  </a:lnTo>
                  <a:lnTo>
                    <a:pt x="6" y="10"/>
                  </a:lnTo>
                  <a:lnTo>
                    <a:pt x="3" y="16"/>
                  </a:lnTo>
                  <a:lnTo>
                    <a:pt x="1" y="22"/>
                  </a:lnTo>
                  <a:lnTo>
                    <a:pt x="0" y="27"/>
                  </a:lnTo>
                  <a:lnTo>
                    <a:pt x="1" y="34"/>
                  </a:lnTo>
                  <a:lnTo>
                    <a:pt x="4" y="40"/>
                  </a:lnTo>
                  <a:lnTo>
                    <a:pt x="8" y="45"/>
                  </a:lnTo>
                  <a:lnTo>
                    <a:pt x="13" y="50"/>
                  </a:lnTo>
                  <a:lnTo>
                    <a:pt x="20" y="53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2" name="Freeform 594"/>
            <p:cNvSpPr>
              <a:spLocks/>
            </p:cNvSpPr>
            <p:nvPr/>
          </p:nvSpPr>
          <p:spPr bwMode="auto">
            <a:xfrm>
              <a:off x="4056733" y="4625330"/>
              <a:ext cx="60325" cy="128588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29" y="2"/>
                </a:cxn>
                <a:cxn ang="0">
                  <a:pos x="21" y="7"/>
                </a:cxn>
                <a:cxn ang="0">
                  <a:pos x="14" y="12"/>
                </a:cxn>
                <a:cxn ang="0">
                  <a:pos x="8" y="18"/>
                </a:cxn>
                <a:cxn ang="0">
                  <a:pos x="3" y="25"/>
                </a:cxn>
                <a:cxn ang="0">
                  <a:pos x="1" y="33"/>
                </a:cxn>
                <a:cxn ang="0">
                  <a:pos x="0" y="41"/>
                </a:cxn>
                <a:cxn ang="0">
                  <a:pos x="1" y="49"/>
                </a:cxn>
                <a:cxn ang="0">
                  <a:pos x="4" y="56"/>
                </a:cxn>
                <a:cxn ang="0">
                  <a:pos x="9" y="64"/>
                </a:cxn>
                <a:cxn ang="0">
                  <a:pos x="15" y="70"/>
                </a:cxn>
                <a:cxn ang="0">
                  <a:pos x="22" y="76"/>
                </a:cxn>
                <a:cxn ang="0">
                  <a:pos x="30" y="81"/>
                </a:cxn>
              </a:cxnLst>
              <a:rect l="0" t="0" r="r" b="b"/>
              <a:pathLst>
                <a:path w="38" h="81">
                  <a:moveTo>
                    <a:pt x="38" y="0"/>
                  </a:moveTo>
                  <a:lnTo>
                    <a:pt x="29" y="2"/>
                  </a:lnTo>
                  <a:lnTo>
                    <a:pt x="21" y="7"/>
                  </a:lnTo>
                  <a:lnTo>
                    <a:pt x="14" y="12"/>
                  </a:lnTo>
                  <a:lnTo>
                    <a:pt x="8" y="18"/>
                  </a:lnTo>
                  <a:lnTo>
                    <a:pt x="3" y="25"/>
                  </a:lnTo>
                  <a:lnTo>
                    <a:pt x="1" y="33"/>
                  </a:lnTo>
                  <a:lnTo>
                    <a:pt x="0" y="41"/>
                  </a:lnTo>
                  <a:lnTo>
                    <a:pt x="1" y="49"/>
                  </a:lnTo>
                  <a:lnTo>
                    <a:pt x="4" y="56"/>
                  </a:lnTo>
                  <a:lnTo>
                    <a:pt x="9" y="64"/>
                  </a:lnTo>
                  <a:lnTo>
                    <a:pt x="15" y="70"/>
                  </a:lnTo>
                  <a:lnTo>
                    <a:pt x="22" y="76"/>
                  </a:lnTo>
                  <a:lnTo>
                    <a:pt x="30" y="81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3" name="Freeform 595"/>
            <p:cNvSpPr>
              <a:spLocks/>
            </p:cNvSpPr>
            <p:nvPr/>
          </p:nvSpPr>
          <p:spPr bwMode="auto">
            <a:xfrm>
              <a:off x="4015458" y="4614218"/>
              <a:ext cx="66675" cy="141288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32" y="3"/>
                </a:cxn>
                <a:cxn ang="0">
                  <a:pos x="24" y="7"/>
                </a:cxn>
                <a:cxn ang="0">
                  <a:pos x="16" y="12"/>
                </a:cxn>
                <a:cxn ang="0">
                  <a:pos x="9" y="18"/>
                </a:cxn>
                <a:cxn ang="0">
                  <a:pos x="5" y="25"/>
                </a:cxn>
                <a:cxn ang="0">
                  <a:pos x="1" y="33"/>
                </a:cxn>
                <a:cxn ang="0">
                  <a:pos x="0" y="41"/>
                </a:cxn>
                <a:cxn ang="0">
                  <a:pos x="0" y="49"/>
                </a:cxn>
                <a:cxn ang="0">
                  <a:pos x="2" y="57"/>
                </a:cxn>
                <a:cxn ang="0">
                  <a:pos x="5" y="65"/>
                </a:cxn>
                <a:cxn ang="0">
                  <a:pos x="10" y="72"/>
                </a:cxn>
                <a:cxn ang="0">
                  <a:pos x="17" y="79"/>
                </a:cxn>
                <a:cxn ang="0">
                  <a:pos x="24" y="84"/>
                </a:cxn>
                <a:cxn ang="0">
                  <a:pos x="33" y="89"/>
                </a:cxn>
              </a:cxnLst>
              <a:rect l="0" t="0" r="r" b="b"/>
              <a:pathLst>
                <a:path w="42" h="89">
                  <a:moveTo>
                    <a:pt x="42" y="0"/>
                  </a:moveTo>
                  <a:lnTo>
                    <a:pt x="32" y="3"/>
                  </a:lnTo>
                  <a:lnTo>
                    <a:pt x="24" y="7"/>
                  </a:lnTo>
                  <a:lnTo>
                    <a:pt x="16" y="12"/>
                  </a:lnTo>
                  <a:lnTo>
                    <a:pt x="9" y="18"/>
                  </a:lnTo>
                  <a:lnTo>
                    <a:pt x="5" y="25"/>
                  </a:lnTo>
                  <a:lnTo>
                    <a:pt x="1" y="33"/>
                  </a:lnTo>
                  <a:lnTo>
                    <a:pt x="0" y="41"/>
                  </a:lnTo>
                  <a:lnTo>
                    <a:pt x="0" y="49"/>
                  </a:lnTo>
                  <a:lnTo>
                    <a:pt x="2" y="57"/>
                  </a:lnTo>
                  <a:lnTo>
                    <a:pt x="5" y="65"/>
                  </a:lnTo>
                  <a:lnTo>
                    <a:pt x="10" y="72"/>
                  </a:lnTo>
                  <a:lnTo>
                    <a:pt x="17" y="79"/>
                  </a:lnTo>
                  <a:lnTo>
                    <a:pt x="24" y="84"/>
                  </a:lnTo>
                  <a:lnTo>
                    <a:pt x="33" y="89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563" name="Freeform 596"/>
          <p:cNvSpPr>
            <a:spLocks/>
          </p:cNvSpPr>
          <p:nvPr/>
        </p:nvSpPr>
        <p:spPr bwMode="auto">
          <a:xfrm>
            <a:off x="5955233" y="5147469"/>
            <a:ext cx="6350" cy="14288"/>
          </a:xfrm>
          <a:custGeom>
            <a:avLst/>
            <a:gdLst/>
            <a:ahLst/>
            <a:cxnLst>
              <a:cxn ang="0">
                <a:pos x="4" y="0"/>
              </a:cxn>
              <a:cxn ang="0">
                <a:pos x="2" y="1"/>
              </a:cxn>
              <a:cxn ang="0">
                <a:pos x="0" y="3"/>
              </a:cxn>
              <a:cxn ang="0">
                <a:pos x="0" y="5"/>
              </a:cxn>
              <a:cxn ang="0">
                <a:pos x="1" y="7"/>
              </a:cxn>
              <a:cxn ang="0">
                <a:pos x="3" y="9"/>
              </a:cxn>
            </a:cxnLst>
            <a:rect l="0" t="0" r="r" b="b"/>
            <a:pathLst>
              <a:path w="4" h="9">
                <a:moveTo>
                  <a:pt x="4" y="0"/>
                </a:moveTo>
                <a:lnTo>
                  <a:pt x="2" y="1"/>
                </a:lnTo>
                <a:lnTo>
                  <a:pt x="0" y="3"/>
                </a:lnTo>
                <a:lnTo>
                  <a:pt x="0" y="5"/>
                </a:lnTo>
                <a:lnTo>
                  <a:pt x="1" y="7"/>
                </a:lnTo>
                <a:lnTo>
                  <a:pt x="3" y="9"/>
                </a:lnTo>
              </a:path>
            </a:pathLst>
          </a:custGeom>
          <a:noFill/>
          <a:ln w="12700" cap="flat">
            <a:solidFill>
              <a:srgbClr val="0066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64" name="Freeform 597"/>
          <p:cNvSpPr>
            <a:spLocks/>
          </p:cNvSpPr>
          <p:nvPr/>
        </p:nvSpPr>
        <p:spPr bwMode="auto">
          <a:xfrm>
            <a:off x="5721648" y="4607843"/>
            <a:ext cx="57150" cy="30163"/>
          </a:xfrm>
          <a:custGeom>
            <a:avLst/>
            <a:gdLst/>
            <a:ahLst/>
            <a:cxnLst>
              <a:cxn ang="0">
                <a:pos x="0" y="6"/>
              </a:cxn>
              <a:cxn ang="0">
                <a:pos x="4" y="11"/>
              </a:cxn>
              <a:cxn ang="0">
                <a:pos x="8" y="15"/>
              </a:cxn>
              <a:cxn ang="0">
                <a:pos x="13" y="18"/>
              </a:cxn>
              <a:cxn ang="0">
                <a:pos x="18" y="19"/>
              </a:cxn>
              <a:cxn ang="0">
                <a:pos x="23" y="18"/>
              </a:cxn>
              <a:cxn ang="0">
                <a:pos x="28" y="15"/>
              </a:cxn>
              <a:cxn ang="0">
                <a:pos x="32" y="11"/>
              </a:cxn>
              <a:cxn ang="0">
                <a:pos x="34" y="6"/>
              </a:cxn>
              <a:cxn ang="0">
                <a:pos x="36" y="0"/>
              </a:cxn>
            </a:cxnLst>
            <a:rect l="0" t="0" r="r" b="b"/>
            <a:pathLst>
              <a:path w="36" h="19">
                <a:moveTo>
                  <a:pt x="0" y="6"/>
                </a:moveTo>
                <a:lnTo>
                  <a:pt x="4" y="11"/>
                </a:lnTo>
                <a:lnTo>
                  <a:pt x="8" y="15"/>
                </a:lnTo>
                <a:lnTo>
                  <a:pt x="13" y="18"/>
                </a:lnTo>
                <a:lnTo>
                  <a:pt x="18" y="19"/>
                </a:lnTo>
                <a:lnTo>
                  <a:pt x="23" y="18"/>
                </a:lnTo>
                <a:lnTo>
                  <a:pt x="28" y="15"/>
                </a:lnTo>
                <a:lnTo>
                  <a:pt x="32" y="11"/>
                </a:lnTo>
                <a:lnTo>
                  <a:pt x="34" y="6"/>
                </a:lnTo>
                <a:lnTo>
                  <a:pt x="36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65" name="Freeform 598"/>
          <p:cNvSpPr>
            <a:spLocks/>
          </p:cNvSpPr>
          <p:nvPr/>
        </p:nvSpPr>
        <p:spPr bwMode="auto">
          <a:xfrm>
            <a:off x="5723235" y="4574505"/>
            <a:ext cx="42863" cy="19050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3" y="8"/>
              </a:cxn>
              <a:cxn ang="0">
                <a:pos x="7" y="11"/>
              </a:cxn>
              <a:cxn ang="0">
                <a:pos x="11" y="12"/>
              </a:cxn>
              <a:cxn ang="0">
                <a:pos x="15" y="12"/>
              </a:cxn>
              <a:cxn ang="0">
                <a:pos x="19" y="11"/>
              </a:cxn>
              <a:cxn ang="0">
                <a:pos x="23" y="8"/>
              </a:cxn>
              <a:cxn ang="0">
                <a:pos x="25" y="4"/>
              </a:cxn>
              <a:cxn ang="0">
                <a:pos x="27" y="0"/>
              </a:cxn>
            </a:cxnLst>
            <a:rect l="0" t="0" r="r" b="b"/>
            <a:pathLst>
              <a:path w="27" h="12">
                <a:moveTo>
                  <a:pt x="0" y="4"/>
                </a:moveTo>
                <a:lnTo>
                  <a:pt x="3" y="8"/>
                </a:lnTo>
                <a:lnTo>
                  <a:pt x="7" y="11"/>
                </a:lnTo>
                <a:lnTo>
                  <a:pt x="11" y="12"/>
                </a:lnTo>
                <a:lnTo>
                  <a:pt x="15" y="12"/>
                </a:lnTo>
                <a:lnTo>
                  <a:pt x="19" y="11"/>
                </a:lnTo>
                <a:lnTo>
                  <a:pt x="23" y="8"/>
                </a:lnTo>
                <a:lnTo>
                  <a:pt x="25" y="4"/>
                </a:lnTo>
                <a:lnTo>
                  <a:pt x="27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66" name="Freeform 599"/>
          <p:cNvSpPr>
            <a:spLocks/>
          </p:cNvSpPr>
          <p:nvPr/>
        </p:nvSpPr>
        <p:spPr bwMode="auto">
          <a:xfrm>
            <a:off x="5721648" y="4642768"/>
            <a:ext cx="69850" cy="3651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3" y="13"/>
              </a:cxn>
              <a:cxn ang="0">
                <a:pos x="8" y="18"/>
              </a:cxn>
              <a:cxn ang="0">
                <a:pos x="13" y="21"/>
              </a:cxn>
              <a:cxn ang="0">
                <a:pos x="19" y="23"/>
              </a:cxn>
              <a:cxn ang="0">
                <a:pos x="25" y="22"/>
              </a:cxn>
              <a:cxn ang="0">
                <a:pos x="31" y="21"/>
              </a:cxn>
              <a:cxn ang="0">
                <a:pos x="35" y="18"/>
              </a:cxn>
              <a:cxn ang="0">
                <a:pos x="39" y="12"/>
              </a:cxn>
              <a:cxn ang="0">
                <a:pos x="42" y="7"/>
              </a:cxn>
              <a:cxn ang="0">
                <a:pos x="44" y="0"/>
              </a:cxn>
            </a:cxnLst>
            <a:rect l="0" t="0" r="r" b="b"/>
            <a:pathLst>
              <a:path w="44" h="23">
                <a:moveTo>
                  <a:pt x="0" y="8"/>
                </a:moveTo>
                <a:lnTo>
                  <a:pt x="3" y="13"/>
                </a:lnTo>
                <a:lnTo>
                  <a:pt x="8" y="18"/>
                </a:lnTo>
                <a:lnTo>
                  <a:pt x="13" y="21"/>
                </a:lnTo>
                <a:lnTo>
                  <a:pt x="19" y="23"/>
                </a:lnTo>
                <a:lnTo>
                  <a:pt x="25" y="22"/>
                </a:lnTo>
                <a:lnTo>
                  <a:pt x="31" y="21"/>
                </a:lnTo>
                <a:lnTo>
                  <a:pt x="35" y="18"/>
                </a:lnTo>
                <a:lnTo>
                  <a:pt x="39" y="12"/>
                </a:lnTo>
                <a:lnTo>
                  <a:pt x="42" y="7"/>
                </a:lnTo>
                <a:lnTo>
                  <a:pt x="44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67" name="Freeform 600"/>
          <p:cNvSpPr>
            <a:spLocks/>
          </p:cNvSpPr>
          <p:nvPr/>
        </p:nvSpPr>
        <p:spPr bwMode="auto">
          <a:xfrm>
            <a:off x="5724823" y="4539580"/>
            <a:ext cx="28575" cy="14288"/>
          </a:xfrm>
          <a:custGeom>
            <a:avLst/>
            <a:gdLst/>
            <a:ahLst/>
            <a:cxnLst>
              <a:cxn ang="0">
                <a:pos x="0" y="3"/>
              </a:cxn>
              <a:cxn ang="0">
                <a:pos x="2" y="6"/>
              </a:cxn>
              <a:cxn ang="0">
                <a:pos x="6" y="8"/>
              </a:cxn>
              <a:cxn ang="0">
                <a:pos x="10" y="9"/>
              </a:cxn>
              <a:cxn ang="0">
                <a:pos x="13" y="7"/>
              </a:cxn>
              <a:cxn ang="0">
                <a:pos x="16" y="4"/>
              </a:cxn>
              <a:cxn ang="0">
                <a:pos x="18" y="0"/>
              </a:cxn>
            </a:cxnLst>
            <a:rect l="0" t="0" r="r" b="b"/>
            <a:pathLst>
              <a:path w="18" h="9">
                <a:moveTo>
                  <a:pt x="0" y="3"/>
                </a:moveTo>
                <a:lnTo>
                  <a:pt x="2" y="6"/>
                </a:lnTo>
                <a:lnTo>
                  <a:pt x="6" y="8"/>
                </a:lnTo>
                <a:lnTo>
                  <a:pt x="10" y="9"/>
                </a:lnTo>
                <a:lnTo>
                  <a:pt x="13" y="7"/>
                </a:lnTo>
                <a:lnTo>
                  <a:pt x="16" y="4"/>
                </a:lnTo>
                <a:lnTo>
                  <a:pt x="18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68" name="Freeform 601"/>
          <p:cNvSpPr>
            <a:spLocks/>
          </p:cNvSpPr>
          <p:nvPr/>
        </p:nvSpPr>
        <p:spPr bwMode="auto">
          <a:xfrm>
            <a:off x="5720060" y="4709443"/>
            <a:ext cx="98425" cy="50800"/>
          </a:xfrm>
          <a:custGeom>
            <a:avLst/>
            <a:gdLst/>
            <a:ahLst/>
            <a:cxnLst>
              <a:cxn ang="0">
                <a:pos x="0" y="11"/>
              </a:cxn>
              <a:cxn ang="0">
                <a:pos x="4" y="18"/>
              </a:cxn>
              <a:cxn ang="0">
                <a:pos x="10" y="24"/>
              </a:cxn>
              <a:cxn ang="0">
                <a:pos x="15" y="28"/>
              </a:cxn>
              <a:cxn ang="0">
                <a:pos x="22" y="31"/>
              </a:cxn>
              <a:cxn ang="0">
                <a:pos x="29" y="32"/>
              </a:cxn>
              <a:cxn ang="0">
                <a:pos x="36" y="32"/>
              </a:cxn>
              <a:cxn ang="0">
                <a:pos x="42" y="30"/>
              </a:cxn>
              <a:cxn ang="0">
                <a:pos x="48" y="26"/>
              </a:cxn>
              <a:cxn ang="0">
                <a:pos x="53" y="22"/>
              </a:cxn>
              <a:cxn ang="0">
                <a:pos x="57" y="16"/>
              </a:cxn>
              <a:cxn ang="0">
                <a:pos x="60" y="9"/>
              </a:cxn>
              <a:cxn ang="0">
                <a:pos x="62" y="0"/>
              </a:cxn>
            </a:cxnLst>
            <a:rect l="0" t="0" r="r" b="b"/>
            <a:pathLst>
              <a:path w="62" h="32">
                <a:moveTo>
                  <a:pt x="0" y="11"/>
                </a:moveTo>
                <a:lnTo>
                  <a:pt x="4" y="18"/>
                </a:lnTo>
                <a:lnTo>
                  <a:pt x="10" y="24"/>
                </a:lnTo>
                <a:lnTo>
                  <a:pt x="15" y="28"/>
                </a:lnTo>
                <a:lnTo>
                  <a:pt x="22" y="31"/>
                </a:lnTo>
                <a:lnTo>
                  <a:pt x="29" y="32"/>
                </a:lnTo>
                <a:lnTo>
                  <a:pt x="36" y="32"/>
                </a:lnTo>
                <a:lnTo>
                  <a:pt x="42" y="30"/>
                </a:lnTo>
                <a:lnTo>
                  <a:pt x="48" y="26"/>
                </a:lnTo>
                <a:lnTo>
                  <a:pt x="53" y="22"/>
                </a:lnTo>
                <a:lnTo>
                  <a:pt x="57" y="16"/>
                </a:lnTo>
                <a:lnTo>
                  <a:pt x="60" y="9"/>
                </a:lnTo>
                <a:lnTo>
                  <a:pt x="62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69" name="Freeform 602"/>
          <p:cNvSpPr>
            <a:spLocks/>
          </p:cNvSpPr>
          <p:nvPr/>
        </p:nvSpPr>
        <p:spPr bwMode="auto">
          <a:xfrm>
            <a:off x="5721648" y="4677693"/>
            <a:ext cx="84138" cy="42863"/>
          </a:xfrm>
          <a:custGeom>
            <a:avLst/>
            <a:gdLst/>
            <a:ahLst/>
            <a:cxnLst>
              <a:cxn ang="0">
                <a:pos x="0" y="9"/>
              </a:cxn>
              <a:cxn ang="0">
                <a:pos x="4" y="15"/>
              </a:cxn>
              <a:cxn ang="0">
                <a:pos x="9" y="20"/>
              </a:cxn>
              <a:cxn ang="0">
                <a:pos x="15" y="24"/>
              </a:cxn>
              <a:cxn ang="0">
                <a:pos x="21" y="26"/>
              </a:cxn>
              <a:cxn ang="0">
                <a:pos x="27" y="27"/>
              </a:cxn>
              <a:cxn ang="0">
                <a:pos x="33" y="26"/>
              </a:cxn>
              <a:cxn ang="0">
                <a:pos x="39" y="23"/>
              </a:cxn>
              <a:cxn ang="0">
                <a:pos x="44" y="19"/>
              </a:cxn>
              <a:cxn ang="0">
                <a:pos x="48" y="13"/>
              </a:cxn>
              <a:cxn ang="0">
                <a:pos x="51" y="7"/>
              </a:cxn>
              <a:cxn ang="0">
                <a:pos x="53" y="0"/>
              </a:cxn>
            </a:cxnLst>
            <a:rect l="0" t="0" r="r" b="b"/>
            <a:pathLst>
              <a:path w="53" h="27">
                <a:moveTo>
                  <a:pt x="0" y="9"/>
                </a:moveTo>
                <a:lnTo>
                  <a:pt x="4" y="15"/>
                </a:lnTo>
                <a:lnTo>
                  <a:pt x="9" y="20"/>
                </a:lnTo>
                <a:lnTo>
                  <a:pt x="15" y="24"/>
                </a:lnTo>
                <a:lnTo>
                  <a:pt x="21" y="26"/>
                </a:lnTo>
                <a:lnTo>
                  <a:pt x="27" y="27"/>
                </a:lnTo>
                <a:lnTo>
                  <a:pt x="33" y="26"/>
                </a:lnTo>
                <a:lnTo>
                  <a:pt x="39" y="23"/>
                </a:lnTo>
                <a:lnTo>
                  <a:pt x="44" y="19"/>
                </a:lnTo>
                <a:lnTo>
                  <a:pt x="48" y="13"/>
                </a:lnTo>
                <a:lnTo>
                  <a:pt x="51" y="7"/>
                </a:lnTo>
                <a:lnTo>
                  <a:pt x="53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70" name="Freeform 603"/>
          <p:cNvSpPr>
            <a:spLocks/>
          </p:cNvSpPr>
          <p:nvPr/>
        </p:nvSpPr>
        <p:spPr bwMode="auto">
          <a:xfrm>
            <a:off x="5712123" y="4744368"/>
            <a:ext cx="127000" cy="65088"/>
          </a:xfrm>
          <a:custGeom>
            <a:avLst/>
            <a:gdLst/>
            <a:ahLst/>
            <a:cxnLst>
              <a:cxn ang="0">
                <a:pos x="0" y="14"/>
              </a:cxn>
              <a:cxn ang="0">
                <a:pos x="5" y="22"/>
              </a:cxn>
              <a:cxn ang="0">
                <a:pos x="11" y="29"/>
              </a:cxn>
              <a:cxn ang="0">
                <a:pos x="19" y="34"/>
              </a:cxn>
              <a:cxn ang="0">
                <a:pos x="26" y="38"/>
              </a:cxn>
              <a:cxn ang="0">
                <a:pos x="34" y="40"/>
              </a:cxn>
              <a:cxn ang="0">
                <a:pos x="42" y="41"/>
              </a:cxn>
              <a:cxn ang="0">
                <a:pos x="50" y="40"/>
              </a:cxn>
              <a:cxn ang="0">
                <a:pos x="57" y="36"/>
              </a:cxn>
              <a:cxn ang="0">
                <a:pos x="64" y="32"/>
              </a:cxn>
              <a:cxn ang="0">
                <a:pos x="70" y="25"/>
              </a:cxn>
              <a:cxn ang="0">
                <a:pos x="74" y="18"/>
              </a:cxn>
              <a:cxn ang="0">
                <a:pos x="78" y="10"/>
              </a:cxn>
              <a:cxn ang="0">
                <a:pos x="80" y="0"/>
              </a:cxn>
            </a:cxnLst>
            <a:rect l="0" t="0" r="r" b="b"/>
            <a:pathLst>
              <a:path w="80" h="41">
                <a:moveTo>
                  <a:pt x="0" y="14"/>
                </a:moveTo>
                <a:lnTo>
                  <a:pt x="5" y="22"/>
                </a:lnTo>
                <a:lnTo>
                  <a:pt x="11" y="29"/>
                </a:lnTo>
                <a:lnTo>
                  <a:pt x="19" y="34"/>
                </a:lnTo>
                <a:lnTo>
                  <a:pt x="26" y="38"/>
                </a:lnTo>
                <a:lnTo>
                  <a:pt x="34" y="40"/>
                </a:lnTo>
                <a:lnTo>
                  <a:pt x="42" y="41"/>
                </a:lnTo>
                <a:lnTo>
                  <a:pt x="50" y="40"/>
                </a:lnTo>
                <a:lnTo>
                  <a:pt x="57" y="36"/>
                </a:lnTo>
                <a:lnTo>
                  <a:pt x="64" y="32"/>
                </a:lnTo>
                <a:lnTo>
                  <a:pt x="70" y="25"/>
                </a:lnTo>
                <a:lnTo>
                  <a:pt x="74" y="18"/>
                </a:lnTo>
                <a:lnTo>
                  <a:pt x="78" y="10"/>
                </a:lnTo>
                <a:lnTo>
                  <a:pt x="80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71" name="Freeform 604"/>
          <p:cNvSpPr>
            <a:spLocks/>
          </p:cNvSpPr>
          <p:nvPr/>
        </p:nvSpPr>
        <p:spPr bwMode="auto">
          <a:xfrm>
            <a:off x="5712123" y="4777705"/>
            <a:ext cx="139700" cy="73025"/>
          </a:xfrm>
          <a:custGeom>
            <a:avLst/>
            <a:gdLst/>
            <a:ahLst/>
            <a:cxnLst>
              <a:cxn ang="0">
                <a:pos x="0" y="15"/>
              </a:cxn>
              <a:cxn ang="0">
                <a:pos x="5" y="24"/>
              </a:cxn>
              <a:cxn ang="0">
                <a:pos x="11" y="31"/>
              </a:cxn>
              <a:cxn ang="0">
                <a:pos x="18" y="38"/>
              </a:cxn>
              <a:cxn ang="0">
                <a:pos x="26" y="42"/>
              </a:cxn>
              <a:cxn ang="0">
                <a:pos x="34" y="45"/>
              </a:cxn>
              <a:cxn ang="0">
                <a:pos x="42" y="46"/>
              </a:cxn>
              <a:cxn ang="0">
                <a:pos x="50" y="45"/>
              </a:cxn>
              <a:cxn ang="0">
                <a:pos x="58" y="43"/>
              </a:cxn>
              <a:cxn ang="0">
                <a:pos x="66" y="39"/>
              </a:cxn>
              <a:cxn ang="0">
                <a:pos x="72" y="34"/>
              </a:cxn>
              <a:cxn ang="0">
                <a:pos x="78" y="27"/>
              </a:cxn>
              <a:cxn ang="0">
                <a:pos x="82" y="19"/>
              </a:cxn>
              <a:cxn ang="0">
                <a:pos x="86" y="10"/>
              </a:cxn>
              <a:cxn ang="0">
                <a:pos x="88" y="0"/>
              </a:cxn>
            </a:cxnLst>
            <a:rect l="0" t="0" r="r" b="b"/>
            <a:pathLst>
              <a:path w="88" h="46">
                <a:moveTo>
                  <a:pt x="0" y="15"/>
                </a:moveTo>
                <a:lnTo>
                  <a:pt x="5" y="24"/>
                </a:lnTo>
                <a:lnTo>
                  <a:pt x="11" y="31"/>
                </a:lnTo>
                <a:lnTo>
                  <a:pt x="18" y="38"/>
                </a:lnTo>
                <a:lnTo>
                  <a:pt x="26" y="42"/>
                </a:lnTo>
                <a:lnTo>
                  <a:pt x="34" y="45"/>
                </a:lnTo>
                <a:lnTo>
                  <a:pt x="42" y="46"/>
                </a:lnTo>
                <a:lnTo>
                  <a:pt x="50" y="45"/>
                </a:lnTo>
                <a:lnTo>
                  <a:pt x="58" y="43"/>
                </a:lnTo>
                <a:lnTo>
                  <a:pt x="66" y="39"/>
                </a:lnTo>
                <a:lnTo>
                  <a:pt x="72" y="34"/>
                </a:lnTo>
                <a:lnTo>
                  <a:pt x="78" y="27"/>
                </a:lnTo>
                <a:lnTo>
                  <a:pt x="82" y="19"/>
                </a:lnTo>
                <a:lnTo>
                  <a:pt x="86" y="10"/>
                </a:lnTo>
                <a:lnTo>
                  <a:pt x="88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72" name="Freeform 605"/>
          <p:cNvSpPr>
            <a:spLocks/>
          </p:cNvSpPr>
          <p:nvPr/>
        </p:nvSpPr>
        <p:spPr bwMode="auto">
          <a:xfrm>
            <a:off x="5724823" y="4504655"/>
            <a:ext cx="14288" cy="7938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2" y="4"/>
              </a:cxn>
              <a:cxn ang="0">
                <a:pos x="4" y="5"/>
              </a:cxn>
              <a:cxn ang="0">
                <a:pos x="6" y="4"/>
              </a:cxn>
              <a:cxn ang="0">
                <a:pos x="8" y="3"/>
              </a:cxn>
              <a:cxn ang="0">
                <a:pos x="9" y="0"/>
              </a:cxn>
            </a:cxnLst>
            <a:rect l="0" t="0" r="r" b="b"/>
            <a:pathLst>
              <a:path w="9" h="5">
                <a:moveTo>
                  <a:pt x="0" y="2"/>
                </a:moveTo>
                <a:lnTo>
                  <a:pt x="2" y="4"/>
                </a:lnTo>
                <a:lnTo>
                  <a:pt x="4" y="5"/>
                </a:lnTo>
                <a:lnTo>
                  <a:pt x="6" y="4"/>
                </a:lnTo>
                <a:lnTo>
                  <a:pt x="8" y="3"/>
                </a:lnTo>
                <a:lnTo>
                  <a:pt x="9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73" name="Freeform 606"/>
          <p:cNvSpPr>
            <a:spLocks/>
          </p:cNvSpPr>
          <p:nvPr/>
        </p:nvSpPr>
        <p:spPr bwMode="auto">
          <a:xfrm>
            <a:off x="5721648" y="4607843"/>
            <a:ext cx="57150" cy="30163"/>
          </a:xfrm>
          <a:custGeom>
            <a:avLst/>
            <a:gdLst/>
            <a:ahLst/>
            <a:cxnLst>
              <a:cxn ang="0">
                <a:pos x="0" y="6"/>
              </a:cxn>
              <a:cxn ang="0">
                <a:pos x="4" y="11"/>
              </a:cxn>
              <a:cxn ang="0">
                <a:pos x="8" y="15"/>
              </a:cxn>
              <a:cxn ang="0">
                <a:pos x="13" y="18"/>
              </a:cxn>
              <a:cxn ang="0">
                <a:pos x="18" y="19"/>
              </a:cxn>
              <a:cxn ang="0">
                <a:pos x="23" y="18"/>
              </a:cxn>
              <a:cxn ang="0">
                <a:pos x="28" y="15"/>
              </a:cxn>
              <a:cxn ang="0">
                <a:pos x="32" y="11"/>
              </a:cxn>
              <a:cxn ang="0">
                <a:pos x="34" y="6"/>
              </a:cxn>
              <a:cxn ang="0">
                <a:pos x="36" y="0"/>
              </a:cxn>
            </a:cxnLst>
            <a:rect l="0" t="0" r="r" b="b"/>
            <a:pathLst>
              <a:path w="36" h="19">
                <a:moveTo>
                  <a:pt x="0" y="6"/>
                </a:moveTo>
                <a:lnTo>
                  <a:pt x="4" y="11"/>
                </a:lnTo>
                <a:lnTo>
                  <a:pt x="8" y="15"/>
                </a:lnTo>
                <a:lnTo>
                  <a:pt x="13" y="18"/>
                </a:lnTo>
                <a:lnTo>
                  <a:pt x="18" y="19"/>
                </a:lnTo>
                <a:lnTo>
                  <a:pt x="23" y="18"/>
                </a:lnTo>
                <a:lnTo>
                  <a:pt x="28" y="15"/>
                </a:lnTo>
                <a:lnTo>
                  <a:pt x="32" y="11"/>
                </a:lnTo>
                <a:lnTo>
                  <a:pt x="34" y="6"/>
                </a:lnTo>
                <a:lnTo>
                  <a:pt x="36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74" name="Freeform 607"/>
          <p:cNvSpPr>
            <a:spLocks/>
          </p:cNvSpPr>
          <p:nvPr/>
        </p:nvSpPr>
        <p:spPr bwMode="auto">
          <a:xfrm>
            <a:off x="5723235" y="4574505"/>
            <a:ext cx="42863" cy="19050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3" y="8"/>
              </a:cxn>
              <a:cxn ang="0">
                <a:pos x="7" y="11"/>
              </a:cxn>
              <a:cxn ang="0">
                <a:pos x="11" y="12"/>
              </a:cxn>
              <a:cxn ang="0">
                <a:pos x="15" y="12"/>
              </a:cxn>
              <a:cxn ang="0">
                <a:pos x="19" y="11"/>
              </a:cxn>
              <a:cxn ang="0">
                <a:pos x="23" y="8"/>
              </a:cxn>
              <a:cxn ang="0">
                <a:pos x="25" y="4"/>
              </a:cxn>
              <a:cxn ang="0">
                <a:pos x="27" y="0"/>
              </a:cxn>
            </a:cxnLst>
            <a:rect l="0" t="0" r="r" b="b"/>
            <a:pathLst>
              <a:path w="27" h="12">
                <a:moveTo>
                  <a:pt x="0" y="4"/>
                </a:moveTo>
                <a:lnTo>
                  <a:pt x="3" y="8"/>
                </a:lnTo>
                <a:lnTo>
                  <a:pt x="7" y="11"/>
                </a:lnTo>
                <a:lnTo>
                  <a:pt x="11" y="12"/>
                </a:lnTo>
                <a:lnTo>
                  <a:pt x="15" y="12"/>
                </a:lnTo>
                <a:lnTo>
                  <a:pt x="19" y="11"/>
                </a:lnTo>
                <a:lnTo>
                  <a:pt x="23" y="8"/>
                </a:lnTo>
                <a:lnTo>
                  <a:pt x="25" y="4"/>
                </a:lnTo>
                <a:lnTo>
                  <a:pt x="27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75" name="Freeform 608"/>
          <p:cNvSpPr>
            <a:spLocks/>
          </p:cNvSpPr>
          <p:nvPr/>
        </p:nvSpPr>
        <p:spPr bwMode="auto">
          <a:xfrm>
            <a:off x="5721648" y="4642768"/>
            <a:ext cx="69850" cy="3651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3" y="13"/>
              </a:cxn>
              <a:cxn ang="0">
                <a:pos x="8" y="18"/>
              </a:cxn>
              <a:cxn ang="0">
                <a:pos x="13" y="21"/>
              </a:cxn>
              <a:cxn ang="0">
                <a:pos x="19" y="23"/>
              </a:cxn>
              <a:cxn ang="0">
                <a:pos x="25" y="22"/>
              </a:cxn>
              <a:cxn ang="0">
                <a:pos x="31" y="21"/>
              </a:cxn>
              <a:cxn ang="0">
                <a:pos x="35" y="18"/>
              </a:cxn>
              <a:cxn ang="0">
                <a:pos x="39" y="12"/>
              </a:cxn>
              <a:cxn ang="0">
                <a:pos x="42" y="7"/>
              </a:cxn>
              <a:cxn ang="0">
                <a:pos x="44" y="0"/>
              </a:cxn>
            </a:cxnLst>
            <a:rect l="0" t="0" r="r" b="b"/>
            <a:pathLst>
              <a:path w="44" h="23">
                <a:moveTo>
                  <a:pt x="0" y="8"/>
                </a:moveTo>
                <a:lnTo>
                  <a:pt x="3" y="13"/>
                </a:lnTo>
                <a:lnTo>
                  <a:pt x="8" y="18"/>
                </a:lnTo>
                <a:lnTo>
                  <a:pt x="13" y="21"/>
                </a:lnTo>
                <a:lnTo>
                  <a:pt x="19" y="23"/>
                </a:lnTo>
                <a:lnTo>
                  <a:pt x="25" y="22"/>
                </a:lnTo>
                <a:lnTo>
                  <a:pt x="31" y="21"/>
                </a:lnTo>
                <a:lnTo>
                  <a:pt x="35" y="18"/>
                </a:lnTo>
                <a:lnTo>
                  <a:pt x="39" y="12"/>
                </a:lnTo>
                <a:lnTo>
                  <a:pt x="42" y="7"/>
                </a:lnTo>
                <a:lnTo>
                  <a:pt x="44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76" name="Freeform 609"/>
          <p:cNvSpPr>
            <a:spLocks/>
          </p:cNvSpPr>
          <p:nvPr/>
        </p:nvSpPr>
        <p:spPr bwMode="auto">
          <a:xfrm>
            <a:off x="5724823" y="4539580"/>
            <a:ext cx="28575" cy="14288"/>
          </a:xfrm>
          <a:custGeom>
            <a:avLst/>
            <a:gdLst/>
            <a:ahLst/>
            <a:cxnLst>
              <a:cxn ang="0">
                <a:pos x="0" y="3"/>
              </a:cxn>
              <a:cxn ang="0">
                <a:pos x="2" y="6"/>
              </a:cxn>
              <a:cxn ang="0">
                <a:pos x="6" y="8"/>
              </a:cxn>
              <a:cxn ang="0">
                <a:pos x="10" y="9"/>
              </a:cxn>
              <a:cxn ang="0">
                <a:pos x="13" y="7"/>
              </a:cxn>
              <a:cxn ang="0">
                <a:pos x="16" y="4"/>
              </a:cxn>
              <a:cxn ang="0">
                <a:pos x="18" y="0"/>
              </a:cxn>
            </a:cxnLst>
            <a:rect l="0" t="0" r="r" b="b"/>
            <a:pathLst>
              <a:path w="18" h="9">
                <a:moveTo>
                  <a:pt x="0" y="3"/>
                </a:moveTo>
                <a:lnTo>
                  <a:pt x="2" y="6"/>
                </a:lnTo>
                <a:lnTo>
                  <a:pt x="6" y="8"/>
                </a:lnTo>
                <a:lnTo>
                  <a:pt x="10" y="9"/>
                </a:lnTo>
                <a:lnTo>
                  <a:pt x="13" y="7"/>
                </a:lnTo>
                <a:lnTo>
                  <a:pt x="16" y="4"/>
                </a:lnTo>
                <a:lnTo>
                  <a:pt x="18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77" name="Freeform 610"/>
          <p:cNvSpPr>
            <a:spLocks/>
          </p:cNvSpPr>
          <p:nvPr/>
        </p:nvSpPr>
        <p:spPr bwMode="auto">
          <a:xfrm>
            <a:off x="5720060" y="4709443"/>
            <a:ext cx="98425" cy="50800"/>
          </a:xfrm>
          <a:custGeom>
            <a:avLst/>
            <a:gdLst/>
            <a:ahLst/>
            <a:cxnLst>
              <a:cxn ang="0">
                <a:pos x="0" y="11"/>
              </a:cxn>
              <a:cxn ang="0">
                <a:pos x="4" y="18"/>
              </a:cxn>
              <a:cxn ang="0">
                <a:pos x="10" y="24"/>
              </a:cxn>
              <a:cxn ang="0">
                <a:pos x="15" y="28"/>
              </a:cxn>
              <a:cxn ang="0">
                <a:pos x="22" y="31"/>
              </a:cxn>
              <a:cxn ang="0">
                <a:pos x="29" y="32"/>
              </a:cxn>
              <a:cxn ang="0">
                <a:pos x="36" y="32"/>
              </a:cxn>
              <a:cxn ang="0">
                <a:pos x="42" y="30"/>
              </a:cxn>
              <a:cxn ang="0">
                <a:pos x="48" y="26"/>
              </a:cxn>
              <a:cxn ang="0">
                <a:pos x="53" y="22"/>
              </a:cxn>
              <a:cxn ang="0">
                <a:pos x="57" y="16"/>
              </a:cxn>
              <a:cxn ang="0">
                <a:pos x="60" y="9"/>
              </a:cxn>
              <a:cxn ang="0">
                <a:pos x="62" y="0"/>
              </a:cxn>
            </a:cxnLst>
            <a:rect l="0" t="0" r="r" b="b"/>
            <a:pathLst>
              <a:path w="62" h="32">
                <a:moveTo>
                  <a:pt x="0" y="11"/>
                </a:moveTo>
                <a:lnTo>
                  <a:pt x="4" y="18"/>
                </a:lnTo>
                <a:lnTo>
                  <a:pt x="10" y="24"/>
                </a:lnTo>
                <a:lnTo>
                  <a:pt x="15" y="28"/>
                </a:lnTo>
                <a:lnTo>
                  <a:pt x="22" y="31"/>
                </a:lnTo>
                <a:lnTo>
                  <a:pt x="29" y="32"/>
                </a:lnTo>
                <a:lnTo>
                  <a:pt x="36" y="32"/>
                </a:lnTo>
                <a:lnTo>
                  <a:pt x="42" y="30"/>
                </a:lnTo>
                <a:lnTo>
                  <a:pt x="48" y="26"/>
                </a:lnTo>
                <a:lnTo>
                  <a:pt x="53" y="22"/>
                </a:lnTo>
                <a:lnTo>
                  <a:pt x="57" y="16"/>
                </a:lnTo>
                <a:lnTo>
                  <a:pt x="60" y="9"/>
                </a:lnTo>
                <a:lnTo>
                  <a:pt x="62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78" name="Freeform 611"/>
          <p:cNvSpPr>
            <a:spLocks/>
          </p:cNvSpPr>
          <p:nvPr/>
        </p:nvSpPr>
        <p:spPr bwMode="auto">
          <a:xfrm>
            <a:off x="5721648" y="4677693"/>
            <a:ext cx="84138" cy="42863"/>
          </a:xfrm>
          <a:custGeom>
            <a:avLst/>
            <a:gdLst/>
            <a:ahLst/>
            <a:cxnLst>
              <a:cxn ang="0">
                <a:pos x="0" y="9"/>
              </a:cxn>
              <a:cxn ang="0">
                <a:pos x="4" y="15"/>
              </a:cxn>
              <a:cxn ang="0">
                <a:pos x="9" y="20"/>
              </a:cxn>
              <a:cxn ang="0">
                <a:pos x="15" y="24"/>
              </a:cxn>
              <a:cxn ang="0">
                <a:pos x="21" y="26"/>
              </a:cxn>
              <a:cxn ang="0">
                <a:pos x="27" y="27"/>
              </a:cxn>
              <a:cxn ang="0">
                <a:pos x="33" y="26"/>
              </a:cxn>
              <a:cxn ang="0">
                <a:pos x="39" y="23"/>
              </a:cxn>
              <a:cxn ang="0">
                <a:pos x="44" y="19"/>
              </a:cxn>
              <a:cxn ang="0">
                <a:pos x="48" y="13"/>
              </a:cxn>
              <a:cxn ang="0">
                <a:pos x="51" y="7"/>
              </a:cxn>
              <a:cxn ang="0">
                <a:pos x="53" y="0"/>
              </a:cxn>
            </a:cxnLst>
            <a:rect l="0" t="0" r="r" b="b"/>
            <a:pathLst>
              <a:path w="53" h="27">
                <a:moveTo>
                  <a:pt x="0" y="9"/>
                </a:moveTo>
                <a:lnTo>
                  <a:pt x="4" y="15"/>
                </a:lnTo>
                <a:lnTo>
                  <a:pt x="9" y="20"/>
                </a:lnTo>
                <a:lnTo>
                  <a:pt x="15" y="24"/>
                </a:lnTo>
                <a:lnTo>
                  <a:pt x="21" y="26"/>
                </a:lnTo>
                <a:lnTo>
                  <a:pt x="27" y="27"/>
                </a:lnTo>
                <a:lnTo>
                  <a:pt x="33" y="26"/>
                </a:lnTo>
                <a:lnTo>
                  <a:pt x="39" y="23"/>
                </a:lnTo>
                <a:lnTo>
                  <a:pt x="44" y="19"/>
                </a:lnTo>
                <a:lnTo>
                  <a:pt x="48" y="13"/>
                </a:lnTo>
                <a:lnTo>
                  <a:pt x="51" y="7"/>
                </a:lnTo>
                <a:lnTo>
                  <a:pt x="53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79" name="Freeform 612"/>
          <p:cNvSpPr>
            <a:spLocks/>
          </p:cNvSpPr>
          <p:nvPr/>
        </p:nvSpPr>
        <p:spPr bwMode="auto">
          <a:xfrm>
            <a:off x="5712123" y="4744368"/>
            <a:ext cx="127000" cy="65088"/>
          </a:xfrm>
          <a:custGeom>
            <a:avLst/>
            <a:gdLst/>
            <a:ahLst/>
            <a:cxnLst>
              <a:cxn ang="0">
                <a:pos x="0" y="14"/>
              </a:cxn>
              <a:cxn ang="0">
                <a:pos x="5" y="22"/>
              </a:cxn>
              <a:cxn ang="0">
                <a:pos x="11" y="29"/>
              </a:cxn>
              <a:cxn ang="0">
                <a:pos x="19" y="34"/>
              </a:cxn>
              <a:cxn ang="0">
                <a:pos x="26" y="38"/>
              </a:cxn>
              <a:cxn ang="0">
                <a:pos x="34" y="40"/>
              </a:cxn>
              <a:cxn ang="0">
                <a:pos x="42" y="41"/>
              </a:cxn>
              <a:cxn ang="0">
                <a:pos x="50" y="40"/>
              </a:cxn>
              <a:cxn ang="0">
                <a:pos x="57" y="36"/>
              </a:cxn>
              <a:cxn ang="0">
                <a:pos x="64" y="32"/>
              </a:cxn>
              <a:cxn ang="0">
                <a:pos x="70" y="25"/>
              </a:cxn>
              <a:cxn ang="0">
                <a:pos x="74" y="18"/>
              </a:cxn>
              <a:cxn ang="0">
                <a:pos x="78" y="10"/>
              </a:cxn>
              <a:cxn ang="0">
                <a:pos x="80" y="0"/>
              </a:cxn>
            </a:cxnLst>
            <a:rect l="0" t="0" r="r" b="b"/>
            <a:pathLst>
              <a:path w="80" h="41">
                <a:moveTo>
                  <a:pt x="0" y="14"/>
                </a:moveTo>
                <a:lnTo>
                  <a:pt x="5" y="22"/>
                </a:lnTo>
                <a:lnTo>
                  <a:pt x="11" y="29"/>
                </a:lnTo>
                <a:lnTo>
                  <a:pt x="19" y="34"/>
                </a:lnTo>
                <a:lnTo>
                  <a:pt x="26" y="38"/>
                </a:lnTo>
                <a:lnTo>
                  <a:pt x="34" y="40"/>
                </a:lnTo>
                <a:lnTo>
                  <a:pt x="42" y="41"/>
                </a:lnTo>
                <a:lnTo>
                  <a:pt x="50" y="40"/>
                </a:lnTo>
                <a:lnTo>
                  <a:pt x="57" y="36"/>
                </a:lnTo>
                <a:lnTo>
                  <a:pt x="64" y="32"/>
                </a:lnTo>
                <a:lnTo>
                  <a:pt x="70" y="25"/>
                </a:lnTo>
                <a:lnTo>
                  <a:pt x="74" y="18"/>
                </a:lnTo>
                <a:lnTo>
                  <a:pt x="78" y="10"/>
                </a:lnTo>
                <a:lnTo>
                  <a:pt x="80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80" name="Freeform 613"/>
          <p:cNvSpPr>
            <a:spLocks/>
          </p:cNvSpPr>
          <p:nvPr/>
        </p:nvSpPr>
        <p:spPr bwMode="auto">
          <a:xfrm>
            <a:off x="5712123" y="4777705"/>
            <a:ext cx="139700" cy="73025"/>
          </a:xfrm>
          <a:custGeom>
            <a:avLst/>
            <a:gdLst/>
            <a:ahLst/>
            <a:cxnLst>
              <a:cxn ang="0">
                <a:pos x="0" y="15"/>
              </a:cxn>
              <a:cxn ang="0">
                <a:pos x="5" y="24"/>
              </a:cxn>
              <a:cxn ang="0">
                <a:pos x="11" y="31"/>
              </a:cxn>
              <a:cxn ang="0">
                <a:pos x="18" y="38"/>
              </a:cxn>
              <a:cxn ang="0">
                <a:pos x="26" y="42"/>
              </a:cxn>
              <a:cxn ang="0">
                <a:pos x="34" y="45"/>
              </a:cxn>
              <a:cxn ang="0">
                <a:pos x="42" y="46"/>
              </a:cxn>
              <a:cxn ang="0">
                <a:pos x="50" y="45"/>
              </a:cxn>
              <a:cxn ang="0">
                <a:pos x="58" y="43"/>
              </a:cxn>
              <a:cxn ang="0">
                <a:pos x="66" y="39"/>
              </a:cxn>
              <a:cxn ang="0">
                <a:pos x="72" y="34"/>
              </a:cxn>
              <a:cxn ang="0">
                <a:pos x="78" y="27"/>
              </a:cxn>
              <a:cxn ang="0">
                <a:pos x="82" y="19"/>
              </a:cxn>
              <a:cxn ang="0">
                <a:pos x="86" y="10"/>
              </a:cxn>
              <a:cxn ang="0">
                <a:pos x="88" y="0"/>
              </a:cxn>
            </a:cxnLst>
            <a:rect l="0" t="0" r="r" b="b"/>
            <a:pathLst>
              <a:path w="88" h="46">
                <a:moveTo>
                  <a:pt x="0" y="15"/>
                </a:moveTo>
                <a:lnTo>
                  <a:pt x="5" y="24"/>
                </a:lnTo>
                <a:lnTo>
                  <a:pt x="11" y="31"/>
                </a:lnTo>
                <a:lnTo>
                  <a:pt x="18" y="38"/>
                </a:lnTo>
                <a:lnTo>
                  <a:pt x="26" y="42"/>
                </a:lnTo>
                <a:lnTo>
                  <a:pt x="34" y="45"/>
                </a:lnTo>
                <a:lnTo>
                  <a:pt x="42" y="46"/>
                </a:lnTo>
                <a:lnTo>
                  <a:pt x="50" y="45"/>
                </a:lnTo>
                <a:lnTo>
                  <a:pt x="58" y="43"/>
                </a:lnTo>
                <a:lnTo>
                  <a:pt x="66" y="39"/>
                </a:lnTo>
                <a:lnTo>
                  <a:pt x="72" y="34"/>
                </a:lnTo>
                <a:lnTo>
                  <a:pt x="78" y="27"/>
                </a:lnTo>
                <a:lnTo>
                  <a:pt x="82" y="19"/>
                </a:lnTo>
                <a:lnTo>
                  <a:pt x="86" y="10"/>
                </a:lnTo>
                <a:lnTo>
                  <a:pt x="88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81" name="Freeform 614"/>
          <p:cNvSpPr>
            <a:spLocks/>
          </p:cNvSpPr>
          <p:nvPr/>
        </p:nvSpPr>
        <p:spPr bwMode="auto">
          <a:xfrm>
            <a:off x="5724823" y="4504655"/>
            <a:ext cx="14288" cy="7938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2" y="4"/>
              </a:cxn>
              <a:cxn ang="0">
                <a:pos x="4" y="5"/>
              </a:cxn>
              <a:cxn ang="0">
                <a:pos x="6" y="4"/>
              </a:cxn>
              <a:cxn ang="0">
                <a:pos x="8" y="3"/>
              </a:cxn>
              <a:cxn ang="0">
                <a:pos x="9" y="0"/>
              </a:cxn>
            </a:cxnLst>
            <a:rect l="0" t="0" r="r" b="b"/>
            <a:pathLst>
              <a:path w="9" h="5">
                <a:moveTo>
                  <a:pt x="0" y="2"/>
                </a:moveTo>
                <a:lnTo>
                  <a:pt x="2" y="4"/>
                </a:lnTo>
                <a:lnTo>
                  <a:pt x="4" y="5"/>
                </a:lnTo>
                <a:lnTo>
                  <a:pt x="6" y="4"/>
                </a:lnTo>
                <a:lnTo>
                  <a:pt x="8" y="3"/>
                </a:lnTo>
                <a:lnTo>
                  <a:pt x="9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82" name="Freeform 622"/>
          <p:cNvSpPr>
            <a:spLocks/>
          </p:cNvSpPr>
          <p:nvPr/>
        </p:nvSpPr>
        <p:spPr bwMode="auto">
          <a:xfrm>
            <a:off x="3626520" y="3969668"/>
            <a:ext cx="161925" cy="184150"/>
          </a:xfrm>
          <a:custGeom>
            <a:avLst/>
            <a:gdLst/>
            <a:ahLst/>
            <a:cxnLst>
              <a:cxn ang="0">
                <a:pos x="78" y="116"/>
              </a:cxn>
              <a:cxn ang="0">
                <a:pos x="87" y="91"/>
              </a:cxn>
              <a:cxn ang="0">
                <a:pos x="94" y="69"/>
              </a:cxn>
              <a:cxn ang="0">
                <a:pos x="100" y="49"/>
              </a:cxn>
              <a:cxn ang="0">
                <a:pos x="102" y="31"/>
              </a:cxn>
              <a:cxn ang="0">
                <a:pos x="100" y="19"/>
              </a:cxn>
              <a:cxn ang="0">
                <a:pos x="98" y="8"/>
              </a:cxn>
              <a:cxn ang="0">
                <a:pos x="90" y="4"/>
              </a:cxn>
              <a:cxn ang="0">
                <a:pos x="83" y="0"/>
              </a:cxn>
              <a:cxn ang="0">
                <a:pos x="72" y="3"/>
              </a:cxn>
              <a:cxn ang="0">
                <a:pos x="61" y="8"/>
              </a:cxn>
              <a:cxn ang="0">
                <a:pos x="47" y="19"/>
              </a:cxn>
              <a:cxn ang="0">
                <a:pos x="32" y="33"/>
              </a:cxn>
              <a:cxn ang="0">
                <a:pos x="17" y="50"/>
              </a:cxn>
              <a:cxn ang="0">
                <a:pos x="0" y="71"/>
              </a:cxn>
            </a:cxnLst>
            <a:rect l="0" t="0" r="r" b="b"/>
            <a:pathLst>
              <a:path w="102" h="116">
                <a:moveTo>
                  <a:pt x="78" y="116"/>
                </a:moveTo>
                <a:lnTo>
                  <a:pt x="87" y="91"/>
                </a:lnTo>
                <a:lnTo>
                  <a:pt x="94" y="69"/>
                </a:lnTo>
                <a:lnTo>
                  <a:pt x="100" y="49"/>
                </a:lnTo>
                <a:lnTo>
                  <a:pt x="102" y="31"/>
                </a:lnTo>
                <a:lnTo>
                  <a:pt x="100" y="19"/>
                </a:lnTo>
                <a:lnTo>
                  <a:pt x="98" y="8"/>
                </a:lnTo>
                <a:lnTo>
                  <a:pt x="90" y="4"/>
                </a:lnTo>
                <a:lnTo>
                  <a:pt x="83" y="0"/>
                </a:lnTo>
                <a:lnTo>
                  <a:pt x="72" y="3"/>
                </a:lnTo>
                <a:lnTo>
                  <a:pt x="61" y="8"/>
                </a:lnTo>
                <a:lnTo>
                  <a:pt x="47" y="19"/>
                </a:lnTo>
                <a:lnTo>
                  <a:pt x="32" y="33"/>
                </a:lnTo>
                <a:lnTo>
                  <a:pt x="17" y="50"/>
                </a:lnTo>
                <a:lnTo>
                  <a:pt x="0" y="71"/>
                </a:lnTo>
              </a:path>
            </a:pathLst>
          </a:custGeom>
          <a:noFill/>
          <a:ln w="12700" cap="flat">
            <a:solidFill>
              <a:srgbClr val="0066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83" name="Freeform 623"/>
          <p:cNvSpPr>
            <a:spLocks/>
          </p:cNvSpPr>
          <p:nvPr/>
        </p:nvSpPr>
        <p:spPr bwMode="auto">
          <a:xfrm>
            <a:off x="3285208" y="4790405"/>
            <a:ext cx="15875" cy="17463"/>
          </a:xfrm>
          <a:custGeom>
            <a:avLst/>
            <a:gdLst/>
            <a:ahLst/>
            <a:cxnLst>
              <a:cxn ang="0">
                <a:pos x="8" y="11"/>
              </a:cxn>
              <a:cxn ang="0">
                <a:pos x="9" y="5"/>
              </a:cxn>
              <a:cxn ang="0">
                <a:pos x="10" y="1"/>
              </a:cxn>
              <a:cxn ang="0">
                <a:pos x="8" y="0"/>
              </a:cxn>
              <a:cxn ang="0">
                <a:pos x="4" y="2"/>
              </a:cxn>
              <a:cxn ang="0">
                <a:pos x="0" y="7"/>
              </a:cxn>
            </a:cxnLst>
            <a:rect l="0" t="0" r="r" b="b"/>
            <a:pathLst>
              <a:path w="10" h="11">
                <a:moveTo>
                  <a:pt x="8" y="11"/>
                </a:moveTo>
                <a:lnTo>
                  <a:pt x="9" y="5"/>
                </a:lnTo>
                <a:lnTo>
                  <a:pt x="10" y="1"/>
                </a:lnTo>
                <a:lnTo>
                  <a:pt x="8" y="0"/>
                </a:lnTo>
                <a:lnTo>
                  <a:pt x="4" y="2"/>
                </a:lnTo>
                <a:lnTo>
                  <a:pt x="0" y="7"/>
                </a:lnTo>
              </a:path>
            </a:pathLst>
          </a:custGeom>
          <a:noFill/>
          <a:ln w="12700" cap="flat">
            <a:solidFill>
              <a:srgbClr val="0066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584" name="グループ化 583"/>
          <p:cNvGrpSpPr/>
          <p:nvPr/>
        </p:nvGrpSpPr>
        <p:grpSpPr>
          <a:xfrm flipH="1">
            <a:off x="5724128" y="2095872"/>
            <a:ext cx="503237" cy="838200"/>
            <a:chOff x="3285208" y="3312468"/>
            <a:chExt cx="503237" cy="838200"/>
          </a:xfrm>
          <a:noFill/>
        </p:grpSpPr>
        <p:sp>
          <p:nvSpPr>
            <p:cNvPr id="585" name="Freeform 615"/>
            <p:cNvSpPr>
              <a:spLocks/>
            </p:cNvSpPr>
            <p:nvPr/>
          </p:nvSpPr>
          <p:spPr bwMode="auto">
            <a:xfrm>
              <a:off x="3415383" y="3831580"/>
              <a:ext cx="65088" cy="74613"/>
            </a:xfrm>
            <a:custGeom>
              <a:avLst/>
              <a:gdLst/>
              <a:ahLst/>
              <a:cxnLst>
                <a:cxn ang="0">
                  <a:pos x="31" y="47"/>
                </a:cxn>
                <a:cxn ang="0">
                  <a:pos x="36" y="32"/>
                </a:cxn>
                <a:cxn ang="0">
                  <a:pos x="39" y="20"/>
                </a:cxn>
                <a:cxn ang="0">
                  <a:pos x="41" y="9"/>
                </a:cxn>
                <a:cxn ang="0">
                  <a:pos x="39" y="3"/>
                </a:cxn>
                <a:cxn ang="0">
                  <a:pos x="34" y="0"/>
                </a:cxn>
                <a:cxn ang="0">
                  <a:pos x="28" y="1"/>
                </a:cxn>
                <a:cxn ang="0">
                  <a:pos x="19" y="8"/>
                </a:cxn>
                <a:cxn ang="0">
                  <a:pos x="10" y="16"/>
                </a:cxn>
                <a:cxn ang="0">
                  <a:pos x="0" y="29"/>
                </a:cxn>
              </a:cxnLst>
              <a:rect l="0" t="0" r="r" b="b"/>
              <a:pathLst>
                <a:path w="41" h="47">
                  <a:moveTo>
                    <a:pt x="31" y="47"/>
                  </a:moveTo>
                  <a:lnTo>
                    <a:pt x="36" y="32"/>
                  </a:lnTo>
                  <a:lnTo>
                    <a:pt x="39" y="20"/>
                  </a:lnTo>
                  <a:lnTo>
                    <a:pt x="41" y="9"/>
                  </a:lnTo>
                  <a:lnTo>
                    <a:pt x="39" y="3"/>
                  </a:lnTo>
                  <a:lnTo>
                    <a:pt x="34" y="0"/>
                  </a:lnTo>
                  <a:lnTo>
                    <a:pt x="28" y="1"/>
                  </a:lnTo>
                  <a:lnTo>
                    <a:pt x="19" y="8"/>
                  </a:lnTo>
                  <a:lnTo>
                    <a:pt x="10" y="16"/>
                  </a:lnTo>
                  <a:lnTo>
                    <a:pt x="0" y="29"/>
                  </a:lnTo>
                </a:path>
              </a:pathLst>
            </a:custGeom>
            <a:grp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586" name="Freeform 616"/>
            <p:cNvSpPr>
              <a:spLocks/>
            </p:cNvSpPr>
            <p:nvPr/>
          </p:nvSpPr>
          <p:spPr bwMode="auto">
            <a:xfrm>
              <a:off x="3372520" y="3933180"/>
              <a:ext cx="47625" cy="52388"/>
            </a:xfrm>
            <a:custGeom>
              <a:avLst/>
              <a:gdLst/>
              <a:ahLst/>
              <a:cxnLst>
                <a:cxn ang="0">
                  <a:pos x="23" y="33"/>
                </a:cxn>
                <a:cxn ang="0">
                  <a:pos x="27" y="22"/>
                </a:cxn>
                <a:cxn ang="0">
                  <a:pos x="30" y="12"/>
                </a:cxn>
                <a:cxn ang="0">
                  <a:pos x="30" y="4"/>
                </a:cxn>
                <a:cxn ang="0">
                  <a:pos x="27" y="0"/>
                </a:cxn>
                <a:cxn ang="0">
                  <a:pos x="22" y="0"/>
                </a:cxn>
                <a:cxn ang="0">
                  <a:pos x="16" y="3"/>
                </a:cxn>
                <a:cxn ang="0">
                  <a:pos x="8" y="11"/>
                </a:cxn>
                <a:cxn ang="0">
                  <a:pos x="0" y="20"/>
                </a:cxn>
              </a:cxnLst>
              <a:rect l="0" t="0" r="r" b="b"/>
              <a:pathLst>
                <a:path w="30" h="33">
                  <a:moveTo>
                    <a:pt x="23" y="33"/>
                  </a:moveTo>
                  <a:lnTo>
                    <a:pt x="27" y="22"/>
                  </a:lnTo>
                  <a:lnTo>
                    <a:pt x="30" y="12"/>
                  </a:lnTo>
                  <a:lnTo>
                    <a:pt x="30" y="4"/>
                  </a:lnTo>
                  <a:lnTo>
                    <a:pt x="27" y="0"/>
                  </a:lnTo>
                  <a:lnTo>
                    <a:pt x="22" y="0"/>
                  </a:lnTo>
                  <a:lnTo>
                    <a:pt x="16" y="3"/>
                  </a:lnTo>
                  <a:lnTo>
                    <a:pt x="8" y="11"/>
                  </a:lnTo>
                  <a:lnTo>
                    <a:pt x="0" y="20"/>
                  </a:lnTo>
                </a:path>
              </a:pathLst>
            </a:custGeom>
            <a:grp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587" name="Freeform 617"/>
            <p:cNvSpPr>
              <a:spLocks/>
            </p:cNvSpPr>
            <p:nvPr/>
          </p:nvSpPr>
          <p:spPr bwMode="auto">
            <a:xfrm>
              <a:off x="3459833" y="3731568"/>
              <a:ext cx="80963" cy="88900"/>
            </a:xfrm>
            <a:custGeom>
              <a:avLst/>
              <a:gdLst/>
              <a:ahLst/>
              <a:cxnLst>
                <a:cxn ang="0">
                  <a:pos x="39" y="56"/>
                </a:cxn>
                <a:cxn ang="0">
                  <a:pos x="45" y="41"/>
                </a:cxn>
                <a:cxn ang="0">
                  <a:pos x="48" y="26"/>
                </a:cxn>
                <a:cxn ang="0">
                  <a:pos x="51" y="14"/>
                </a:cxn>
                <a:cxn ang="0">
                  <a:pos x="49" y="6"/>
                </a:cxn>
                <a:cxn ang="0">
                  <a:pos x="45" y="1"/>
                </a:cxn>
                <a:cxn ang="0">
                  <a:pos x="39" y="0"/>
                </a:cxn>
                <a:cxn ang="0">
                  <a:pos x="31" y="3"/>
                </a:cxn>
                <a:cxn ang="0">
                  <a:pos x="21" y="11"/>
                </a:cxn>
                <a:cxn ang="0">
                  <a:pos x="11" y="21"/>
                </a:cxn>
                <a:cxn ang="0">
                  <a:pos x="0" y="34"/>
                </a:cxn>
              </a:cxnLst>
              <a:rect l="0" t="0" r="r" b="b"/>
              <a:pathLst>
                <a:path w="51" h="56">
                  <a:moveTo>
                    <a:pt x="39" y="56"/>
                  </a:moveTo>
                  <a:lnTo>
                    <a:pt x="45" y="41"/>
                  </a:lnTo>
                  <a:lnTo>
                    <a:pt x="48" y="26"/>
                  </a:lnTo>
                  <a:lnTo>
                    <a:pt x="51" y="14"/>
                  </a:lnTo>
                  <a:lnTo>
                    <a:pt x="49" y="6"/>
                  </a:lnTo>
                  <a:lnTo>
                    <a:pt x="45" y="1"/>
                  </a:lnTo>
                  <a:lnTo>
                    <a:pt x="39" y="0"/>
                  </a:lnTo>
                  <a:lnTo>
                    <a:pt x="31" y="3"/>
                  </a:lnTo>
                  <a:lnTo>
                    <a:pt x="21" y="11"/>
                  </a:lnTo>
                  <a:lnTo>
                    <a:pt x="11" y="21"/>
                  </a:lnTo>
                  <a:lnTo>
                    <a:pt x="0" y="34"/>
                  </a:lnTo>
                </a:path>
              </a:pathLst>
            </a:custGeom>
            <a:grp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588" name="Freeform 618"/>
            <p:cNvSpPr>
              <a:spLocks/>
            </p:cNvSpPr>
            <p:nvPr/>
          </p:nvSpPr>
          <p:spPr bwMode="auto">
            <a:xfrm>
              <a:off x="3328070" y="4033193"/>
              <a:ext cx="30163" cy="34925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19" y="12"/>
                </a:cxn>
                <a:cxn ang="0">
                  <a:pos x="19" y="5"/>
                </a:cxn>
                <a:cxn ang="0">
                  <a:pos x="18" y="0"/>
                </a:cxn>
                <a:cxn ang="0">
                  <a:pos x="13" y="2"/>
                </a:cxn>
                <a:cxn ang="0">
                  <a:pos x="7" y="6"/>
                </a:cxn>
                <a:cxn ang="0">
                  <a:pos x="0" y="13"/>
                </a:cxn>
              </a:cxnLst>
              <a:rect l="0" t="0" r="r" b="b"/>
              <a:pathLst>
                <a:path w="19" h="22">
                  <a:moveTo>
                    <a:pt x="15" y="22"/>
                  </a:moveTo>
                  <a:lnTo>
                    <a:pt x="19" y="12"/>
                  </a:lnTo>
                  <a:lnTo>
                    <a:pt x="19" y="5"/>
                  </a:lnTo>
                  <a:lnTo>
                    <a:pt x="18" y="0"/>
                  </a:lnTo>
                  <a:lnTo>
                    <a:pt x="13" y="2"/>
                  </a:lnTo>
                  <a:lnTo>
                    <a:pt x="7" y="6"/>
                  </a:lnTo>
                  <a:lnTo>
                    <a:pt x="0" y="13"/>
                  </a:lnTo>
                </a:path>
              </a:pathLst>
            </a:custGeom>
            <a:grp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589" name="Freeform 619"/>
            <p:cNvSpPr>
              <a:spLocks/>
            </p:cNvSpPr>
            <p:nvPr/>
          </p:nvSpPr>
          <p:spPr bwMode="auto">
            <a:xfrm>
              <a:off x="3545558" y="3529955"/>
              <a:ext cx="112713" cy="127000"/>
            </a:xfrm>
            <a:custGeom>
              <a:avLst/>
              <a:gdLst/>
              <a:ahLst/>
              <a:cxnLst>
                <a:cxn ang="0">
                  <a:pos x="55" y="80"/>
                </a:cxn>
                <a:cxn ang="0">
                  <a:pos x="63" y="60"/>
                </a:cxn>
                <a:cxn ang="0">
                  <a:pos x="68" y="42"/>
                </a:cxn>
                <a:cxn ang="0">
                  <a:pos x="71" y="27"/>
                </a:cxn>
                <a:cxn ang="0">
                  <a:pos x="71" y="15"/>
                </a:cxn>
                <a:cxn ang="0">
                  <a:pos x="68" y="7"/>
                </a:cxn>
                <a:cxn ang="0">
                  <a:pos x="65" y="0"/>
                </a:cxn>
                <a:cxn ang="0">
                  <a:pos x="57" y="0"/>
                </a:cxn>
                <a:cxn ang="0">
                  <a:pos x="48" y="2"/>
                </a:cxn>
                <a:cxn ang="0">
                  <a:pos x="38" y="8"/>
                </a:cxn>
                <a:cxn ang="0">
                  <a:pos x="27" y="18"/>
                </a:cxn>
                <a:cxn ang="0">
                  <a:pos x="14" y="31"/>
                </a:cxn>
                <a:cxn ang="0">
                  <a:pos x="0" y="49"/>
                </a:cxn>
              </a:cxnLst>
              <a:rect l="0" t="0" r="r" b="b"/>
              <a:pathLst>
                <a:path w="71" h="80">
                  <a:moveTo>
                    <a:pt x="55" y="80"/>
                  </a:moveTo>
                  <a:lnTo>
                    <a:pt x="63" y="60"/>
                  </a:lnTo>
                  <a:lnTo>
                    <a:pt x="68" y="42"/>
                  </a:lnTo>
                  <a:lnTo>
                    <a:pt x="71" y="27"/>
                  </a:lnTo>
                  <a:lnTo>
                    <a:pt x="71" y="15"/>
                  </a:lnTo>
                  <a:lnTo>
                    <a:pt x="68" y="7"/>
                  </a:lnTo>
                  <a:lnTo>
                    <a:pt x="65" y="0"/>
                  </a:lnTo>
                  <a:lnTo>
                    <a:pt x="57" y="0"/>
                  </a:lnTo>
                  <a:lnTo>
                    <a:pt x="48" y="2"/>
                  </a:lnTo>
                  <a:lnTo>
                    <a:pt x="38" y="8"/>
                  </a:lnTo>
                  <a:lnTo>
                    <a:pt x="27" y="18"/>
                  </a:lnTo>
                  <a:lnTo>
                    <a:pt x="14" y="31"/>
                  </a:lnTo>
                  <a:lnTo>
                    <a:pt x="0" y="49"/>
                  </a:lnTo>
                </a:path>
              </a:pathLst>
            </a:custGeom>
            <a:grp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590" name="Freeform 620"/>
            <p:cNvSpPr>
              <a:spLocks/>
            </p:cNvSpPr>
            <p:nvPr/>
          </p:nvSpPr>
          <p:spPr bwMode="auto">
            <a:xfrm>
              <a:off x="3504283" y="3631555"/>
              <a:ext cx="95250" cy="106363"/>
            </a:xfrm>
            <a:custGeom>
              <a:avLst/>
              <a:gdLst/>
              <a:ahLst/>
              <a:cxnLst>
                <a:cxn ang="0">
                  <a:pos x="46" y="67"/>
                </a:cxn>
                <a:cxn ang="0">
                  <a:pos x="53" y="50"/>
                </a:cxn>
                <a:cxn ang="0">
                  <a:pos x="57" y="34"/>
                </a:cxn>
                <a:cxn ang="0">
                  <a:pos x="60" y="19"/>
                </a:cxn>
                <a:cxn ang="0">
                  <a:pos x="59" y="9"/>
                </a:cxn>
                <a:cxn ang="0">
                  <a:pos x="56" y="3"/>
                </a:cxn>
                <a:cxn ang="0">
                  <a:pos x="51" y="0"/>
                </a:cxn>
                <a:cxn ang="0">
                  <a:pos x="43" y="0"/>
                </a:cxn>
                <a:cxn ang="0">
                  <a:pos x="35" y="4"/>
                </a:cxn>
                <a:cxn ang="0">
                  <a:pos x="23" y="14"/>
                </a:cxn>
                <a:cxn ang="0">
                  <a:pos x="11" y="26"/>
                </a:cxn>
                <a:cxn ang="0">
                  <a:pos x="0" y="40"/>
                </a:cxn>
              </a:cxnLst>
              <a:rect l="0" t="0" r="r" b="b"/>
              <a:pathLst>
                <a:path w="60" h="67">
                  <a:moveTo>
                    <a:pt x="46" y="67"/>
                  </a:moveTo>
                  <a:lnTo>
                    <a:pt x="53" y="50"/>
                  </a:lnTo>
                  <a:lnTo>
                    <a:pt x="57" y="34"/>
                  </a:lnTo>
                  <a:lnTo>
                    <a:pt x="60" y="19"/>
                  </a:lnTo>
                  <a:lnTo>
                    <a:pt x="59" y="9"/>
                  </a:lnTo>
                  <a:lnTo>
                    <a:pt x="56" y="3"/>
                  </a:lnTo>
                  <a:lnTo>
                    <a:pt x="51" y="0"/>
                  </a:lnTo>
                  <a:lnTo>
                    <a:pt x="43" y="0"/>
                  </a:lnTo>
                  <a:lnTo>
                    <a:pt x="35" y="4"/>
                  </a:lnTo>
                  <a:lnTo>
                    <a:pt x="23" y="14"/>
                  </a:lnTo>
                  <a:lnTo>
                    <a:pt x="11" y="26"/>
                  </a:lnTo>
                  <a:lnTo>
                    <a:pt x="0" y="40"/>
                  </a:lnTo>
                </a:path>
              </a:pathLst>
            </a:custGeom>
            <a:grp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591" name="Freeform 621"/>
            <p:cNvSpPr>
              <a:spLocks/>
            </p:cNvSpPr>
            <p:nvPr/>
          </p:nvSpPr>
          <p:spPr bwMode="auto">
            <a:xfrm>
              <a:off x="3583658" y="3412480"/>
              <a:ext cx="142875" cy="163513"/>
            </a:xfrm>
            <a:custGeom>
              <a:avLst/>
              <a:gdLst/>
              <a:ahLst/>
              <a:cxnLst>
                <a:cxn ang="0">
                  <a:pos x="70" y="103"/>
                </a:cxn>
                <a:cxn ang="0">
                  <a:pos x="79" y="81"/>
                </a:cxn>
                <a:cxn ang="0">
                  <a:pos x="85" y="60"/>
                </a:cxn>
                <a:cxn ang="0">
                  <a:pos x="89" y="42"/>
                </a:cxn>
                <a:cxn ang="0">
                  <a:pos x="90" y="26"/>
                </a:cxn>
                <a:cxn ang="0">
                  <a:pos x="89" y="14"/>
                </a:cxn>
                <a:cxn ang="0">
                  <a:pos x="85" y="4"/>
                </a:cxn>
                <a:cxn ang="0">
                  <a:pos x="78" y="0"/>
                </a:cxn>
                <a:cxn ang="0">
                  <a:pos x="68" y="2"/>
                </a:cxn>
                <a:cxn ang="0">
                  <a:pos x="57" y="7"/>
                </a:cxn>
                <a:cxn ang="0">
                  <a:pos x="43" y="16"/>
                </a:cxn>
                <a:cxn ang="0">
                  <a:pos x="29" y="29"/>
                </a:cxn>
                <a:cxn ang="0">
                  <a:pos x="15" y="44"/>
                </a:cxn>
                <a:cxn ang="0">
                  <a:pos x="0" y="63"/>
                </a:cxn>
              </a:cxnLst>
              <a:rect l="0" t="0" r="r" b="b"/>
              <a:pathLst>
                <a:path w="90" h="103">
                  <a:moveTo>
                    <a:pt x="70" y="103"/>
                  </a:moveTo>
                  <a:lnTo>
                    <a:pt x="79" y="81"/>
                  </a:lnTo>
                  <a:lnTo>
                    <a:pt x="85" y="60"/>
                  </a:lnTo>
                  <a:lnTo>
                    <a:pt x="89" y="42"/>
                  </a:lnTo>
                  <a:lnTo>
                    <a:pt x="90" y="26"/>
                  </a:lnTo>
                  <a:lnTo>
                    <a:pt x="89" y="14"/>
                  </a:lnTo>
                  <a:lnTo>
                    <a:pt x="85" y="4"/>
                  </a:lnTo>
                  <a:lnTo>
                    <a:pt x="78" y="0"/>
                  </a:lnTo>
                  <a:lnTo>
                    <a:pt x="68" y="2"/>
                  </a:lnTo>
                  <a:lnTo>
                    <a:pt x="57" y="7"/>
                  </a:lnTo>
                  <a:lnTo>
                    <a:pt x="43" y="16"/>
                  </a:lnTo>
                  <a:lnTo>
                    <a:pt x="29" y="29"/>
                  </a:lnTo>
                  <a:lnTo>
                    <a:pt x="15" y="44"/>
                  </a:lnTo>
                  <a:lnTo>
                    <a:pt x="0" y="63"/>
                  </a:lnTo>
                </a:path>
              </a:pathLst>
            </a:custGeom>
            <a:grp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592" name="Freeform 624"/>
            <p:cNvSpPr>
              <a:spLocks/>
            </p:cNvSpPr>
            <p:nvPr/>
          </p:nvSpPr>
          <p:spPr bwMode="auto">
            <a:xfrm>
              <a:off x="3415383" y="3831580"/>
              <a:ext cx="65088" cy="74613"/>
            </a:xfrm>
            <a:custGeom>
              <a:avLst/>
              <a:gdLst/>
              <a:ahLst/>
              <a:cxnLst>
                <a:cxn ang="0">
                  <a:pos x="31" y="47"/>
                </a:cxn>
                <a:cxn ang="0">
                  <a:pos x="36" y="32"/>
                </a:cxn>
                <a:cxn ang="0">
                  <a:pos x="39" y="20"/>
                </a:cxn>
                <a:cxn ang="0">
                  <a:pos x="41" y="9"/>
                </a:cxn>
                <a:cxn ang="0">
                  <a:pos x="39" y="3"/>
                </a:cxn>
                <a:cxn ang="0">
                  <a:pos x="34" y="0"/>
                </a:cxn>
                <a:cxn ang="0">
                  <a:pos x="28" y="1"/>
                </a:cxn>
                <a:cxn ang="0">
                  <a:pos x="19" y="8"/>
                </a:cxn>
                <a:cxn ang="0">
                  <a:pos x="10" y="16"/>
                </a:cxn>
                <a:cxn ang="0">
                  <a:pos x="0" y="29"/>
                </a:cxn>
              </a:cxnLst>
              <a:rect l="0" t="0" r="r" b="b"/>
              <a:pathLst>
                <a:path w="41" h="47">
                  <a:moveTo>
                    <a:pt x="31" y="47"/>
                  </a:moveTo>
                  <a:lnTo>
                    <a:pt x="36" y="32"/>
                  </a:lnTo>
                  <a:lnTo>
                    <a:pt x="39" y="20"/>
                  </a:lnTo>
                  <a:lnTo>
                    <a:pt x="41" y="9"/>
                  </a:lnTo>
                  <a:lnTo>
                    <a:pt x="39" y="3"/>
                  </a:lnTo>
                  <a:lnTo>
                    <a:pt x="34" y="0"/>
                  </a:lnTo>
                  <a:lnTo>
                    <a:pt x="28" y="1"/>
                  </a:lnTo>
                  <a:lnTo>
                    <a:pt x="19" y="8"/>
                  </a:lnTo>
                  <a:lnTo>
                    <a:pt x="10" y="16"/>
                  </a:lnTo>
                  <a:lnTo>
                    <a:pt x="0" y="29"/>
                  </a:lnTo>
                </a:path>
              </a:pathLst>
            </a:custGeom>
            <a:grp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593" name="Freeform 625"/>
            <p:cNvSpPr>
              <a:spLocks/>
            </p:cNvSpPr>
            <p:nvPr/>
          </p:nvSpPr>
          <p:spPr bwMode="auto">
            <a:xfrm>
              <a:off x="3372520" y="3933180"/>
              <a:ext cx="47625" cy="52388"/>
            </a:xfrm>
            <a:custGeom>
              <a:avLst/>
              <a:gdLst/>
              <a:ahLst/>
              <a:cxnLst>
                <a:cxn ang="0">
                  <a:pos x="23" y="33"/>
                </a:cxn>
                <a:cxn ang="0">
                  <a:pos x="27" y="22"/>
                </a:cxn>
                <a:cxn ang="0">
                  <a:pos x="30" y="12"/>
                </a:cxn>
                <a:cxn ang="0">
                  <a:pos x="30" y="4"/>
                </a:cxn>
                <a:cxn ang="0">
                  <a:pos x="27" y="0"/>
                </a:cxn>
                <a:cxn ang="0">
                  <a:pos x="22" y="0"/>
                </a:cxn>
                <a:cxn ang="0">
                  <a:pos x="16" y="3"/>
                </a:cxn>
                <a:cxn ang="0">
                  <a:pos x="8" y="11"/>
                </a:cxn>
                <a:cxn ang="0">
                  <a:pos x="0" y="20"/>
                </a:cxn>
              </a:cxnLst>
              <a:rect l="0" t="0" r="r" b="b"/>
              <a:pathLst>
                <a:path w="30" h="33">
                  <a:moveTo>
                    <a:pt x="23" y="33"/>
                  </a:moveTo>
                  <a:lnTo>
                    <a:pt x="27" y="22"/>
                  </a:lnTo>
                  <a:lnTo>
                    <a:pt x="30" y="12"/>
                  </a:lnTo>
                  <a:lnTo>
                    <a:pt x="30" y="4"/>
                  </a:lnTo>
                  <a:lnTo>
                    <a:pt x="27" y="0"/>
                  </a:lnTo>
                  <a:lnTo>
                    <a:pt x="22" y="0"/>
                  </a:lnTo>
                  <a:lnTo>
                    <a:pt x="16" y="3"/>
                  </a:lnTo>
                  <a:lnTo>
                    <a:pt x="8" y="11"/>
                  </a:lnTo>
                  <a:lnTo>
                    <a:pt x="0" y="20"/>
                  </a:lnTo>
                </a:path>
              </a:pathLst>
            </a:custGeom>
            <a:grp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594" name="Freeform 626"/>
            <p:cNvSpPr>
              <a:spLocks/>
            </p:cNvSpPr>
            <p:nvPr/>
          </p:nvSpPr>
          <p:spPr bwMode="auto">
            <a:xfrm>
              <a:off x="3459833" y="3731568"/>
              <a:ext cx="80963" cy="88900"/>
            </a:xfrm>
            <a:custGeom>
              <a:avLst/>
              <a:gdLst/>
              <a:ahLst/>
              <a:cxnLst>
                <a:cxn ang="0">
                  <a:pos x="39" y="56"/>
                </a:cxn>
                <a:cxn ang="0">
                  <a:pos x="45" y="41"/>
                </a:cxn>
                <a:cxn ang="0">
                  <a:pos x="48" y="26"/>
                </a:cxn>
                <a:cxn ang="0">
                  <a:pos x="51" y="14"/>
                </a:cxn>
                <a:cxn ang="0">
                  <a:pos x="49" y="6"/>
                </a:cxn>
                <a:cxn ang="0">
                  <a:pos x="45" y="1"/>
                </a:cxn>
                <a:cxn ang="0">
                  <a:pos x="39" y="0"/>
                </a:cxn>
                <a:cxn ang="0">
                  <a:pos x="31" y="3"/>
                </a:cxn>
                <a:cxn ang="0">
                  <a:pos x="21" y="11"/>
                </a:cxn>
                <a:cxn ang="0">
                  <a:pos x="11" y="21"/>
                </a:cxn>
                <a:cxn ang="0">
                  <a:pos x="0" y="34"/>
                </a:cxn>
              </a:cxnLst>
              <a:rect l="0" t="0" r="r" b="b"/>
              <a:pathLst>
                <a:path w="51" h="56">
                  <a:moveTo>
                    <a:pt x="39" y="56"/>
                  </a:moveTo>
                  <a:lnTo>
                    <a:pt x="45" y="41"/>
                  </a:lnTo>
                  <a:lnTo>
                    <a:pt x="48" y="26"/>
                  </a:lnTo>
                  <a:lnTo>
                    <a:pt x="51" y="14"/>
                  </a:lnTo>
                  <a:lnTo>
                    <a:pt x="49" y="6"/>
                  </a:lnTo>
                  <a:lnTo>
                    <a:pt x="45" y="1"/>
                  </a:lnTo>
                  <a:lnTo>
                    <a:pt x="39" y="0"/>
                  </a:lnTo>
                  <a:lnTo>
                    <a:pt x="31" y="3"/>
                  </a:lnTo>
                  <a:lnTo>
                    <a:pt x="21" y="11"/>
                  </a:lnTo>
                  <a:lnTo>
                    <a:pt x="11" y="21"/>
                  </a:lnTo>
                  <a:lnTo>
                    <a:pt x="0" y="34"/>
                  </a:lnTo>
                </a:path>
              </a:pathLst>
            </a:custGeom>
            <a:grp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595" name="Freeform 627"/>
            <p:cNvSpPr>
              <a:spLocks/>
            </p:cNvSpPr>
            <p:nvPr/>
          </p:nvSpPr>
          <p:spPr bwMode="auto">
            <a:xfrm>
              <a:off x="3328070" y="4033193"/>
              <a:ext cx="30163" cy="34925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19" y="12"/>
                </a:cxn>
                <a:cxn ang="0">
                  <a:pos x="19" y="5"/>
                </a:cxn>
                <a:cxn ang="0">
                  <a:pos x="18" y="0"/>
                </a:cxn>
                <a:cxn ang="0">
                  <a:pos x="13" y="2"/>
                </a:cxn>
                <a:cxn ang="0">
                  <a:pos x="7" y="6"/>
                </a:cxn>
                <a:cxn ang="0">
                  <a:pos x="0" y="13"/>
                </a:cxn>
              </a:cxnLst>
              <a:rect l="0" t="0" r="r" b="b"/>
              <a:pathLst>
                <a:path w="19" h="22">
                  <a:moveTo>
                    <a:pt x="15" y="22"/>
                  </a:moveTo>
                  <a:lnTo>
                    <a:pt x="19" y="12"/>
                  </a:lnTo>
                  <a:lnTo>
                    <a:pt x="19" y="5"/>
                  </a:lnTo>
                  <a:lnTo>
                    <a:pt x="18" y="0"/>
                  </a:lnTo>
                  <a:lnTo>
                    <a:pt x="13" y="2"/>
                  </a:lnTo>
                  <a:lnTo>
                    <a:pt x="7" y="6"/>
                  </a:lnTo>
                  <a:lnTo>
                    <a:pt x="0" y="13"/>
                  </a:lnTo>
                </a:path>
              </a:pathLst>
            </a:custGeom>
            <a:grp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596" name="Freeform 628"/>
            <p:cNvSpPr>
              <a:spLocks/>
            </p:cNvSpPr>
            <p:nvPr/>
          </p:nvSpPr>
          <p:spPr bwMode="auto">
            <a:xfrm>
              <a:off x="3545558" y="3529955"/>
              <a:ext cx="112713" cy="127000"/>
            </a:xfrm>
            <a:custGeom>
              <a:avLst/>
              <a:gdLst/>
              <a:ahLst/>
              <a:cxnLst>
                <a:cxn ang="0">
                  <a:pos x="55" y="80"/>
                </a:cxn>
                <a:cxn ang="0">
                  <a:pos x="63" y="60"/>
                </a:cxn>
                <a:cxn ang="0">
                  <a:pos x="68" y="42"/>
                </a:cxn>
                <a:cxn ang="0">
                  <a:pos x="71" y="27"/>
                </a:cxn>
                <a:cxn ang="0">
                  <a:pos x="71" y="15"/>
                </a:cxn>
                <a:cxn ang="0">
                  <a:pos x="68" y="7"/>
                </a:cxn>
                <a:cxn ang="0">
                  <a:pos x="65" y="0"/>
                </a:cxn>
                <a:cxn ang="0">
                  <a:pos x="57" y="0"/>
                </a:cxn>
                <a:cxn ang="0">
                  <a:pos x="48" y="2"/>
                </a:cxn>
                <a:cxn ang="0">
                  <a:pos x="38" y="8"/>
                </a:cxn>
                <a:cxn ang="0">
                  <a:pos x="27" y="18"/>
                </a:cxn>
                <a:cxn ang="0">
                  <a:pos x="14" y="31"/>
                </a:cxn>
                <a:cxn ang="0">
                  <a:pos x="0" y="49"/>
                </a:cxn>
              </a:cxnLst>
              <a:rect l="0" t="0" r="r" b="b"/>
              <a:pathLst>
                <a:path w="71" h="80">
                  <a:moveTo>
                    <a:pt x="55" y="80"/>
                  </a:moveTo>
                  <a:lnTo>
                    <a:pt x="63" y="60"/>
                  </a:lnTo>
                  <a:lnTo>
                    <a:pt x="68" y="42"/>
                  </a:lnTo>
                  <a:lnTo>
                    <a:pt x="71" y="27"/>
                  </a:lnTo>
                  <a:lnTo>
                    <a:pt x="71" y="15"/>
                  </a:lnTo>
                  <a:lnTo>
                    <a:pt x="68" y="7"/>
                  </a:lnTo>
                  <a:lnTo>
                    <a:pt x="65" y="0"/>
                  </a:lnTo>
                  <a:lnTo>
                    <a:pt x="57" y="0"/>
                  </a:lnTo>
                  <a:lnTo>
                    <a:pt x="48" y="2"/>
                  </a:lnTo>
                  <a:lnTo>
                    <a:pt x="38" y="8"/>
                  </a:lnTo>
                  <a:lnTo>
                    <a:pt x="27" y="18"/>
                  </a:lnTo>
                  <a:lnTo>
                    <a:pt x="14" y="31"/>
                  </a:lnTo>
                  <a:lnTo>
                    <a:pt x="0" y="49"/>
                  </a:lnTo>
                </a:path>
              </a:pathLst>
            </a:custGeom>
            <a:grp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597" name="Freeform 629"/>
            <p:cNvSpPr>
              <a:spLocks/>
            </p:cNvSpPr>
            <p:nvPr/>
          </p:nvSpPr>
          <p:spPr bwMode="auto">
            <a:xfrm>
              <a:off x="3504283" y="3631555"/>
              <a:ext cx="95250" cy="106363"/>
            </a:xfrm>
            <a:custGeom>
              <a:avLst/>
              <a:gdLst/>
              <a:ahLst/>
              <a:cxnLst>
                <a:cxn ang="0">
                  <a:pos x="46" y="67"/>
                </a:cxn>
                <a:cxn ang="0">
                  <a:pos x="53" y="50"/>
                </a:cxn>
                <a:cxn ang="0">
                  <a:pos x="57" y="34"/>
                </a:cxn>
                <a:cxn ang="0">
                  <a:pos x="60" y="19"/>
                </a:cxn>
                <a:cxn ang="0">
                  <a:pos x="59" y="9"/>
                </a:cxn>
                <a:cxn ang="0">
                  <a:pos x="56" y="3"/>
                </a:cxn>
                <a:cxn ang="0">
                  <a:pos x="51" y="0"/>
                </a:cxn>
                <a:cxn ang="0">
                  <a:pos x="43" y="0"/>
                </a:cxn>
                <a:cxn ang="0">
                  <a:pos x="35" y="4"/>
                </a:cxn>
                <a:cxn ang="0">
                  <a:pos x="23" y="14"/>
                </a:cxn>
                <a:cxn ang="0">
                  <a:pos x="11" y="26"/>
                </a:cxn>
                <a:cxn ang="0">
                  <a:pos x="0" y="40"/>
                </a:cxn>
              </a:cxnLst>
              <a:rect l="0" t="0" r="r" b="b"/>
              <a:pathLst>
                <a:path w="60" h="67">
                  <a:moveTo>
                    <a:pt x="46" y="67"/>
                  </a:moveTo>
                  <a:lnTo>
                    <a:pt x="53" y="50"/>
                  </a:lnTo>
                  <a:lnTo>
                    <a:pt x="57" y="34"/>
                  </a:lnTo>
                  <a:lnTo>
                    <a:pt x="60" y="19"/>
                  </a:lnTo>
                  <a:lnTo>
                    <a:pt x="59" y="9"/>
                  </a:lnTo>
                  <a:lnTo>
                    <a:pt x="56" y="3"/>
                  </a:lnTo>
                  <a:lnTo>
                    <a:pt x="51" y="0"/>
                  </a:lnTo>
                  <a:lnTo>
                    <a:pt x="43" y="0"/>
                  </a:lnTo>
                  <a:lnTo>
                    <a:pt x="35" y="4"/>
                  </a:lnTo>
                  <a:lnTo>
                    <a:pt x="23" y="14"/>
                  </a:lnTo>
                  <a:lnTo>
                    <a:pt x="11" y="26"/>
                  </a:lnTo>
                  <a:lnTo>
                    <a:pt x="0" y="40"/>
                  </a:lnTo>
                </a:path>
              </a:pathLst>
            </a:custGeom>
            <a:grp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598" name="Freeform 630"/>
            <p:cNvSpPr>
              <a:spLocks/>
            </p:cNvSpPr>
            <p:nvPr/>
          </p:nvSpPr>
          <p:spPr bwMode="auto">
            <a:xfrm>
              <a:off x="3583658" y="3412480"/>
              <a:ext cx="142875" cy="163513"/>
            </a:xfrm>
            <a:custGeom>
              <a:avLst/>
              <a:gdLst/>
              <a:ahLst/>
              <a:cxnLst>
                <a:cxn ang="0">
                  <a:pos x="70" y="103"/>
                </a:cxn>
                <a:cxn ang="0">
                  <a:pos x="79" y="81"/>
                </a:cxn>
                <a:cxn ang="0">
                  <a:pos x="85" y="60"/>
                </a:cxn>
                <a:cxn ang="0">
                  <a:pos x="89" y="42"/>
                </a:cxn>
                <a:cxn ang="0">
                  <a:pos x="90" y="26"/>
                </a:cxn>
                <a:cxn ang="0">
                  <a:pos x="89" y="14"/>
                </a:cxn>
                <a:cxn ang="0">
                  <a:pos x="85" y="4"/>
                </a:cxn>
                <a:cxn ang="0">
                  <a:pos x="78" y="0"/>
                </a:cxn>
                <a:cxn ang="0">
                  <a:pos x="68" y="2"/>
                </a:cxn>
                <a:cxn ang="0">
                  <a:pos x="57" y="7"/>
                </a:cxn>
                <a:cxn ang="0">
                  <a:pos x="43" y="16"/>
                </a:cxn>
                <a:cxn ang="0">
                  <a:pos x="29" y="29"/>
                </a:cxn>
                <a:cxn ang="0">
                  <a:pos x="15" y="44"/>
                </a:cxn>
                <a:cxn ang="0">
                  <a:pos x="0" y="63"/>
                </a:cxn>
              </a:cxnLst>
              <a:rect l="0" t="0" r="r" b="b"/>
              <a:pathLst>
                <a:path w="90" h="103">
                  <a:moveTo>
                    <a:pt x="70" y="103"/>
                  </a:moveTo>
                  <a:lnTo>
                    <a:pt x="79" y="81"/>
                  </a:lnTo>
                  <a:lnTo>
                    <a:pt x="85" y="60"/>
                  </a:lnTo>
                  <a:lnTo>
                    <a:pt x="89" y="42"/>
                  </a:lnTo>
                  <a:lnTo>
                    <a:pt x="90" y="26"/>
                  </a:lnTo>
                  <a:lnTo>
                    <a:pt x="89" y="14"/>
                  </a:lnTo>
                  <a:lnTo>
                    <a:pt x="85" y="4"/>
                  </a:lnTo>
                  <a:lnTo>
                    <a:pt x="78" y="0"/>
                  </a:lnTo>
                  <a:lnTo>
                    <a:pt x="68" y="2"/>
                  </a:lnTo>
                  <a:lnTo>
                    <a:pt x="57" y="7"/>
                  </a:lnTo>
                  <a:lnTo>
                    <a:pt x="43" y="16"/>
                  </a:lnTo>
                  <a:lnTo>
                    <a:pt x="29" y="29"/>
                  </a:lnTo>
                  <a:lnTo>
                    <a:pt x="15" y="44"/>
                  </a:lnTo>
                  <a:lnTo>
                    <a:pt x="0" y="63"/>
                  </a:lnTo>
                </a:path>
              </a:pathLst>
            </a:custGeom>
            <a:grp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599" name="Freeform 631"/>
            <p:cNvSpPr>
              <a:spLocks/>
            </p:cNvSpPr>
            <p:nvPr/>
          </p:nvSpPr>
          <p:spPr bwMode="auto">
            <a:xfrm>
              <a:off x="3626520" y="3312468"/>
              <a:ext cx="161925" cy="184150"/>
            </a:xfrm>
            <a:custGeom>
              <a:avLst/>
              <a:gdLst/>
              <a:ahLst/>
              <a:cxnLst>
                <a:cxn ang="0">
                  <a:pos x="78" y="116"/>
                </a:cxn>
                <a:cxn ang="0">
                  <a:pos x="87" y="91"/>
                </a:cxn>
                <a:cxn ang="0">
                  <a:pos x="94" y="69"/>
                </a:cxn>
                <a:cxn ang="0">
                  <a:pos x="100" y="49"/>
                </a:cxn>
                <a:cxn ang="0">
                  <a:pos x="102" y="31"/>
                </a:cxn>
                <a:cxn ang="0">
                  <a:pos x="100" y="19"/>
                </a:cxn>
                <a:cxn ang="0">
                  <a:pos x="98" y="8"/>
                </a:cxn>
                <a:cxn ang="0">
                  <a:pos x="90" y="4"/>
                </a:cxn>
                <a:cxn ang="0">
                  <a:pos x="83" y="0"/>
                </a:cxn>
                <a:cxn ang="0">
                  <a:pos x="72" y="3"/>
                </a:cxn>
                <a:cxn ang="0">
                  <a:pos x="61" y="8"/>
                </a:cxn>
                <a:cxn ang="0">
                  <a:pos x="47" y="19"/>
                </a:cxn>
                <a:cxn ang="0">
                  <a:pos x="32" y="33"/>
                </a:cxn>
                <a:cxn ang="0">
                  <a:pos x="17" y="50"/>
                </a:cxn>
                <a:cxn ang="0">
                  <a:pos x="0" y="71"/>
                </a:cxn>
              </a:cxnLst>
              <a:rect l="0" t="0" r="r" b="b"/>
              <a:pathLst>
                <a:path w="102" h="116">
                  <a:moveTo>
                    <a:pt x="78" y="116"/>
                  </a:moveTo>
                  <a:lnTo>
                    <a:pt x="87" y="91"/>
                  </a:lnTo>
                  <a:lnTo>
                    <a:pt x="94" y="69"/>
                  </a:lnTo>
                  <a:lnTo>
                    <a:pt x="100" y="49"/>
                  </a:lnTo>
                  <a:lnTo>
                    <a:pt x="102" y="31"/>
                  </a:lnTo>
                  <a:lnTo>
                    <a:pt x="100" y="19"/>
                  </a:lnTo>
                  <a:lnTo>
                    <a:pt x="98" y="8"/>
                  </a:lnTo>
                  <a:lnTo>
                    <a:pt x="90" y="4"/>
                  </a:lnTo>
                  <a:lnTo>
                    <a:pt x="83" y="0"/>
                  </a:lnTo>
                  <a:lnTo>
                    <a:pt x="72" y="3"/>
                  </a:lnTo>
                  <a:lnTo>
                    <a:pt x="61" y="8"/>
                  </a:lnTo>
                  <a:lnTo>
                    <a:pt x="47" y="19"/>
                  </a:lnTo>
                  <a:lnTo>
                    <a:pt x="32" y="33"/>
                  </a:lnTo>
                  <a:lnTo>
                    <a:pt x="17" y="50"/>
                  </a:lnTo>
                  <a:lnTo>
                    <a:pt x="0" y="71"/>
                  </a:lnTo>
                </a:path>
              </a:pathLst>
            </a:custGeom>
            <a:grp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600" name="Freeform 632"/>
            <p:cNvSpPr>
              <a:spLocks/>
            </p:cNvSpPr>
            <p:nvPr/>
          </p:nvSpPr>
          <p:spPr bwMode="auto">
            <a:xfrm>
              <a:off x="3285208" y="4133205"/>
              <a:ext cx="15875" cy="17463"/>
            </a:xfrm>
            <a:custGeom>
              <a:avLst/>
              <a:gdLst/>
              <a:ahLst/>
              <a:cxnLst>
                <a:cxn ang="0">
                  <a:pos x="8" y="11"/>
                </a:cxn>
                <a:cxn ang="0">
                  <a:pos x="9" y="5"/>
                </a:cxn>
                <a:cxn ang="0">
                  <a:pos x="10" y="1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0" y="7"/>
                </a:cxn>
              </a:cxnLst>
              <a:rect l="0" t="0" r="r" b="b"/>
              <a:pathLst>
                <a:path w="10" h="11">
                  <a:moveTo>
                    <a:pt x="8" y="11"/>
                  </a:moveTo>
                  <a:lnTo>
                    <a:pt x="9" y="5"/>
                  </a:lnTo>
                  <a:lnTo>
                    <a:pt x="10" y="1"/>
                  </a:lnTo>
                  <a:lnTo>
                    <a:pt x="8" y="0"/>
                  </a:lnTo>
                  <a:lnTo>
                    <a:pt x="4" y="2"/>
                  </a:lnTo>
                  <a:lnTo>
                    <a:pt x="0" y="7"/>
                  </a:lnTo>
                </a:path>
              </a:pathLst>
            </a:custGeom>
            <a:grp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601" name="Group 635"/>
          <p:cNvGrpSpPr>
            <a:grpSpLocks/>
          </p:cNvGrpSpPr>
          <p:nvPr/>
        </p:nvGrpSpPr>
        <p:grpSpPr bwMode="auto">
          <a:xfrm>
            <a:off x="2051720" y="4136355"/>
            <a:ext cx="649288" cy="647700"/>
            <a:chOff x="2018" y="1738"/>
            <a:chExt cx="409" cy="408"/>
          </a:xfrm>
        </p:grpSpPr>
        <p:pic>
          <p:nvPicPr>
            <p:cNvPr id="602" name="Picture 633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2018" y="1738"/>
              <a:ext cx="409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03" name="Picture 634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018" y="1738"/>
              <a:ext cx="409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04" name="Freeform 636"/>
          <p:cNvSpPr>
            <a:spLocks/>
          </p:cNvSpPr>
          <p:nvPr/>
        </p:nvSpPr>
        <p:spPr bwMode="auto">
          <a:xfrm>
            <a:off x="2427958" y="4109368"/>
            <a:ext cx="46038" cy="44450"/>
          </a:xfrm>
          <a:custGeom>
            <a:avLst/>
            <a:gdLst/>
            <a:ahLst/>
            <a:cxnLst>
              <a:cxn ang="0">
                <a:pos x="26" y="28"/>
              </a:cxn>
              <a:cxn ang="0">
                <a:pos x="28" y="22"/>
              </a:cxn>
              <a:cxn ang="0">
                <a:pos x="29" y="16"/>
              </a:cxn>
              <a:cxn ang="0">
                <a:pos x="28" y="11"/>
              </a:cxn>
              <a:cxn ang="0">
                <a:pos x="25" y="6"/>
              </a:cxn>
              <a:cxn ang="0">
                <a:pos x="21" y="3"/>
              </a:cxn>
              <a:cxn ang="0">
                <a:pos x="17" y="0"/>
              </a:cxn>
              <a:cxn ang="0">
                <a:pos x="11" y="0"/>
              </a:cxn>
              <a:cxn ang="0">
                <a:pos x="6" y="1"/>
              </a:cxn>
              <a:cxn ang="0">
                <a:pos x="0" y="4"/>
              </a:cxn>
            </a:cxnLst>
            <a:rect l="0" t="0" r="r" b="b"/>
            <a:pathLst>
              <a:path w="29" h="28">
                <a:moveTo>
                  <a:pt x="26" y="28"/>
                </a:moveTo>
                <a:lnTo>
                  <a:pt x="28" y="22"/>
                </a:lnTo>
                <a:lnTo>
                  <a:pt x="29" y="16"/>
                </a:lnTo>
                <a:lnTo>
                  <a:pt x="28" y="11"/>
                </a:lnTo>
                <a:lnTo>
                  <a:pt x="25" y="6"/>
                </a:lnTo>
                <a:lnTo>
                  <a:pt x="21" y="3"/>
                </a:lnTo>
                <a:lnTo>
                  <a:pt x="17" y="0"/>
                </a:lnTo>
                <a:lnTo>
                  <a:pt x="11" y="0"/>
                </a:lnTo>
                <a:lnTo>
                  <a:pt x="6" y="1"/>
                </a:lnTo>
                <a:lnTo>
                  <a:pt x="0" y="4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05" name="Freeform 637"/>
          <p:cNvSpPr>
            <a:spLocks/>
          </p:cNvSpPr>
          <p:nvPr/>
        </p:nvSpPr>
        <p:spPr bwMode="auto">
          <a:xfrm>
            <a:off x="2408908" y="4142705"/>
            <a:ext cx="33338" cy="31750"/>
          </a:xfrm>
          <a:custGeom>
            <a:avLst/>
            <a:gdLst/>
            <a:ahLst/>
            <a:cxnLst>
              <a:cxn ang="0">
                <a:pos x="19" y="20"/>
              </a:cxn>
              <a:cxn ang="0">
                <a:pos x="21" y="15"/>
              </a:cxn>
              <a:cxn ang="0">
                <a:pos x="21" y="11"/>
              </a:cxn>
              <a:cxn ang="0">
                <a:pos x="19" y="6"/>
              </a:cxn>
              <a:cxn ang="0">
                <a:pos x="17" y="3"/>
              </a:cxn>
              <a:cxn ang="0">
                <a:pos x="13" y="1"/>
              </a:cxn>
              <a:cxn ang="0">
                <a:pos x="9" y="0"/>
              </a:cxn>
              <a:cxn ang="0">
                <a:pos x="4" y="0"/>
              </a:cxn>
              <a:cxn ang="0">
                <a:pos x="0" y="2"/>
              </a:cxn>
            </a:cxnLst>
            <a:rect l="0" t="0" r="r" b="b"/>
            <a:pathLst>
              <a:path w="21" h="20">
                <a:moveTo>
                  <a:pt x="19" y="20"/>
                </a:moveTo>
                <a:lnTo>
                  <a:pt x="21" y="15"/>
                </a:lnTo>
                <a:lnTo>
                  <a:pt x="21" y="11"/>
                </a:lnTo>
                <a:lnTo>
                  <a:pt x="19" y="6"/>
                </a:lnTo>
                <a:lnTo>
                  <a:pt x="17" y="3"/>
                </a:lnTo>
                <a:lnTo>
                  <a:pt x="13" y="1"/>
                </a:lnTo>
                <a:lnTo>
                  <a:pt x="9" y="0"/>
                </a:lnTo>
                <a:lnTo>
                  <a:pt x="4" y="0"/>
                </a:lnTo>
                <a:lnTo>
                  <a:pt x="0" y="2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06" name="Freeform 638"/>
          <p:cNvSpPr>
            <a:spLocks/>
          </p:cNvSpPr>
          <p:nvPr/>
        </p:nvSpPr>
        <p:spPr bwMode="auto">
          <a:xfrm>
            <a:off x="2447008" y="4077618"/>
            <a:ext cx="55563" cy="53975"/>
          </a:xfrm>
          <a:custGeom>
            <a:avLst/>
            <a:gdLst/>
            <a:ahLst/>
            <a:cxnLst>
              <a:cxn ang="0">
                <a:pos x="33" y="34"/>
              </a:cxn>
              <a:cxn ang="0">
                <a:pos x="35" y="28"/>
              </a:cxn>
              <a:cxn ang="0">
                <a:pos x="35" y="21"/>
              </a:cxn>
              <a:cxn ang="0">
                <a:pos x="35" y="15"/>
              </a:cxn>
              <a:cxn ang="0">
                <a:pos x="33" y="10"/>
              </a:cxn>
              <a:cxn ang="0">
                <a:pos x="29" y="5"/>
              </a:cxn>
              <a:cxn ang="0">
                <a:pos x="24" y="2"/>
              </a:cxn>
              <a:cxn ang="0">
                <a:pos x="19" y="0"/>
              </a:cxn>
              <a:cxn ang="0">
                <a:pos x="12" y="0"/>
              </a:cxn>
              <a:cxn ang="0">
                <a:pos x="6" y="1"/>
              </a:cxn>
              <a:cxn ang="0">
                <a:pos x="0" y="4"/>
              </a:cxn>
            </a:cxnLst>
            <a:rect l="0" t="0" r="r" b="b"/>
            <a:pathLst>
              <a:path w="35" h="34">
                <a:moveTo>
                  <a:pt x="33" y="34"/>
                </a:moveTo>
                <a:lnTo>
                  <a:pt x="35" y="28"/>
                </a:lnTo>
                <a:lnTo>
                  <a:pt x="35" y="21"/>
                </a:lnTo>
                <a:lnTo>
                  <a:pt x="35" y="15"/>
                </a:lnTo>
                <a:lnTo>
                  <a:pt x="33" y="10"/>
                </a:lnTo>
                <a:lnTo>
                  <a:pt x="29" y="5"/>
                </a:lnTo>
                <a:lnTo>
                  <a:pt x="24" y="2"/>
                </a:lnTo>
                <a:lnTo>
                  <a:pt x="19" y="0"/>
                </a:lnTo>
                <a:lnTo>
                  <a:pt x="12" y="0"/>
                </a:lnTo>
                <a:lnTo>
                  <a:pt x="6" y="1"/>
                </a:lnTo>
                <a:lnTo>
                  <a:pt x="0" y="4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07" name="Freeform 639"/>
          <p:cNvSpPr>
            <a:spLocks/>
          </p:cNvSpPr>
          <p:nvPr/>
        </p:nvSpPr>
        <p:spPr bwMode="auto">
          <a:xfrm>
            <a:off x="2388270" y="4176043"/>
            <a:ext cx="22225" cy="20638"/>
          </a:xfrm>
          <a:custGeom>
            <a:avLst/>
            <a:gdLst/>
            <a:ahLst/>
            <a:cxnLst>
              <a:cxn ang="0">
                <a:pos x="13" y="13"/>
              </a:cxn>
              <a:cxn ang="0">
                <a:pos x="14" y="9"/>
              </a:cxn>
              <a:cxn ang="0">
                <a:pos x="13" y="5"/>
              </a:cxn>
              <a:cxn ang="0">
                <a:pos x="12" y="1"/>
              </a:cxn>
              <a:cxn ang="0">
                <a:pos x="8" y="0"/>
              </a:cxn>
              <a:cxn ang="0">
                <a:pos x="4" y="0"/>
              </a:cxn>
              <a:cxn ang="0">
                <a:pos x="0" y="1"/>
              </a:cxn>
            </a:cxnLst>
            <a:rect l="0" t="0" r="r" b="b"/>
            <a:pathLst>
              <a:path w="14" h="13">
                <a:moveTo>
                  <a:pt x="13" y="13"/>
                </a:moveTo>
                <a:lnTo>
                  <a:pt x="14" y="9"/>
                </a:lnTo>
                <a:lnTo>
                  <a:pt x="13" y="5"/>
                </a:lnTo>
                <a:lnTo>
                  <a:pt x="12" y="1"/>
                </a:lnTo>
                <a:lnTo>
                  <a:pt x="8" y="0"/>
                </a:lnTo>
                <a:lnTo>
                  <a:pt x="4" y="0"/>
                </a:lnTo>
                <a:lnTo>
                  <a:pt x="0" y="1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08" name="Freeform 640"/>
          <p:cNvSpPr>
            <a:spLocks/>
          </p:cNvSpPr>
          <p:nvPr/>
        </p:nvSpPr>
        <p:spPr bwMode="auto">
          <a:xfrm>
            <a:off x="2485108" y="4012530"/>
            <a:ext cx="79375" cy="76200"/>
          </a:xfrm>
          <a:custGeom>
            <a:avLst/>
            <a:gdLst/>
            <a:ahLst/>
            <a:cxnLst>
              <a:cxn ang="0">
                <a:pos x="46" y="48"/>
              </a:cxn>
              <a:cxn ang="0">
                <a:pos x="49" y="40"/>
              </a:cxn>
              <a:cxn ang="0">
                <a:pos x="50" y="32"/>
              </a:cxn>
              <a:cxn ang="0">
                <a:pos x="50" y="25"/>
              </a:cxn>
              <a:cxn ang="0">
                <a:pos x="48" y="18"/>
              </a:cxn>
              <a:cxn ang="0">
                <a:pos x="45" y="12"/>
              </a:cxn>
              <a:cxn ang="0">
                <a:pos x="41" y="7"/>
              </a:cxn>
              <a:cxn ang="0">
                <a:pos x="36" y="4"/>
              </a:cxn>
              <a:cxn ang="0">
                <a:pos x="29" y="1"/>
              </a:cxn>
              <a:cxn ang="0">
                <a:pos x="23" y="0"/>
              </a:cxn>
              <a:cxn ang="0">
                <a:pos x="15" y="0"/>
              </a:cxn>
              <a:cxn ang="0">
                <a:pos x="7" y="2"/>
              </a:cxn>
              <a:cxn ang="0">
                <a:pos x="0" y="6"/>
              </a:cxn>
            </a:cxnLst>
            <a:rect l="0" t="0" r="r" b="b"/>
            <a:pathLst>
              <a:path w="50" h="48">
                <a:moveTo>
                  <a:pt x="46" y="48"/>
                </a:moveTo>
                <a:lnTo>
                  <a:pt x="49" y="40"/>
                </a:lnTo>
                <a:lnTo>
                  <a:pt x="50" y="32"/>
                </a:lnTo>
                <a:lnTo>
                  <a:pt x="50" y="25"/>
                </a:lnTo>
                <a:lnTo>
                  <a:pt x="48" y="18"/>
                </a:lnTo>
                <a:lnTo>
                  <a:pt x="45" y="12"/>
                </a:lnTo>
                <a:lnTo>
                  <a:pt x="41" y="7"/>
                </a:lnTo>
                <a:lnTo>
                  <a:pt x="36" y="4"/>
                </a:lnTo>
                <a:lnTo>
                  <a:pt x="29" y="1"/>
                </a:lnTo>
                <a:lnTo>
                  <a:pt x="23" y="0"/>
                </a:lnTo>
                <a:lnTo>
                  <a:pt x="15" y="0"/>
                </a:lnTo>
                <a:lnTo>
                  <a:pt x="7" y="2"/>
                </a:lnTo>
                <a:lnTo>
                  <a:pt x="0" y="6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09" name="Freeform 641"/>
          <p:cNvSpPr>
            <a:spLocks/>
          </p:cNvSpPr>
          <p:nvPr/>
        </p:nvSpPr>
        <p:spPr bwMode="auto">
          <a:xfrm>
            <a:off x="2467645" y="4044280"/>
            <a:ext cx="66675" cy="65088"/>
          </a:xfrm>
          <a:custGeom>
            <a:avLst/>
            <a:gdLst/>
            <a:ahLst/>
            <a:cxnLst>
              <a:cxn ang="0">
                <a:pos x="39" y="41"/>
              </a:cxn>
              <a:cxn ang="0">
                <a:pos x="41" y="34"/>
              </a:cxn>
              <a:cxn ang="0">
                <a:pos x="42" y="27"/>
              </a:cxn>
              <a:cxn ang="0">
                <a:pos x="42" y="20"/>
              </a:cxn>
              <a:cxn ang="0">
                <a:pos x="40" y="14"/>
              </a:cxn>
              <a:cxn ang="0">
                <a:pos x="36" y="9"/>
              </a:cxn>
              <a:cxn ang="0">
                <a:pos x="32" y="5"/>
              </a:cxn>
              <a:cxn ang="0">
                <a:pos x="26" y="2"/>
              </a:cxn>
              <a:cxn ang="0">
                <a:pos x="20" y="0"/>
              </a:cxn>
              <a:cxn ang="0">
                <a:pos x="13" y="0"/>
              </a:cxn>
              <a:cxn ang="0">
                <a:pos x="6" y="2"/>
              </a:cxn>
              <a:cxn ang="0">
                <a:pos x="0" y="4"/>
              </a:cxn>
            </a:cxnLst>
            <a:rect l="0" t="0" r="r" b="b"/>
            <a:pathLst>
              <a:path w="42" h="41">
                <a:moveTo>
                  <a:pt x="39" y="41"/>
                </a:moveTo>
                <a:lnTo>
                  <a:pt x="41" y="34"/>
                </a:lnTo>
                <a:lnTo>
                  <a:pt x="42" y="27"/>
                </a:lnTo>
                <a:lnTo>
                  <a:pt x="42" y="20"/>
                </a:lnTo>
                <a:lnTo>
                  <a:pt x="40" y="14"/>
                </a:lnTo>
                <a:lnTo>
                  <a:pt x="36" y="9"/>
                </a:lnTo>
                <a:lnTo>
                  <a:pt x="32" y="5"/>
                </a:lnTo>
                <a:lnTo>
                  <a:pt x="26" y="2"/>
                </a:lnTo>
                <a:lnTo>
                  <a:pt x="20" y="0"/>
                </a:lnTo>
                <a:lnTo>
                  <a:pt x="13" y="0"/>
                </a:lnTo>
                <a:lnTo>
                  <a:pt x="6" y="2"/>
                </a:lnTo>
                <a:lnTo>
                  <a:pt x="0" y="4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10" name="Freeform 642"/>
          <p:cNvSpPr>
            <a:spLocks/>
          </p:cNvSpPr>
          <p:nvPr/>
        </p:nvSpPr>
        <p:spPr bwMode="auto">
          <a:xfrm>
            <a:off x="2499395" y="3972843"/>
            <a:ext cx="101600" cy="96838"/>
          </a:xfrm>
          <a:custGeom>
            <a:avLst/>
            <a:gdLst/>
            <a:ahLst/>
            <a:cxnLst>
              <a:cxn ang="0">
                <a:pos x="59" y="61"/>
              </a:cxn>
              <a:cxn ang="0">
                <a:pos x="63" y="53"/>
              </a:cxn>
              <a:cxn ang="0">
                <a:pos x="64" y="44"/>
              </a:cxn>
              <a:cxn ang="0">
                <a:pos x="64" y="35"/>
              </a:cxn>
              <a:cxn ang="0">
                <a:pos x="63" y="27"/>
              </a:cxn>
              <a:cxn ang="0">
                <a:pos x="60" y="19"/>
              </a:cxn>
              <a:cxn ang="0">
                <a:pos x="55" y="12"/>
              </a:cxn>
              <a:cxn ang="0">
                <a:pos x="50" y="7"/>
              </a:cxn>
              <a:cxn ang="0">
                <a:pos x="42" y="3"/>
              </a:cxn>
              <a:cxn ang="0">
                <a:pos x="34" y="1"/>
              </a:cxn>
              <a:cxn ang="0">
                <a:pos x="26" y="0"/>
              </a:cxn>
              <a:cxn ang="0">
                <a:pos x="17" y="1"/>
              </a:cxn>
              <a:cxn ang="0">
                <a:pos x="9" y="3"/>
              </a:cxn>
              <a:cxn ang="0">
                <a:pos x="0" y="7"/>
              </a:cxn>
            </a:cxnLst>
            <a:rect l="0" t="0" r="r" b="b"/>
            <a:pathLst>
              <a:path w="64" h="61">
                <a:moveTo>
                  <a:pt x="59" y="61"/>
                </a:moveTo>
                <a:lnTo>
                  <a:pt x="63" y="53"/>
                </a:lnTo>
                <a:lnTo>
                  <a:pt x="64" y="44"/>
                </a:lnTo>
                <a:lnTo>
                  <a:pt x="64" y="35"/>
                </a:lnTo>
                <a:lnTo>
                  <a:pt x="63" y="27"/>
                </a:lnTo>
                <a:lnTo>
                  <a:pt x="60" y="19"/>
                </a:lnTo>
                <a:lnTo>
                  <a:pt x="55" y="12"/>
                </a:lnTo>
                <a:lnTo>
                  <a:pt x="50" y="7"/>
                </a:lnTo>
                <a:lnTo>
                  <a:pt x="42" y="3"/>
                </a:lnTo>
                <a:lnTo>
                  <a:pt x="34" y="1"/>
                </a:lnTo>
                <a:lnTo>
                  <a:pt x="26" y="0"/>
                </a:lnTo>
                <a:lnTo>
                  <a:pt x="17" y="1"/>
                </a:lnTo>
                <a:lnTo>
                  <a:pt x="9" y="3"/>
                </a:lnTo>
                <a:lnTo>
                  <a:pt x="0" y="7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11" name="Freeform 643"/>
          <p:cNvSpPr>
            <a:spLocks/>
          </p:cNvSpPr>
          <p:nvPr/>
        </p:nvSpPr>
        <p:spPr bwMode="auto">
          <a:xfrm>
            <a:off x="2518445" y="3939505"/>
            <a:ext cx="114300" cy="111125"/>
          </a:xfrm>
          <a:custGeom>
            <a:avLst/>
            <a:gdLst/>
            <a:ahLst/>
            <a:cxnLst>
              <a:cxn ang="0">
                <a:pos x="66" y="70"/>
              </a:cxn>
              <a:cxn ang="0">
                <a:pos x="69" y="60"/>
              </a:cxn>
              <a:cxn ang="0">
                <a:pos x="71" y="51"/>
              </a:cxn>
              <a:cxn ang="0">
                <a:pos x="72" y="41"/>
              </a:cxn>
              <a:cxn ang="0">
                <a:pos x="71" y="32"/>
              </a:cxn>
              <a:cxn ang="0">
                <a:pos x="68" y="25"/>
              </a:cxn>
              <a:cxn ang="0">
                <a:pos x="64" y="17"/>
              </a:cxn>
              <a:cxn ang="0">
                <a:pos x="58" y="12"/>
              </a:cxn>
              <a:cxn ang="0">
                <a:pos x="52" y="6"/>
              </a:cxn>
              <a:cxn ang="0">
                <a:pos x="44" y="3"/>
              </a:cxn>
              <a:cxn ang="0">
                <a:pos x="37" y="0"/>
              </a:cxn>
              <a:cxn ang="0">
                <a:pos x="28" y="0"/>
              </a:cxn>
              <a:cxn ang="0">
                <a:pos x="18" y="2"/>
              </a:cxn>
              <a:cxn ang="0">
                <a:pos x="9" y="4"/>
              </a:cxn>
              <a:cxn ang="0">
                <a:pos x="0" y="9"/>
              </a:cxn>
            </a:cxnLst>
            <a:rect l="0" t="0" r="r" b="b"/>
            <a:pathLst>
              <a:path w="72" h="70">
                <a:moveTo>
                  <a:pt x="66" y="70"/>
                </a:moveTo>
                <a:lnTo>
                  <a:pt x="69" y="60"/>
                </a:lnTo>
                <a:lnTo>
                  <a:pt x="71" y="51"/>
                </a:lnTo>
                <a:lnTo>
                  <a:pt x="72" y="41"/>
                </a:lnTo>
                <a:lnTo>
                  <a:pt x="71" y="32"/>
                </a:lnTo>
                <a:lnTo>
                  <a:pt x="68" y="25"/>
                </a:lnTo>
                <a:lnTo>
                  <a:pt x="64" y="17"/>
                </a:lnTo>
                <a:lnTo>
                  <a:pt x="58" y="12"/>
                </a:lnTo>
                <a:lnTo>
                  <a:pt x="52" y="6"/>
                </a:lnTo>
                <a:lnTo>
                  <a:pt x="44" y="3"/>
                </a:lnTo>
                <a:lnTo>
                  <a:pt x="37" y="0"/>
                </a:lnTo>
                <a:lnTo>
                  <a:pt x="28" y="0"/>
                </a:lnTo>
                <a:lnTo>
                  <a:pt x="18" y="2"/>
                </a:lnTo>
                <a:lnTo>
                  <a:pt x="9" y="4"/>
                </a:lnTo>
                <a:lnTo>
                  <a:pt x="0" y="9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12" name="Freeform 644"/>
          <p:cNvSpPr>
            <a:spLocks/>
          </p:cNvSpPr>
          <p:nvPr/>
        </p:nvSpPr>
        <p:spPr bwMode="auto">
          <a:xfrm>
            <a:off x="2369220" y="4207793"/>
            <a:ext cx="11113" cy="11113"/>
          </a:xfrm>
          <a:custGeom>
            <a:avLst/>
            <a:gdLst/>
            <a:ahLst/>
            <a:cxnLst>
              <a:cxn ang="0">
                <a:pos x="6" y="7"/>
              </a:cxn>
              <a:cxn ang="0">
                <a:pos x="7" y="4"/>
              </a:cxn>
              <a:cxn ang="0">
                <a:pos x="6" y="2"/>
              </a:cxn>
              <a:cxn ang="0">
                <a:pos x="5" y="0"/>
              </a:cxn>
              <a:cxn ang="0">
                <a:pos x="2" y="0"/>
              </a:cxn>
              <a:cxn ang="0">
                <a:pos x="0" y="1"/>
              </a:cxn>
            </a:cxnLst>
            <a:rect l="0" t="0" r="r" b="b"/>
            <a:pathLst>
              <a:path w="7" h="7">
                <a:moveTo>
                  <a:pt x="6" y="7"/>
                </a:moveTo>
                <a:lnTo>
                  <a:pt x="7" y="4"/>
                </a:lnTo>
                <a:lnTo>
                  <a:pt x="6" y="2"/>
                </a:lnTo>
                <a:lnTo>
                  <a:pt x="5" y="0"/>
                </a:lnTo>
                <a:lnTo>
                  <a:pt x="2" y="0"/>
                </a:lnTo>
                <a:lnTo>
                  <a:pt x="0" y="1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13" name="Freeform 645"/>
          <p:cNvSpPr>
            <a:spLocks/>
          </p:cNvSpPr>
          <p:nvPr/>
        </p:nvSpPr>
        <p:spPr bwMode="auto">
          <a:xfrm>
            <a:off x="2427958" y="4109368"/>
            <a:ext cx="46038" cy="44450"/>
          </a:xfrm>
          <a:custGeom>
            <a:avLst/>
            <a:gdLst/>
            <a:ahLst/>
            <a:cxnLst>
              <a:cxn ang="0">
                <a:pos x="26" y="28"/>
              </a:cxn>
              <a:cxn ang="0">
                <a:pos x="28" y="22"/>
              </a:cxn>
              <a:cxn ang="0">
                <a:pos x="29" y="16"/>
              </a:cxn>
              <a:cxn ang="0">
                <a:pos x="28" y="11"/>
              </a:cxn>
              <a:cxn ang="0">
                <a:pos x="25" y="6"/>
              </a:cxn>
              <a:cxn ang="0">
                <a:pos x="21" y="3"/>
              </a:cxn>
              <a:cxn ang="0">
                <a:pos x="17" y="0"/>
              </a:cxn>
              <a:cxn ang="0">
                <a:pos x="11" y="0"/>
              </a:cxn>
              <a:cxn ang="0">
                <a:pos x="6" y="1"/>
              </a:cxn>
              <a:cxn ang="0">
                <a:pos x="0" y="4"/>
              </a:cxn>
            </a:cxnLst>
            <a:rect l="0" t="0" r="r" b="b"/>
            <a:pathLst>
              <a:path w="29" h="28">
                <a:moveTo>
                  <a:pt x="26" y="28"/>
                </a:moveTo>
                <a:lnTo>
                  <a:pt x="28" y="22"/>
                </a:lnTo>
                <a:lnTo>
                  <a:pt x="29" y="16"/>
                </a:lnTo>
                <a:lnTo>
                  <a:pt x="28" y="11"/>
                </a:lnTo>
                <a:lnTo>
                  <a:pt x="25" y="6"/>
                </a:lnTo>
                <a:lnTo>
                  <a:pt x="21" y="3"/>
                </a:lnTo>
                <a:lnTo>
                  <a:pt x="17" y="0"/>
                </a:lnTo>
                <a:lnTo>
                  <a:pt x="11" y="0"/>
                </a:lnTo>
                <a:lnTo>
                  <a:pt x="6" y="1"/>
                </a:lnTo>
                <a:lnTo>
                  <a:pt x="0" y="4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14" name="Freeform 646"/>
          <p:cNvSpPr>
            <a:spLocks/>
          </p:cNvSpPr>
          <p:nvPr/>
        </p:nvSpPr>
        <p:spPr bwMode="auto">
          <a:xfrm>
            <a:off x="2408908" y="4142705"/>
            <a:ext cx="33338" cy="31750"/>
          </a:xfrm>
          <a:custGeom>
            <a:avLst/>
            <a:gdLst/>
            <a:ahLst/>
            <a:cxnLst>
              <a:cxn ang="0">
                <a:pos x="19" y="20"/>
              </a:cxn>
              <a:cxn ang="0">
                <a:pos x="21" y="15"/>
              </a:cxn>
              <a:cxn ang="0">
                <a:pos x="21" y="11"/>
              </a:cxn>
              <a:cxn ang="0">
                <a:pos x="19" y="6"/>
              </a:cxn>
              <a:cxn ang="0">
                <a:pos x="17" y="3"/>
              </a:cxn>
              <a:cxn ang="0">
                <a:pos x="13" y="1"/>
              </a:cxn>
              <a:cxn ang="0">
                <a:pos x="9" y="0"/>
              </a:cxn>
              <a:cxn ang="0">
                <a:pos x="4" y="0"/>
              </a:cxn>
              <a:cxn ang="0">
                <a:pos x="0" y="2"/>
              </a:cxn>
            </a:cxnLst>
            <a:rect l="0" t="0" r="r" b="b"/>
            <a:pathLst>
              <a:path w="21" h="20">
                <a:moveTo>
                  <a:pt x="19" y="20"/>
                </a:moveTo>
                <a:lnTo>
                  <a:pt x="21" y="15"/>
                </a:lnTo>
                <a:lnTo>
                  <a:pt x="21" y="11"/>
                </a:lnTo>
                <a:lnTo>
                  <a:pt x="19" y="6"/>
                </a:lnTo>
                <a:lnTo>
                  <a:pt x="17" y="3"/>
                </a:lnTo>
                <a:lnTo>
                  <a:pt x="13" y="1"/>
                </a:lnTo>
                <a:lnTo>
                  <a:pt x="9" y="0"/>
                </a:lnTo>
                <a:lnTo>
                  <a:pt x="4" y="0"/>
                </a:lnTo>
                <a:lnTo>
                  <a:pt x="0" y="2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15" name="Freeform 647"/>
          <p:cNvSpPr>
            <a:spLocks/>
          </p:cNvSpPr>
          <p:nvPr/>
        </p:nvSpPr>
        <p:spPr bwMode="auto">
          <a:xfrm>
            <a:off x="2447008" y="4077618"/>
            <a:ext cx="55563" cy="53975"/>
          </a:xfrm>
          <a:custGeom>
            <a:avLst/>
            <a:gdLst/>
            <a:ahLst/>
            <a:cxnLst>
              <a:cxn ang="0">
                <a:pos x="33" y="34"/>
              </a:cxn>
              <a:cxn ang="0">
                <a:pos x="35" y="28"/>
              </a:cxn>
              <a:cxn ang="0">
                <a:pos x="35" y="21"/>
              </a:cxn>
              <a:cxn ang="0">
                <a:pos x="35" y="15"/>
              </a:cxn>
              <a:cxn ang="0">
                <a:pos x="33" y="10"/>
              </a:cxn>
              <a:cxn ang="0">
                <a:pos x="29" y="5"/>
              </a:cxn>
              <a:cxn ang="0">
                <a:pos x="24" y="2"/>
              </a:cxn>
              <a:cxn ang="0">
                <a:pos x="19" y="0"/>
              </a:cxn>
              <a:cxn ang="0">
                <a:pos x="12" y="0"/>
              </a:cxn>
              <a:cxn ang="0">
                <a:pos x="6" y="1"/>
              </a:cxn>
              <a:cxn ang="0">
                <a:pos x="0" y="4"/>
              </a:cxn>
            </a:cxnLst>
            <a:rect l="0" t="0" r="r" b="b"/>
            <a:pathLst>
              <a:path w="35" h="34">
                <a:moveTo>
                  <a:pt x="33" y="34"/>
                </a:moveTo>
                <a:lnTo>
                  <a:pt x="35" y="28"/>
                </a:lnTo>
                <a:lnTo>
                  <a:pt x="35" y="21"/>
                </a:lnTo>
                <a:lnTo>
                  <a:pt x="35" y="15"/>
                </a:lnTo>
                <a:lnTo>
                  <a:pt x="33" y="10"/>
                </a:lnTo>
                <a:lnTo>
                  <a:pt x="29" y="5"/>
                </a:lnTo>
                <a:lnTo>
                  <a:pt x="24" y="2"/>
                </a:lnTo>
                <a:lnTo>
                  <a:pt x="19" y="0"/>
                </a:lnTo>
                <a:lnTo>
                  <a:pt x="12" y="0"/>
                </a:lnTo>
                <a:lnTo>
                  <a:pt x="6" y="1"/>
                </a:lnTo>
                <a:lnTo>
                  <a:pt x="0" y="4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16" name="Freeform 648"/>
          <p:cNvSpPr>
            <a:spLocks/>
          </p:cNvSpPr>
          <p:nvPr/>
        </p:nvSpPr>
        <p:spPr bwMode="auto">
          <a:xfrm>
            <a:off x="2388270" y="4176043"/>
            <a:ext cx="22225" cy="20638"/>
          </a:xfrm>
          <a:custGeom>
            <a:avLst/>
            <a:gdLst/>
            <a:ahLst/>
            <a:cxnLst>
              <a:cxn ang="0">
                <a:pos x="13" y="13"/>
              </a:cxn>
              <a:cxn ang="0">
                <a:pos x="14" y="9"/>
              </a:cxn>
              <a:cxn ang="0">
                <a:pos x="13" y="5"/>
              </a:cxn>
              <a:cxn ang="0">
                <a:pos x="12" y="1"/>
              </a:cxn>
              <a:cxn ang="0">
                <a:pos x="8" y="0"/>
              </a:cxn>
              <a:cxn ang="0">
                <a:pos x="4" y="0"/>
              </a:cxn>
              <a:cxn ang="0">
                <a:pos x="0" y="1"/>
              </a:cxn>
            </a:cxnLst>
            <a:rect l="0" t="0" r="r" b="b"/>
            <a:pathLst>
              <a:path w="14" h="13">
                <a:moveTo>
                  <a:pt x="13" y="13"/>
                </a:moveTo>
                <a:lnTo>
                  <a:pt x="14" y="9"/>
                </a:lnTo>
                <a:lnTo>
                  <a:pt x="13" y="5"/>
                </a:lnTo>
                <a:lnTo>
                  <a:pt x="12" y="1"/>
                </a:lnTo>
                <a:lnTo>
                  <a:pt x="8" y="0"/>
                </a:lnTo>
                <a:lnTo>
                  <a:pt x="4" y="0"/>
                </a:lnTo>
                <a:lnTo>
                  <a:pt x="0" y="1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17" name="Freeform 649"/>
          <p:cNvSpPr>
            <a:spLocks/>
          </p:cNvSpPr>
          <p:nvPr/>
        </p:nvSpPr>
        <p:spPr bwMode="auto">
          <a:xfrm>
            <a:off x="2485108" y="4012530"/>
            <a:ext cx="79375" cy="76200"/>
          </a:xfrm>
          <a:custGeom>
            <a:avLst/>
            <a:gdLst/>
            <a:ahLst/>
            <a:cxnLst>
              <a:cxn ang="0">
                <a:pos x="46" y="48"/>
              </a:cxn>
              <a:cxn ang="0">
                <a:pos x="49" y="40"/>
              </a:cxn>
              <a:cxn ang="0">
                <a:pos x="50" y="32"/>
              </a:cxn>
              <a:cxn ang="0">
                <a:pos x="50" y="25"/>
              </a:cxn>
              <a:cxn ang="0">
                <a:pos x="48" y="18"/>
              </a:cxn>
              <a:cxn ang="0">
                <a:pos x="45" y="12"/>
              </a:cxn>
              <a:cxn ang="0">
                <a:pos x="41" y="7"/>
              </a:cxn>
              <a:cxn ang="0">
                <a:pos x="36" y="4"/>
              </a:cxn>
              <a:cxn ang="0">
                <a:pos x="29" y="1"/>
              </a:cxn>
              <a:cxn ang="0">
                <a:pos x="23" y="0"/>
              </a:cxn>
              <a:cxn ang="0">
                <a:pos x="15" y="0"/>
              </a:cxn>
              <a:cxn ang="0">
                <a:pos x="7" y="2"/>
              </a:cxn>
              <a:cxn ang="0">
                <a:pos x="0" y="6"/>
              </a:cxn>
            </a:cxnLst>
            <a:rect l="0" t="0" r="r" b="b"/>
            <a:pathLst>
              <a:path w="50" h="48">
                <a:moveTo>
                  <a:pt x="46" y="48"/>
                </a:moveTo>
                <a:lnTo>
                  <a:pt x="49" y="40"/>
                </a:lnTo>
                <a:lnTo>
                  <a:pt x="50" y="32"/>
                </a:lnTo>
                <a:lnTo>
                  <a:pt x="50" y="25"/>
                </a:lnTo>
                <a:lnTo>
                  <a:pt x="48" y="18"/>
                </a:lnTo>
                <a:lnTo>
                  <a:pt x="45" y="12"/>
                </a:lnTo>
                <a:lnTo>
                  <a:pt x="41" y="7"/>
                </a:lnTo>
                <a:lnTo>
                  <a:pt x="36" y="4"/>
                </a:lnTo>
                <a:lnTo>
                  <a:pt x="29" y="1"/>
                </a:lnTo>
                <a:lnTo>
                  <a:pt x="23" y="0"/>
                </a:lnTo>
                <a:lnTo>
                  <a:pt x="15" y="0"/>
                </a:lnTo>
                <a:lnTo>
                  <a:pt x="7" y="2"/>
                </a:lnTo>
                <a:lnTo>
                  <a:pt x="0" y="6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18" name="Freeform 650"/>
          <p:cNvSpPr>
            <a:spLocks/>
          </p:cNvSpPr>
          <p:nvPr/>
        </p:nvSpPr>
        <p:spPr bwMode="auto">
          <a:xfrm>
            <a:off x="2467645" y="4044280"/>
            <a:ext cx="66675" cy="65088"/>
          </a:xfrm>
          <a:custGeom>
            <a:avLst/>
            <a:gdLst/>
            <a:ahLst/>
            <a:cxnLst>
              <a:cxn ang="0">
                <a:pos x="39" y="41"/>
              </a:cxn>
              <a:cxn ang="0">
                <a:pos x="41" y="34"/>
              </a:cxn>
              <a:cxn ang="0">
                <a:pos x="42" y="27"/>
              </a:cxn>
              <a:cxn ang="0">
                <a:pos x="42" y="20"/>
              </a:cxn>
              <a:cxn ang="0">
                <a:pos x="40" y="14"/>
              </a:cxn>
              <a:cxn ang="0">
                <a:pos x="36" y="9"/>
              </a:cxn>
              <a:cxn ang="0">
                <a:pos x="32" y="5"/>
              </a:cxn>
              <a:cxn ang="0">
                <a:pos x="26" y="2"/>
              </a:cxn>
              <a:cxn ang="0">
                <a:pos x="20" y="0"/>
              </a:cxn>
              <a:cxn ang="0">
                <a:pos x="13" y="0"/>
              </a:cxn>
              <a:cxn ang="0">
                <a:pos x="6" y="2"/>
              </a:cxn>
              <a:cxn ang="0">
                <a:pos x="0" y="4"/>
              </a:cxn>
            </a:cxnLst>
            <a:rect l="0" t="0" r="r" b="b"/>
            <a:pathLst>
              <a:path w="42" h="41">
                <a:moveTo>
                  <a:pt x="39" y="41"/>
                </a:moveTo>
                <a:lnTo>
                  <a:pt x="41" y="34"/>
                </a:lnTo>
                <a:lnTo>
                  <a:pt x="42" y="27"/>
                </a:lnTo>
                <a:lnTo>
                  <a:pt x="42" y="20"/>
                </a:lnTo>
                <a:lnTo>
                  <a:pt x="40" y="14"/>
                </a:lnTo>
                <a:lnTo>
                  <a:pt x="36" y="9"/>
                </a:lnTo>
                <a:lnTo>
                  <a:pt x="32" y="5"/>
                </a:lnTo>
                <a:lnTo>
                  <a:pt x="26" y="2"/>
                </a:lnTo>
                <a:lnTo>
                  <a:pt x="20" y="0"/>
                </a:lnTo>
                <a:lnTo>
                  <a:pt x="13" y="0"/>
                </a:lnTo>
                <a:lnTo>
                  <a:pt x="6" y="2"/>
                </a:lnTo>
                <a:lnTo>
                  <a:pt x="0" y="4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19" name="Freeform 651"/>
          <p:cNvSpPr>
            <a:spLocks/>
          </p:cNvSpPr>
          <p:nvPr/>
        </p:nvSpPr>
        <p:spPr bwMode="auto">
          <a:xfrm>
            <a:off x="2499395" y="3972843"/>
            <a:ext cx="101600" cy="96838"/>
          </a:xfrm>
          <a:custGeom>
            <a:avLst/>
            <a:gdLst/>
            <a:ahLst/>
            <a:cxnLst>
              <a:cxn ang="0">
                <a:pos x="59" y="61"/>
              </a:cxn>
              <a:cxn ang="0">
                <a:pos x="63" y="53"/>
              </a:cxn>
              <a:cxn ang="0">
                <a:pos x="64" y="44"/>
              </a:cxn>
              <a:cxn ang="0">
                <a:pos x="64" y="35"/>
              </a:cxn>
              <a:cxn ang="0">
                <a:pos x="63" y="27"/>
              </a:cxn>
              <a:cxn ang="0">
                <a:pos x="60" y="19"/>
              </a:cxn>
              <a:cxn ang="0">
                <a:pos x="55" y="12"/>
              </a:cxn>
              <a:cxn ang="0">
                <a:pos x="50" y="7"/>
              </a:cxn>
              <a:cxn ang="0">
                <a:pos x="42" y="3"/>
              </a:cxn>
              <a:cxn ang="0">
                <a:pos x="34" y="1"/>
              </a:cxn>
              <a:cxn ang="0">
                <a:pos x="26" y="0"/>
              </a:cxn>
              <a:cxn ang="0">
                <a:pos x="17" y="1"/>
              </a:cxn>
              <a:cxn ang="0">
                <a:pos x="9" y="3"/>
              </a:cxn>
              <a:cxn ang="0">
                <a:pos x="0" y="7"/>
              </a:cxn>
            </a:cxnLst>
            <a:rect l="0" t="0" r="r" b="b"/>
            <a:pathLst>
              <a:path w="64" h="61">
                <a:moveTo>
                  <a:pt x="59" y="61"/>
                </a:moveTo>
                <a:lnTo>
                  <a:pt x="63" y="53"/>
                </a:lnTo>
                <a:lnTo>
                  <a:pt x="64" y="44"/>
                </a:lnTo>
                <a:lnTo>
                  <a:pt x="64" y="35"/>
                </a:lnTo>
                <a:lnTo>
                  <a:pt x="63" y="27"/>
                </a:lnTo>
                <a:lnTo>
                  <a:pt x="60" y="19"/>
                </a:lnTo>
                <a:lnTo>
                  <a:pt x="55" y="12"/>
                </a:lnTo>
                <a:lnTo>
                  <a:pt x="50" y="7"/>
                </a:lnTo>
                <a:lnTo>
                  <a:pt x="42" y="3"/>
                </a:lnTo>
                <a:lnTo>
                  <a:pt x="34" y="1"/>
                </a:lnTo>
                <a:lnTo>
                  <a:pt x="26" y="0"/>
                </a:lnTo>
                <a:lnTo>
                  <a:pt x="17" y="1"/>
                </a:lnTo>
                <a:lnTo>
                  <a:pt x="9" y="3"/>
                </a:lnTo>
                <a:lnTo>
                  <a:pt x="0" y="7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20" name="Freeform 652"/>
          <p:cNvSpPr>
            <a:spLocks/>
          </p:cNvSpPr>
          <p:nvPr/>
        </p:nvSpPr>
        <p:spPr bwMode="auto">
          <a:xfrm>
            <a:off x="2518445" y="3939505"/>
            <a:ext cx="114300" cy="111125"/>
          </a:xfrm>
          <a:custGeom>
            <a:avLst/>
            <a:gdLst/>
            <a:ahLst/>
            <a:cxnLst>
              <a:cxn ang="0">
                <a:pos x="66" y="70"/>
              </a:cxn>
              <a:cxn ang="0">
                <a:pos x="69" y="60"/>
              </a:cxn>
              <a:cxn ang="0">
                <a:pos x="71" y="51"/>
              </a:cxn>
              <a:cxn ang="0">
                <a:pos x="72" y="41"/>
              </a:cxn>
              <a:cxn ang="0">
                <a:pos x="71" y="32"/>
              </a:cxn>
              <a:cxn ang="0">
                <a:pos x="68" y="25"/>
              </a:cxn>
              <a:cxn ang="0">
                <a:pos x="64" y="17"/>
              </a:cxn>
              <a:cxn ang="0">
                <a:pos x="58" y="12"/>
              </a:cxn>
              <a:cxn ang="0">
                <a:pos x="52" y="6"/>
              </a:cxn>
              <a:cxn ang="0">
                <a:pos x="44" y="3"/>
              </a:cxn>
              <a:cxn ang="0">
                <a:pos x="37" y="0"/>
              </a:cxn>
              <a:cxn ang="0">
                <a:pos x="28" y="0"/>
              </a:cxn>
              <a:cxn ang="0">
                <a:pos x="18" y="2"/>
              </a:cxn>
              <a:cxn ang="0">
                <a:pos x="9" y="4"/>
              </a:cxn>
              <a:cxn ang="0">
                <a:pos x="0" y="9"/>
              </a:cxn>
            </a:cxnLst>
            <a:rect l="0" t="0" r="r" b="b"/>
            <a:pathLst>
              <a:path w="72" h="70">
                <a:moveTo>
                  <a:pt x="66" y="70"/>
                </a:moveTo>
                <a:lnTo>
                  <a:pt x="69" y="60"/>
                </a:lnTo>
                <a:lnTo>
                  <a:pt x="71" y="51"/>
                </a:lnTo>
                <a:lnTo>
                  <a:pt x="72" y="41"/>
                </a:lnTo>
                <a:lnTo>
                  <a:pt x="71" y="32"/>
                </a:lnTo>
                <a:lnTo>
                  <a:pt x="68" y="25"/>
                </a:lnTo>
                <a:lnTo>
                  <a:pt x="64" y="17"/>
                </a:lnTo>
                <a:lnTo>
                  <a:pt x="58" y="12"/>
                </a:lnTo>
                <a:lnTo>
                  <a:pt x="52" y="6"/>
                </a:lnTo>
                <a:lnTo>
                  <a:pt x="44" y="3"/>
                </a:lnTo>
                <a:lnTo>
                  <a:pt x="37" y="0"/>
                </a:lnTo>
                <a:lnTo>
                  <a:pt x="28" y="0"/>
                </a:lnTo>
                <a:lnTo>
                  <a:pt x="18" y="2"/>
                </a:lnTo>
                <a:lnTo>
                  <a:pt x="9" y="4"/>
                </a:lnTo>
                <a:lnTo>
                  <a:pt x="0" y="9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21" name="Freeform 653"/>
          <p:cNvSpPr>
            <a:spLocks/>
          </p:cNvSpPr>
          <p:nvPr/>
        </p:nvSpPr>
        <p:spPr bwMode="auto">
          <a:xfrm>
            <a:off x="2369220" y="4207793"/>
            <a:ext cx="11113" cy="11113"/>
          </a:xfrm>
          <a:custGeom>
            <a:avLst/>
            <a:gdLst/>
            <a:ahLst/>
            <a:cxnLst>
              <a:cxn ang="0">
                <a:pos x="6" y="7"/>
              </a:cxn>
              <a:cxn ang="0">
                <a:pos x="7" y="4"/>
              </a:cxn>
              <a:cxn ang="0">
                <a:pos x="6" y="2"/>
              </a:cxn>
              <a:cxn ang="0">
                <a:pos x="5" y="0"/>
              </a:cxn>
              <a:cxn ang="0">
                <a:pos x="2" y="0"/>
              </a:cxn>
              <a:cxn ang="0">
                <a:pos x="0" y="1"/>
              </a:cxn>
            </a:cxnLst>
            <a:rect l="0" t="0" r="r" b="b"/>
            <a:pathLst>
              <a:path w="7" h="7">
                <a:moveTo>
                  <a:pt x="6" y="7"/>
                </a:moveTo>
                <a:lnTo>
                  <a:pt x="7" y="4"/>
                </a:lnTo>
                <a:lnTo>
                  <a:pt x="6" y="2"/>
                </a:lnTo>
                <a:lnTo>
                  <a:pt x="5" y="0"/>
                </a:lnTo>
                <a:lnTo>
                  <a:pt x="2" y="0"/>
                </a:lnTo>
                <a:lnTo>
                  <a:pt x="0" y="1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622" name="Picture 655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26333" y="3876005"/>
            <a:ext cx="25558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23" name="Group 658"/>
          <p:cNvGrpSpPr>
            <a:grpSpLocks/>
          </p:cNvGrpSpPr>
          <p:nvPr/>
        </p:nvGrpSpPr>
        <p:grpSpPr bwMode="auto">
          <a:xfrm>
            <a:off x="3053433" y="4136355"/>
            <a:ext cx="433388" cy="431800"/>
            <a:chOff x="2649" y="1738"/>
            <a:chExt cx="273" cy="272"/>
          </a:xfrm>
        </p:grpSpPr>
        <p:pic>
          <p:nvPicPr>
            <p:cNvPr id="624" name="Picture 656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2649" y="1738"/>
              <a:ext cx="273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25" name="Picture 657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649" y="1738"/>
              <a:ext cx="273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626" name="Picture 678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29548" y="4615780"/>
            <a:ext cx="25558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7" name="Picture 679" descr="C:\Documents and Settings\10011293\Local Settings\Temporary Internet Files\Content.IE5\RCE8G8IN\MP900448639[1].jpg"/>
          <p:cNvPicPr>
            <a:picLocks noChangeAspect="1" noChangeArrowheads="1"/>
          </p:cNvPicPr>
          <p:nvPr/>
        </p:nvPicPr>
        <p:blipFill>
          <a:blip r:embed="rId18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427984" y="1565920"/>
            <a:ext cx="1080120" cy="1440160"/>
          </a:xfrm>
          <a:prstGeom prst="rect">
            <a:avLst/>
          </a:prstGeom>
          <a:noFill/>
        </p:spPr>
      </p:pic>
      <p:grpSp>
        <p:nvGrpSpPr>
          <p:cNvPr id="628" name="Group 369"/>
          <p:cNvGrpSpPr>
            <a:grpSpLocks/>
          </p:cNvGrpSpPr>
          <p:nvPr/>
        </p:nvGrpSpPr>
        <p:grpSpPr bwMode="auto">
          <a:xfrm>
            <a:off x="5652120" y="1637928"/>
            <a:ext cx="738188" cy="563563"/>
            <a:chOff x="2267" y="1428"/>
            <a:chExt cx="465" cy="355"/>
          </a:xfrm>
        </p:grpSpPr>
        <p:sp>
          <p:nvSpPr>
            <p:cNvPr id="629" name="Freeform 325"/>
            <p:cNvSpPr>
              <a:spLocks/>
            </p:cNvSpPr>
            <p:nvPr/>
          </p:nvSpPr>
          <p:spPr bwMode="auto">
            <a:xfrm>
              <a:off x="2337" y="1723"/>
              <a:ext cx="326" cy="59"/>
            </a:xfrm>
            <a:custGeom>
              <a:avLst/>
              <a:gdLst/>
              <a:ahLst/>
              <a:cxnLst>
                <a:cxn ang="0">
                  <a:pos x="275" y="59"/>
                </a:cxn>
                <a:cxn ang="0">
                  <a:pos x="0" y="25"/>
                </a:cxn>
                <a:cxn ang="0">
                  <a:pos x="55" y="0"/>
                </a:cxn>
                <a:cxn ang="0">
                  <a:pos x="326" y="32"/>
                </a:cxn>
                <a:cxn ang="0">
                  <a:pos x="275" y="59"/>
                </a:cxn>
              </a:cxnLst>
              <a:rect l="0" t="0" r="r" b="b"/>
              <a:pathLst>
                <a:path w="326" h="59">
                  <a:moveTo>
                    <a:pt x="275" y="59"/>
                  </a:moveTo>
                  <a:lnTo>
                    <a:pt x="0" y="25"/>
                  </a:lnTo>
                  <a:lnTo>
                    <a:pt x="55" y="0"/>
                  </a:lnTo>
                  <a:lnTo>
                    <a:pt x="326" y="32"/>
                  </a:lnTo>
                  <a:lnTo>
                    <a:pt x="275" y="59"/>
                  </a:ln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0" name="Freeform 326"/>
            <p:cNvSpPr>
              <a:spLocks/>
            </p:cNvSpPr>
            <p:nvPr/>
          </p:nvSpPr>
          <p:spPr bwMode="auto">
            <a:xfrm>
              <a:off x="2337" y="1748"/>
              <a:ext cx="275" cy="35"/>
            </a:xfrm>
            <a:custGeom>
              <a:avLst/>
              <a:gdLst/>
              <a:ahLst/>
              <a:cxnLst>
                <a:cxn ang="0">
                  <a:pos x="275" y="35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75" y="34"/>
                </a:cxn>
                <a:cxn ang="0">
                  <a:pos x="275" y="35"/>
                </a:cxn>
              </a:cxnLst>
              <a:rect l="0" t="0" r="r" b="b"/>
              <a:pathLst>
                <a:path w="275" h="35">
                  <a:moveTo>
                    <a:pt x="275" y="35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75" y="34"/>
                  </a:lnTo>
                  <a:lnTo>
                    <a:pt x="275" y="35"/>
                  </a:lnTo>
                  <a:close/>
                </a:path>
              </a:pathLst>
            </a:custGeom>
            <a:solidFill>
              <a:srgbClr val="AAA9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1" name="Freeform 327"/>
            <p:cNvSpPr>
              <a:spLocks/>
            </p:cNvSpPr>
            <p:nvPr/>
          </p:nvSpPr>
          <p:spPr bwMode="auto">
            <a:xfrm>
              <a:off x="2555" y="1731"/>
              <a:ext cx="1" cy="2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23"/>
                </a:cxn>
                <a:cxn ang="0">
                  <a:pos x="0" y="23"/>
                </a:cxn>
                <a:cxn ang="0">
                  <a:pos x="0" y="24"/>
                </a:cxn>
                <a:cxn ang="0">
                  <a:pos x="1" y="25"/>
                </a:cxn>
                <a:cxn ang="0">
                  <a:pos x="1" y="0"/>
                </a:cxn>
              </a:cxnLst>
              <a:rect l="0" t="0" r="r" b="b"/>
              <a:pathLst>
                <a:path w="1" h="25">
                  <a:moveTo>
                    <a:pt x="1" y="0"/>
                  </a:moveTo>
                  <a:lnTo>
                    <a:pt x="0" y="0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4"/>
                  </a:lnTo>
                  <a:lnTo>
                    <a:pt x="1" y="2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2C2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2" name="Freeform 328"/>
            <p:cNvSpPr>
              <a:spLocks/>
            </p:cNvSpPr>
            <p:nvPr/>
          </p:nvSpPr>
          <p:spPr bwMode="auto">
            <a:xfrm>
              <a:off x="2556" y="1731"/>
              <a:ext cx="2" cy="25"/>
            </a:xfrm>
            <a:custGeom>
              <a:avLst/>
              <a:gdLst/>
              <a:ahLst/>
              <a:cxnLst>
                <a:cxn ang="0">
                  <a:pos x="2" y="25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2" y="25"/>
                </a:cxn>
                <a:cxn ang="0">
                  <a:pos x="2" y="25"/>
                </a:cxn>
              </a:cxnLst>
              <a:rect l="0" t="0" r="r" b="b"/>
              <a:pathLst>
                <a:path w="2" h="25">
                  <a:moveTo>
                    <a:pt x="2" y="25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2" y="25"/>
                  </a:lnTo>
                  <a:lnTo>
                    <a:pt x="2" y="25"/>
                  </a:lnTo>
                  <a:close/>
                </a:path>
              </a:pathLst>
            </a:custGeom>
            <a:solidFill>
              <a:srgbClr val="B9B9B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3" name="Freeform 329"/>
            <p:cNvSpPr>
              <a:spLocks/>
            </p:cNvSpPr>
            <p:nvPr/>
          </p:nvSpPr>
          <p:spPr bwMode="auto">
            <a:xfrm>
              <a:off x="2558" y="1731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B0B0B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4" name="Freeform 330"/>
            <p:cNvSpPr>
              <a:spLocks/>
            </p:cNvSpPr>
            <p:nvPr/>
          </p:nvSpPr>
          <p:spPr bwMode="auto">
            <a:xfrm>
              <a:off x="2559" y="1731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A7A7A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5" name="Freeform 331"/>
            <p:cNvSpPr>
              <a:spLocks/>
            </p:cNvSpPr>
            <p:nvPr/>
          </p:nvSpPr>
          <p:spPr bwMode="auto">
            <a:xfrm>
              <a:off x="2560" y="1731"/>
              <a:ext cx="1" cy="27"/>
            </a:xfrm>
            <a:custGeom>
              <a:avLst/>
              <a:gdLst/>
              <a:ahLst/>
              <a:cxnLst>
                <a:cxn ang="0">
                  <a:pos x="1" y="27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7"/>
                </a:cxn>
                <a:cxn ang="0">
                  <a:pos x="1" y="27"/>
                </a:cxn>
              </a:cxnLst>
              <a:rect l="0" t="0" r="r" b="b"/>
              <a:pathLst>
                <a:path w="1" h="27">
                  <a:moveTo>
                    <a:pt x="1" y="27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7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9E9E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6" name="Freeform 332"/>
            <p:cNvSpPr>
              <a:spLocks/>
            </p:cNvSpPr>
            <p:nvPr/>
          </p:nvSpPr>
          <p:spPr bwMode="auto">
            <a:xfrm>
              <a:off x="2561" y="1731"/>
              <a:ext cx="2" cy="27"/>
            </a:xfrm>
            <a:custGeom>
              <a:avLst/>
              <a:gdLst/>
              <a:ahLst/>
              <a:cxnLst>
                <a:cxn ang="0">
                  <a:pos x="2" y="27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2" y="27"/>
                </a:cxn>
                <a:cxn ang="0">
                  <a:pos x="2" y="27"/>
                </a:cxn>
              </a:cxnLst>
              <a:rect l="0" t="0" r="r" b="b"/>
              <a:pathLst>
                <a:path w="2" h="27">
                  <a:moveTo>
                    <a:pt x="2" y="27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2" y="27"/>
                  </a:lnTo>
                  <a:lnTo>
                    <a:pt x="2" y="27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7" name="Freeform 333"/>
            <p:cNvSpPr>
              <a:spLocks/>
            </p:cNvSpPr>
            <p:nvPr/>
          </p:nvSpPr>
          <p:spPr bwMode="auto">
            <a:xfrm>
              <a:off x="2563" y="1731"/>
              <a:ext cx="1" cy="27"/>
            </a:xfrm>
            <a:custGeom>
              <a:avLst/>
              <a:gdLst/>
              <a:ahLst/>
              <a:cxnLst>
                <a:cxn ang="0">
                  <a:pos x="1" y="27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1" y="27"/>
                </a:cxn>
                <a:cxn ang="0">
                  <a:pos x="1" y="27"/>
                </a:cxn>
              </a:cxnLst>
              <a:rect l="0" t="0" r="r" b="b"/>
              <a:pathLst>
                <a:path w="1" h="27">
                  <a:moveTo>
                    <a:pt x="1" y="27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8D8D8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8" name="Freeform 334"/>
            <p:cNvSpPr>
              <a:spLocks/>
            </p:cNvSpPr>
            <p:nvPr/>
          </p:nvSpPr>
          <p:spPr bwMode="auto">
            <a:xfrm>
              <a:off x="2564" y="1731"/>
              <a:ext cx="1" cy="27"/>
            </a:xfrm>
            <a:custGeom>
              <a:avLst/>
              <a:gdLst/>
              <a:ahLst/>
              <a:cxnLst>
                <a:cxn ang="0">
                  <a:pos x="1" y="27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1" y="27"/>
                </a:cxn>
                <a:cxn ang="0">
                  <a:pos x="1" y="27"/>
                </a:cxn>
              </a:cxnLst>
              <a:rect l="0" t="0" r="r" b="b"/>
              <a:pathLst>
                <a:path w="1" h="27">
                  <a:moveTo>
                    <a:pt x="1" y="27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84848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9" name="Freeform 335"/>
            <p:cNvSpPr>
              <a:spLocks/>
            </p:cNvSpPr>
            <p:nvPr/>
          </p:nvSpPr>
          <p:spPr bwMode="auto">
            <a:xfrm>
              <a:off x="2565" y="1731"/>
              <a:ext cx="1" cy="27"/>
            </a:xfrm>
            <a:custGeom>
              <a:avLst/>
              <a:gdLst/>
              <a:ahLst/>
              <a:cxnLst>
                <a:cxn ang="0">
                  <a:pos x="1" y="27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1" y="27"/>
                </a:cxn>
                <a:cxn ang="0">
                  <a:pos x="1" y="27"/>
                </a:cxn>
              </a:cxnLst>
              <a:rect l="0" t="0" r="r" b="b"/>
              <a:pathLst>
                <a:path w="1" h="27">
                  <a:moveTo>
                    <a:pt x="1" y="27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7B7B7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0" name="Freeform 336"/>
            <p:cNvSpPr>
              <a:spLocks/>
            </p:cNvSpPr>
            <p:nvPr/>
          </p:nvSpPr>
          <p:spPr bwMode="auto">
            <a:xfrm>
              <a:off x="2566" y="1731"/>
              <a:ext cx="2" cy="27"/>
            </a:xfrm>
            <a:custGeom>
              <a:avLst/>
              <a:gdLst/>
              <a:ahLst/>
              <a:cxnLst>
                <a:cxn ang="0">
                  <a:pos x="2" y="27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2" y="27"/>
                </a:cxn>
                <a:cxn ang="0">
                  <a:pos x="2" y="27"/>
                </a:cxn>
              </a:cxnLst>
              <a:rect l="0" t="0" r="r" b="b"/>
              <a:pathLst>
                <a:path w="2" h="27">
                  <a:moveTo>
                    <a:pt x="2" y="27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2" y="27"/>
                  </a:lnTo>
                  <a:lnTo>
                    <a:pt x="2" y="27"/>
                  </a:lnTo>
                  <a:close/>
                </a:path>
              </a:pathLst>
            </a:custGeom>
            <a:solidFill>
              <a:srgbClr val="7272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1" name="Freeform 337"/>
            <p:cNvSpPr>
              <a:spLocks/>
            </p:cNvSpPr>
            <p:nvPr/>
          </p:nvSpPr>
          <p:spPr bwMode="auto">
            <a:xfrm>
              <a:off x="2568" y="1731"/>
              <a:ext cx="1" cy="27"/>
            </a:xfrm>
            <a:custGeom>
              <a:avLst/>
              <a:gdLst/>
              <a:ahLst/>
              <a:cxnLst>
                <a:cxn ang="0">
                  <a:pos x="1" y="27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1" y="27"/>
                </a:cxn>
                <a:cxn ang="0">
                  <a:pos x="1" y="27"/>
                </a:cxn>
              </a:cxnLst>
              <a:rect l="0" t="0" r="r" b="b"/>
              <a:pathLst>
                <a:path w="1" h="27">
                  <a:moveTo>
                    <a:pt x="1" y="27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69696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2" name="Freeform 338"/>
            <p:cNvSpPr>
              <a:spLocks/>
            </p:cNvSpPr>
            <p:nvPr/>
          </p:nvSpPr>
          <p:spPr bwMode="auto">
            <a:xfrm>
              <a:off x="2569" y="1731"/>
              <a:ext cx="2" cy="27"/>
            </a:xfrm>
            <a:custGeom>
              <a:avLst/>
              <a:gdLst/>
              <a:ahLst/>
              <a:cxnLst>
                <a:cxn ang="0">
                  <a:pos x="2" y="26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2" y="26"/>
                </a:cxn>
                <a:cxn ang="0">
                  <a:pos x="2" y="26"/>
                </a:cxn>
              </a:cxnLst>
              <a:rect l="0" t="0" r="r" b="b"/>
              <a:pathLst>
                <a:path w="2" h="27">
                  <a:moveTo>
                    <a:pt x="2" y="26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2" y="26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61616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3" name="Freeform 339"/>
            <p:cNvSpPr>
              <a:spLocks/>
            </p:cNvSpPr>
            <p:nvPr/>
          </p:nvSpPr>
          <p:spPr bwMode="auto">
            <a:xfrm>
              <a:off x="2571" y="1731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58585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4" name="Freeform 340"/>
            <p:cNvSpPr>
              <a:spLocks/>
            </p:cNvSpPr>
            <p:nvPr/>
          </p:nvSpPr>
          <p:spPr bwMode="auto">
            <a:xfrm>
              <a:off x="2572" y="1731"/>
              <a:ext cx="1" cy="26"/>
            </a:xfrm>
            <a:custGeom>
              <a:avLst/>
              <a:gdLst/>
              <a:ahLst/>
              <a:cxnLst>
                <a:cxn ang="0">
                  <a:pos x="1" y="25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5"/>
                </a:cxn>
                <a:cxn ang="0">
                  <a:pos x="1" y="25"/>
                </a:cxn>
              </a:cxnLst>
              <a:rect l="0" t="0" r="r" b="b"/>
              <a:pathLst>
                <a:path w="1" h="26">
                  <a:moveTo>
                    <a:pt x="1" y="25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5"/>
                  </a:lnTo>
                  <a:lnTo>
                    <a:pt x="1" y="25"/>
                  </a:lnTo>
                  <a:close/>
                </a:path>
              </a:pathLst>
            </a:custGeom>
            <a:solidFill>
              <a:srgbClr val="4F4F4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5" name="Freeform 341"/>
            <p:cNvSpPr>
              <a:spLocks/>
            </p:cNvSpPr>
            <p:nvPr/>
          </p:nvSpPr>
          <p:spPr bwMode="auto">
            <a:xfrm>
              <a:off x="2573" y="1731"/>
              <a:ext cx="1" cy="25"/>
            </a:xfrm>
            <a:custGeom>
              <a:avLst/>
              <a:gdLst/>
              <a:ahLst/>
              <a:cxnLst>
                <a:cxn ang="0">
                  <a:pos x="1" y="25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5"/>
                </a:cxn>
                <a:cxn ang="0">
                  <a:pos x="1" y="25"/>
                </a:cxn>
              </a:cxnLst>
              <a:rect l="0" t="0" r="r" b="b"/>
              <a:pathLst>
                <a:path w="1" h="25">
                  <a:moveTo>
                    <a:pt x="1" y="25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5"/>
                  </a:lnTo>
                  <a:lnTo>
                    <a:pt x="1" y="25"/>
                  </a:lnTo>
                  <a:close/>
                </a:path>
              </a:pathLst>
            </a:custGeom>
            <a:solidFill>
              <a:srgbClr val="46464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6" name="Freeform 342"/>
            <p:cNvSpPr>
              <a:spLocks/>
            </p:cNvSpPr>
            <p:nvPr/>
          </p:nvSpPr>
          <p:spPr bwMode="auto">
            <a:xfrm>
              <a:off x="2574" y="1731"/>
              <a:ext cx="1" cy="25"/>
            </a:xfrm>
            <a:custGeom>
              <a:avLst/>
              <a:gdLst/>
              <a:ahLst/>
              <a:cxnLst>
                <a:cxn ang="0">
                  <a:pos x="1" y="23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4"/>
                </a:cxn>
                <a:cxn ang="0">
                  <a:pos x="1" y="23"/>
                </a:cxn>
                <a:cxn ang="0">
                  <a:pos x="1" y="23"/>
                </a:cxn>
              </a:cxnLst>
              <a:rect l="0" t="0" r="r" b="b"/>
              <a:pathLst>
                <a:path w="1" h="25">
                  <a:moveTo>
                    <a:pt x="1" y="23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4"/>
                  </a:lnTo>
                  <a:lnTo>
                    <a:pt x="1" y="23"/>
                  </a:lnTo>
                  <a:lnTo>
                    <a:pt x="1" y="23"/>
                  </a:lnTo>
                  <a:close/>
                </a:path>
              </a:pathLst>
            </a:custGeom>
            <a:solidFill>
              <a:srgbClr val="3D3D3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7" name="Freeform 343"/>
            <p:cNvSpPr>
              <a:spLocks/>
            </p:cNvSpPr>
            <p:nvPr/>
          </p:nvSpPr>
          <p:spPr bwMode="auto">
            <a:xfrm>
              <a:off x="2424" y="1714"/>
              <a:ext cx="1" cy="2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23"/>
                </a:cxn>
                <a:cxn ang="0">
                  <a:pos x="0" y="23"/>
                </a:cxn>
                <a:cxn ang="0">
                  <a:pos x="1" y="24"/>
                </a:cxn>
                <a:cxn ang="0">
                  <a:pos x="1" y="25"/>
                </a:cxn>
                <a:cxn ang="0">
                  <a:pos x="1" y="0"/>
                </a:cxn>
              </a:cxnLst>
              <a:rect l="0" t="0" r="r" b="b"/>
              <a:pathLst>
                <a:path w="1" h="25">
                  <a:moveTo>
                    <a:pt x="1" y="0"/>
                  </a:moveTo>
                  <a:lnTo>
                    <a:pt x="0" y="0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1" y="24"/>
                  </a:lnTo>
                  <a:lnTo>
                    <a:pt x="1" y="2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2C2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8" name="Freeform 344"/>
            <p:cNvSpPr>
              <a:spLocks/>
            </p:cNvSpPr>
            <p:nvPr/>
          </p:nvSpPr>
          <p:spPr bwMode="auto">
            <a:xfrm>
              <a:off x="2425" y="1714"/>
              <a:ext cx="2" cy="25"/>
            </a:xfrm>
            <a:custGeom>
              <a:avLst/>
              <a:gdLst/>
              <a:ahLst/>
              <a:cxnLst>
                <a:cxn ang="0">
                  <a:pos x="2" y="25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2" y="25"/>
                </a:cxn>
                <a:cxn ang="0">
                  <a:pos x="2" y="25"/>
                </a:cxn>
              </a:cxnLst>
              <a:rect l="0" t="0" r="r" b="b"/>
              <a:pathLst>
                <a:path w="2" h="25">
                  <a:moveTo>
                    <a:pt x="2" y="25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2" y="25"/>
                  </a:lnTo>
                  <a:lnTo>
                    <a:pt x="2" y="25"/>
                  </a:lnTo>
                  <a:close/>
                </a:path>
              </a:pathLst>
            </a:custGeom>
            <a:solidFill>
              <a:srgbClr val="B9B9B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9" name="Freeform 345"/>
            <p:cNvSpPr>
              <a:spLocks/>
            </p:cNvSpPr>
            <p:nvPr/>
          </p:nvSpPr>
          <p:spPr bwMode="auto">
            <a:xfrm>
              <a:off x="2427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B0B0B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0" name="Freeform 346"/>
            <p:cNvSpPr>
              <a:spLocks/>
            </p:cNvSpPr>
            <p:nvPr/>
          </p:nvSpPr>
          <p:spPr bwMode="auto">
            <a:xfrm>
              <a:off x="2428" y="1714"/>
              <a:ext cx="2" cy="26"/>
            </a:xfrm>
            <a:custGeom>
              <a:avLst/>
              <a:gdLst/>
              <a:ahLst/>
              <a:cxnLst>
                <a:cxn ang="0">
                  <a:pos x="2" y="26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26"/>
                </a:cxn>
                <a:cxn ang="0">
                  <a:pos x="2" y="26"/>
                </a:cxn>
              </a:cxnLst>
              <a:rect l="0" t="0" r="r" b="b"/>
              <a:pathLst>
                <a:path w="2" h="26">
                  <a:moveTo>
                    <a:pt x="2" y="26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26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A7A7A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1" name="Freeform 347"/>
            <p:cNvSpPr>
              <a:spLocks/>
            </p:cNvSpPr>
            <p:nvPr/>
          </p:nvSpPr>
          <p:spPr bwMode="auto">
            <a:xfrm>
              <a:off x="2430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9E9E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2" name="Freeform 348"/>
            <p:cNvSpPr>
              <a:spLocks/>
            </p:cNvSpPr>
            <p:nvPr/>
          </p:nvSpPr>
          <p:spPr bwMode="auto">
            <a:xfrm>
              <a:off x="2431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3" name="Freeform 349"/>
            <p:cNvSpPr>
              <a:spLocks/>
            </p:cNvSpPr>
            <p:nvPr/>
          </p:nvSpPr>
          <p:spPr bwMode="auto">
            <a:xfrm>
              <a:off x="2432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8D8D8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4" name="Freeform 350"/>
            <p:cNvSpPr>
              <a:spLocks/>
            </p:cNvSpPr>
            <p:nvPr/>
          </p:nvSpPr>
          <p:spPr bwMode="auto">
            <a:xfrm>
              <a:off x="2433" y="1714"/>
              <a:ext cx="2" cy="26"/>
            </a:xfrm>
            <a:custGeom>
              <a:avLst/>
              <a:gdLst/>
              <a:ahLst/>
              <a:cxnLst>
                <a:cxn ang="0">
                  <a:pos x="2" y="26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26"/>
                </a:cxn>
                <a:cxn ang="0">
                  <a:pos x="2" y="26"/>
                </a:cxn>
              </a:cxnLst>
              <a:rect l="0" t="0" r="r" b="b"/>
              <a:pathLst>
                <a:path w="2" h="26">
                  <a:moveTo>
                    <a:pt x="2" y="26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26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84848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5" name="Freeform 351"/>
            <p:cNvSpPr>
              <a:spLocks/>
            </p:cNvSpPr>
            <p:nvPr/>
          </p:nvSpPr>
          <p:spPr bwMode="auto">
            <a:xfrm>
              <a:off x="2435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7B7B7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6" name="Freeform 352"/>
            <p:cNvSpPr>
              <a:spLocks/>
            </p:cNvSpPr>
            <p:nvPr/>
          </p:nvSpPr>
          <p:spPr bwMode="auto">
            <a:xfrm>
              <a:off x="2436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7272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7" name="Freeform 353"/>
            <p:cNvSpPr>
              <a:spLocks/>
            </p:cNvSpPr>
            <p:nvPr/>
          </p:nvSpPr>
          <p:spPr bwMode="auto">
            <a:xfrm>
              <a:off x="2437" y="1714"/>
              <a:ext cx="2" cy="26"/>
            </a:xfrm>
            <a:custGeom>
              <a:avLst/>
              <a:gdLst/>
              <a:ahLst/>
              <a:cxnLst>
                <a:cxn ang="0">
                  <a:pos x="2" y="26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26"/>
                </a:cxn>
                <a:cxn ang="0">
                  <a:pos x="2" y="26"/>
                </a:cxn>
              </a:cxnLst>
              <a:rect l="0" t="0" r="r" b="b"/>
              <a:pathLst>
                <a:path w="2" h="26">
                  <a:moveTo>
                    <a:pt x="2" y="26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26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69696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8" name="Freeform 354"/>
            <p:cNvSpPr>
              <a:spLocks/>
            </p:cNvSpPr>
            <p:nvPr/>
          </p:nvSpPr>
          <p:spPr bwMode="auto">
            <a:xfrm>
              <a:off x="2439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61616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9" name="Freeform 355"/>
            <p:cNvSpPr>
              <a:spLocks/>
            </p:cNvSpPr>
            <p:nvPr/>
          </p:nvSpPr>
          <p:spPr bwMode="auto">
            <a:xfrm>
              <a:off x="2440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58585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0" name="Freeform 356"/>
            <p:cNvSpPr>
              <a:spLocks/>
            </p:cNvSpPr>
            <p:nvPr/>
          </p:nvSpPr>
          <p:spPr bwMode="auto">
            <a:xfrm>
              <a:off x="2441" y="1714"/>
              <a:ext cx="2" cy="26"/>
            </a:xfrm>
            <a:custGeom>
              <a:avLst/>
              <a:gdLst/>
              <a:ahLst/>
              <a:cxnLst>
                <a:cxn ang="0">
                  <a:pos x="2" y="25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25"/>
                </a:cxn>
                <a:cxn ang="0">
                  <a:pos x="2" y="25"/>
                </a:cxn>
              </a:cxnLst>
              <a:rect l="0" t="0" r="r" b="b"/>
              <a:pathLst>
                <a:path w="2" h="26">
                  <a:moveTo>
                    <a:pt x="2" y="25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25"/>
                  </a:lnTo>
                  <a:lnTo>
                    <a:pt x="2" y="25"/>
                  </a:lnTo>
                  <a:close/>
                </a:path>
              </a:pathLst>
            </a:custGeom>
            <a:solidFill>
              <a:srgbClr val="4F4F4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1" name="Freeform 357"/>
            <p:cNvSpPr>
              <a:spLocks/>
            </p:cNvSpPr>
            <p:nvPr/>
          </p:nvSpPr>
          <p:spPr bwMode="auto">
            <a:xfrm>
              <a:off x="2443" y="1714"/>
              <a:ext cx="1" cy="25"/>
            </a:xfrm>
            <a:custGeom>
              <a:avLst/>
              <a:gdLst/>
              <a:ahLst/>
              <a:cxnLst>
                <a:cxn ang="0">
                  <a:pos x="1" y="25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5"/>
                </a:cxn>
                <a:cxn ang="0">
                  <a:pos x="1" y="25"/>
                </a:cxn>
              </a:cxnLst>
              <a:rect l="0" t="0" r="r" b="b"/>
              <a:pathLst>
                <a:path w="1" h="25">
                  <a:moveTo>
                    <a:pt x="1" y="25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5"/>
                  </a:lnTo>
                  <a:lnTo>
                    <a:pt x="1" y="25"/>
                  </a:lnTo>
                  <a:close/>
                </a:path>
              </a:pathLst>
            </a:custGeom>
            <a:solidFill>
              <a:srgbClr val="46464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2" name="Freeform 358"/>
            <p:cNvSpPr>
              <a:spLocks/>
            </p:cNvSpPr>
            <p:nvPr/>
          </p:nvSpPr>
          <p:spPr bwMode="auto">
            <a:xfrm>
              <a:off x="2444" y="1714"/>
              <a:ext cx="1" cy="25"/>
            </a:xfrm>
            <a:custGeom>
              <a:avLst/>
              <a:gdLst/>
              <a:ahLst/>
              <a:cxnLst>
                <a:cxn ang="0">
                  <a:pos x="1" y="23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4"/>
                </a:cxn>
                <a:cxn ang="0">
                  <a:pos x="1" y="23"/>
                </a:cxn>
                <a:cxn ang="0">
                  <a:pos x="1" y="23"/>
                </a:cxn>
              </a:cxnLst>
              <a:rect l="0" t="0" r="r" b="b"/>
              <a:pathLst>
                <a:path w="1" h="25">
                  <a:moveTo>
                    <a:pt x="1" y="23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4"/>
                  </a:lnTo>
                  <a:lnTo>
                    <a:pt x="1" y="23"/>
                  </a:lnTo>
                  <a:lnTo>
                    <a:pt x="1" y="23"/>
                  </a:lnTo>
                  <a:close/>
                </a:path>
              </a:pathLst>
            </a:custGeom>
            <a:solidFill>
              <a:srgbClr val="3D3D3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3" name="Freeform 359"/>
            <p:cNvSpPr>
              <a:spLocks/>
            </p:cNvSpPr>
            <p:nvPr/>
          </p:nvSpPr>
          <p:spPr bwMode="auto">
            <a:xfrm>
              <a:off x="2612" y="1755"/>
              <a:ext cx="51" cy="28"/>
            </a:xfrm>
            <a:custGeom>
              <a:avLst/>
              <a:gdLst/>
              <a:ahLst/>
              <a:cxnLst>
                <a:cxn ang="0">
                  <a:pos x="51" y="1"/>
                </a:cxn>
                <a:cxn ang="0">
                  <a:pos x="51" y="0"/>
                </a:cxn>
                <a:cxn ang="0">
                  <a:pos x="51" y="0"/>
                </a:cxn>
                <a:cxn ang="0">
                  <a:pos x="43" y="1"/>
                </a:cxn>
                <a:cxn ang="0">
                  <a:pos x="35" y="4"/>
                </a:cxn>
                <a:cxn ang="0">
                  <a:pos x="28" y="7"/>
                </a:cxn>
                <a:cxn ang="0">
                  <a:pos x="28" y="7"/>
                </a:cxn>
                <a:cxn ang="0">
                  <a:pos x="20" y="12"/>
                </a:cxn>
                <a:cxn ang="0">
                  <a:pos x="11" y="18"/>
                </a:cxn>
                <a:cxn ang="0">
                  <a:pos x="3" y="24"/>
                </a:cxn>
                <a:cxn ang="0">
                  <a:pos x="0" y="27"/>
                </a:cxn>
                <a:cxn ang="0">
                  <a:pos x="0" y="28"/>
                </a:cxn>
                <a:cxn ang="0">
                  <a:pos x="51" y="1"/>
                </a:cxn>
              </a:cxnLst>
              <a:rect l="0" t="0" r="r" b="b"/>
              <a:pathLst>
                <a:path w="51" h="28">
                  <a:moveTo>
                    <a:pt x="51" y="1"/>
                  </a:moveTo>
                  <a:lnTo>
                    <a:pt x="51" y="0"/>
                  </a:lnTo>
                  <a:lnTo>
                    <a:pt x="51" y="0"/>
                  </a:lnTo>
                  <a:lnTo>
                    <a:pt x="43" y="1"/>
                  </a:lnTo>
                  <a:lnTo>
                    <a:pt x="35" y="4"/>
                  </a:lnTo>
                  <a:lnTo>
                    <a:pt x="28" y="7"/>
                  </a:lnTo>
                  <a:lnTo>
                    <a:pt x="28" y="7"/>
                  </a:lnTo>
                  <a:lnTo>
                    <a:pt x="20" y="12"/>
                  </a:lnTo>
                  <a:lnTo>
                    <a:pt x="11" y="18"/>
                  </a:lnTo>
                  <a:lnTo>
                    <a:pt x="3" y="24"/>
                  </a:lnTo>
                  <a:lnTo>
                    <a:pt x="0" y="27"/>
                  </a:lnTo>
                  <a:lnTo>
                    <a:pt x="0" y="28"/>
                  </a:lnTo>
                  <a:lnTo>
                    <a:pt x="51" y="1"/>
                  </a:lnTo>
                  <a:close/>
                </a:path>
              </a:pathLst>
            </a:custGeom>
            <a:solidFill>
              <a:srgbClr val="7777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4" name="Freeform 360"/>
            <p:cNvSpPr>
              <a:spLocks/>
            </p:cNvSpPr>
            <p:nvPr/>
          </p:nvSpPr>
          <p:spPr bwMode="auto">
            <a:xfrm>
              <a:off x="2267" y="1429"/>
              <a:ext cx="455" cy="305"/>
            </a:xfrm>
            <a:custGeom>
              <a:avLst/>
              <a:gdLst/>
              <a:ahLst/>
              <a:cxnLst>
                <a:cxn ang="0">
                  <a:pos x="455" y="305"/>
                </a:cxn>
                <a:cxn ang="0">
                  <a:pos x="0" y="252"/>
                </a:cxn>
                <a:cxn ang="0">
                  <a:pos x="0" y="0"/>
                </a:cxn>
                <a:cxn ang="0">
                  <a:pos x="455" y="31"/>
                </a:cxn>
                <a:cxn ang="0">
                  <a:pos x="455" y="305"/>
                </a:cxn>
              </a:cxnLst>
              <a:rect l="0" t="0" r="r" b="b"/>
              <a:pathLst>
                <a:path w="455" h="305">
                  <a:moveTo>
                    <a:pt x="455" y="305"/>
                  </a:moveTo>
                  <a:lnTo>
                    <a:pt x="0" y="252"/>
                  </a:lnTo>
                  <a:lnTo>
                    <a:pt x="0" y="0"/>
                  </a:lnTo>
                  <a:lnTo>
                    <a:pt x="455" y="31"/>
                  </a:lnTo>
                  <a:lnTo>
                    <a:pt x="455" y="305"/>
                  </a:lnTo>
                  <a:close/>
                </a:path>
              </a:pathLst>
            </a:custGeom>
            <a:solidFill>
              <a:srgbClr val="44444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5" name="Freeform 361"/>
            <p:cNvSpPr>
              <a:spLocks/>
            </p:cNvSpPr>
            <p:nvPr/>
          </p:nvSpPr>
          <p:spPr bwMode="auto">
            <a:xfrm>
              <a:off x="2286" y="1450"/>
              <a:ext cx="418" cy="279"/>
            </a:xfrm>
            <a:custGeom>
              <a:avLst/>
              <a:gdLst/>
              <a:ahLst/>
              <a:cxnLst>
                <a:cxn ang="0">
                  <a:pos x="418" y="279"/>
                </a:cxn>
                <a:cxn ang="0">
                  <a:pos x="0" y="231"/>
                </a:cxn>
                <a:cxn ang="0">
                  <a:pos x="0" y="0"/>
                </a:cxn>
                <a:cxn ang="0">
                  <a:pos x="418" y="27"/>
                </a:cxn>
                <a:cxn ang="0">
                  <a:pos x="418" y="279"/>
                </a:cxn>
              </a:cxnLst>
              <a:rect l="0" t="0" r="r" b="b"/>
              <a:pathLst>
                <a:path w="418" h="279">
                  <a:moveTo>
                    <a:pt x="418" y="279"/>
                  </a:moveTo>
                  <a:lnTo>
                    <a:pt x="0" y="231"/>
                  </a:lnTo>
                  <a:lnTo>
                    <a:pt x="0" y="0"/>
                  </a:lnTo>
                  <a:lnTo>
                    <a:pt x="418" y="27"/>
                  </a:lnTo>
                  <a:lnTo>
                    <a:pt x="418" y="2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6" name="Freeform 362"/>
            <p:cNvSpPr>
              <a:spLocks/>
            </p:cNvSpPr>
            <p:nvPr/>
          </p:nvSpPr>
          <p:spPr bwMode="auto">
            <a:xfrm>
              <a:off x="2292" y="1453"/>
              <a:ext cx="412" cy="276"/>
            </a:xfrm>
            <a:custGeom>
              <a:avLst/>
              <a:gdLst/>
              <a:ahLst/>
              <a:cxnLst>
                <a:cxn ang="0">
                  <a:pos x="412" y="276"/>
                </a:cxn>
                <a:cxn ang="0">
                  <a:pos x="0" y="229"/>
                </a:cxn>
                <a:cxn ang="0">
                  <a:pos x="0" y="0"/>
                </a:cxn>
                <a:cxn ang="0">
                  <a:pos x="412" y="28"/>
                </a:cxn>
                <a:cxn ang="0">
                  <a:pos x="412" y="276"/>
                </a:cxn>
              </a:cxnLst>
              <a:rect l="0" t="0" r="r" b="b"/>
              <a:pathLst>
                <a:path w="412" h="276">
                  <a:moveTo>
                    <a:pt x="412" y="276"/>
                  </a:moveTo>
                  <a:lnTo>
                    <a:pt x="0" y="229"/>
                  </a:lnTo>
                  <a:lnTo>
                    <a:pt x="0" y="0"/>
                  </a:lnTo>
                  <a:lnTo>
                    <a:pt x="412" y="28"/>
                  </a:lnTo>
                  <a:lnTo>
                    <a:pt x="412" y="276"/>
                  </a:lnTo>
                  <a:close/>
                </a:path>
              </a:pathLst>
            </a:custGeom>
            <a:solidFill>
              <a:srgbClr val="16096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7" name="Freeform 363"/>
            <p:cNvSpPr>
              <a:spLocks/>
            </p:cNvSpPr>
            <p:nvPr/>
          </p:nvSpPr>
          <p:spPr bwMode="auto">
            <a:xfrm>
              <a:off x="2267" y="1681"/>
              <a:ext cx="455" cy="71"/>
            </a:xfrm>
            <a:custGeom>
              <a:avLst/>
              <a:gdLst/>
              <a:ahLst/>
              <a:cxnLst>
                <a:cxn ang="0">
                  <a:pos x="455" y="71"/>
                </a:cxn>
                <a:cxn ang="0">
                  <a:pos x="0" y="17"/>
                </a:cxn>
                <a:cxn ang="0">
                  <a:pos x="0" y="0"/>
                </a:cxn>
                <a:cxn ang="0">
                  <a:pos x="455" y="53"/>
                </a:cxn>
                <a:cxn ang="0">
                  <a:pos x="455" y="71"/>
                </a:cxn>
              </a:cxnLst>
              <a:rect l="0" t="0" r="r" b="b"/>
              <a:pathLst>
                <a:path w="455" h="71">
                  <a:moveTo>
                    <a:pt x="455" y="71"/>
                  </a:moveTo>
                  <a:lnTo>
                    <a:pt x="0" y="17"/>
                  </a:lnTo>
                  <a:lnTo>
                    <a:pt x="0" y="0"/>
                  </a:lnTo>
                  <a:lnTo>
                    <a:pt x="455" y="53"/>
                  </a:lnTo>
                  <a:lnTo>
                    <a:pt x="455" y="71"/>
                  </a:lnTo>
                  <a:close/>
                </a:path>
              </a:pathLst>
            </a:custGeom>
            <a:solidFill>
              <a:srgbClr val="AAA9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8" name="Freeform 364"/>
            <p:cNvSpPr>
              <a:spLocks/>
            </p:cNvSpPr>
            <p:nvPr/>
          </p:nvSpPr>
          <p:spPr bwMode="auto">
            <a:xfrm>
              <a:off x="2722" y="1723"/>
              <a:ext cx="10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0" y="17"/>
                </a:cxn>
                <a:cxn ang="0">
                  <a:pos x="10" y="0"/>
                </a:cxn>
                <a:cxn ang="0">
                  <a:pos x="0" y="11"/>
                </a:cxn>
                <a:cxn ang="0">
                  <a:pos x="0" y="29"/>
                </a:cxn>
              </a:cxnLst>
              <a:rect l="0" t="0" r="r" b="b"/>
              <a:pathLst>
                <a:path w="10" h="29">
                  <a:moveTo>
                    <a:pt x="0" y="29"/>
                  </a:moveTo>
                  <a:lnTo>
                    <a:pt x="10" y="17"/>
                  </a:lnTo>
                  <a:lnTo>
                    <a:pt x="10" y="0"/>
                  </a:lnTo>
                  <a:lnTo>
                    <a:pt x="0" y="11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7777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9" name="Freeform 365"/>
            <p:cNvSpPr>
              <a:spLocks/>
            </p:cNvSpPr>
            <p:nvPr/>
          </p:nvSpPr>
          <p:spPr bwMode="auto">
            <a:xfrm>
              <a:off x="2722" y="1457"/>
              <a:ext cx="10" cy="277"/>
            </a:xfrm>
            <a:custGeom>
              <a:avLst/>
              <a:gdLst/>
              <a:ahLst/>
              <a:cxnLst>
                <a:cxn ang="0">
                  <a:pos x="10" y="266"/>
                </a:cxn>
                <a:cxn ang="0">
                  <a:pos x="0" y="277"/>
                </a:cxn>
                <a:cxn ang="0">
                  <a:pos x="0" y="3"/>
                </a:cxn>
                <a:cxn ang="0">
                  <a:pos x="10" y="0"/>
                </a:cxn>
                <a:cxn ang="0">
                  <a:pos x="10" y="266"/>
                </a:cxn>
              </a:cxnLst>
              <a:rect l="0" t="0" r="r" b="b"/>
              <a:pathLst>
                <a:path w="10" h="277">
                  <a:moveTo>
                    <a:pt x="10" y="266"/>
                  </a:moveTo>
                  <a:lnTo>
                    <a:pt x="0" y="277"/>
                  </a:lnTo>
                  <a:lnTo>
                    <a:pt x="0" y="3"/>
                  </a:lnTo>
                  <a:lnTo>
                    <a:pt x="10" y="0"/>
                  </a:lnTo>
                  <a:lnTo>
                    <a:pt x="10" y="266"/>
                  </a:lnTo>
                  <a:close/>
                </a:path>
              </a:pathLst>
            </a:custGeom>
            <a:solidFill>
              <a:srgbClr val="22222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0" name="Freeform 366"/>
            <p:cNvSpPr>
              <a:spLocks/>
            </p:cNvSpPr>
            <p:nvPr/>
          </p:nvSpPr>
          <p:spPr bwMode="auto">
            <a:xfrm>
              <a:off x="2267" y="1428"/>
              <a:ext cx="465" cy="32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1"/>
                </a:cxn>
                <a:cxn ang="0">
                  <a:pos x="455" y="32"/>
                </a:cxn>
                <a:cxn ang="0">
                  <a:pos x="465" y="29"/>
                </a:cxn>
                <a:cxn ang="0">
                  <a:pos x="18" y="0"/>
                </a:cxn>
              </a:cxnLst>
              <a:rect l="0" t="0" r="r" b="b"/>
              <a:pathLst>
                <a:path w="465" h="32">
                  <a:moveTo>
                    <a:pt x="18" y="0"/>
                  </a:moveTo>
                  <a:lnTo>
                    <a:pt x="0" y="1"/>
                  </a:lnTo>
                  <a:lnTo>
                    <a:pt x="455" y="32"/>
                  </a:lnTo>
                  <a:lnTo>
                    <a:pt x="465" y="29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807F8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1" name="Freeform 367"/>
            <p:cNvSpPr>
              <a:spLocks/>
            </p:cNvSpPr>
            <p:nvPr/>
          </p:nvSpPr>
          <p:spPr bwMode="auto">
            <a:xfrm>
              <a:off x="2267" y="1429"/>
              <a:ext cx="455" cy="49"/>
            </a:xfrm>
            <a:custGeom>
              <a:avLst/>
              <a:gdLst/>
              <a:ahLst/>
              <a:cxnLst>
                <a:cxn ang="0">
                  <a:pos x="455" y="49"/>
                </a:cxn>
                <a:cxn ang="0">
                  <a:pos x="0" y="20"/>
                </a:cxn>
                <a:cxn ang="0">
                  <a:pos x="0" y="0"/>
                </a:cxn>
                <a:cxn ang="0">
                  <a:pos x="455" y="31"/>
                </a:cxn>
                <a:cxn ang="0">
                  <a:pos x="455" y="49"/>
                </a:cxn>
              </a:cxnLst>
              <a:rect l="0" t="0" r="r" b="b"/>
              <a:pathLst>
                <a:path w="455" h="49">
                  <a:moveTo>
                    <a:pt x="455" y="49"/>
                  </a:moveTo>
                  <a:lnTo>
                    <a:pt x="0" y="20"/>
                  </a:lnTo>
                  <a:lnTo>
                    <a:pt x="0" y="0"/>
                  </a:lnTo>
                  <a:lnTo>
                    <a:pt x="455" y="31"/>
                  </a:lnTo>
                  <a:lnTo>
                    <a:pt x="455" y="49"/>
                  </a:lnTo>
                  <a:close/>
                </a:path>
              </a:pathLst>
            </a:custGeom>
            <a:solidFill>
              <a:srgbClr val="AAA9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2" name="Freeform 368"/>
            <p:cNvSpPr>
              <a:spLocks/>
            </p:cNvSpPr>
            <p:nvPr/>
          </p:nvSpPr>
          <p:spPr bwMode="auto">
            <a:xfrm>
              <a:off x="2722" y="1457"/>
              <a:ext cx="10" cy="21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10" y="18"/>
                </a:cxn>
                <a:cxn ang="0">
                  <a:pos x="10" y="0"/>
                </a:cxn>
                <a:cxn ang="0">
                  <a:pos x="0" y="3"/>
                </a:cxn>
                <a:cxn ang="0">
                  <a:pos x="0" y="21"/>
                </a:cxn>
              </a:cxnLst>
              <a:rect l="0" t="0" r="r" b="b"/>
              <a:pathLst>
                <a:path w="10" h="21">
                  <a:moveTo>
                    <a:pt x="0" y="21"/>
                  </a:moveTo>
                  <a:lnTo>
                    <a:pt x="10" y="18"/>
                  </a:lnTo>
                  <a:lnTo>
                    <a:pt x="10" y="0"/>
                  </a:lnTo>
                  <a:lnTo>
                    <a:pt x="0" y="3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7777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674" name="グループ化 673"/>
          <p:cNvGrpSpPr/>
          <p:nvPr/>
        </p:nvGrpSpPr>
        <p:grpSpPr>
          <a:xfrm>
            <a:off x="3275856" y="3539116"/>
            <a:ext cx="72008" cy="259052"/>
            <a:chOff x="8028384" y="1700808"/>
            <a:chExt cx="72008" cy="259052"/>
          </a:xfrm>
        </p:grpSpPr>
        <p:sp>
          <p:nvSpPr>
            <p:cNvPr id="675" name="二等辺三角形 674"/>
            <p:cNvSpPr/>
            <p:nvPr/>
          </p:nvSpPr>
          <p:spPr>
            <a:xfrm flipV="1">
              <a:off x="8028384" y="1700808"/>
              <a:ext cx="72008" cy="72008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76" name="直線コネクタ 675"/>
            <p:cNvCxnSpPr/>
            <p:nvPr/>
          </p:nvCxnSpPr>
          <p:spPr>
            <a:xfrm flipV="1">
              <a:off x="8067654" y="1772816"/>
              <a:ext cx="0" cy="18704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7" name="直線コネクタ 676"/>
          <p:cNvCxnSpPr/>
          <p:nvPr/>
        </p:nvCxnSpPr>
        <p:spPr>
          <a:xfrm>
            <a:off x="3307606" y="3798168"/>
            <a:ext cx="288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8" name="直線コネクタ 677"/>
          <p:cNvCxnSpPr/>
          <p:nvPr/>
        </p:nvCxnSpPr>
        <p:spPr>
          <a:xfrm flipV="1">
            <a:off x="3597796" y="3294112"/>
            <a:ext cx="0" cy="5167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9" name="円/楕円 678"/>
          <p:cNvSpPr/>
          <p:nvPr/>
        </p:nvSpPr>
        <p:spPr>
          <a:xfrm>
            <a:off x="3610496" y="3194546"/>
            <a:ext cx="216024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0" name="円/楕円 679"/>
          <p:cNvSpPr/>
          <p:nvPr/>
        </p:nvSpPr>
        <p:spPr>
          <a:xfrm>
            <a:off x="3707904" y="3196704"/>
            <a:ext cx="216024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1" name="円/楕円 680"/>
          <p:cNvSpPr/>
          <p:nvPr/>
        </p:nvSpPr>
        <p:spPr>
          <a:xfrm>
            <a:off x="3805312" y="3198862"/>
            <a:ext cx="216024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2" name="円/楕円 681"/>
          <p:cNvSpPr/>
          <p:nvPr/>
        </p:nvSpPr>
        <p:spPr>
          <a:xfrm>
            <a:off x="3902720" y="3201020"/>
            <a:ext cx="216024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3" name="テキスト ボックス 682"/>
          <p:cNvSpPr txBox="1"/>
          <p:nvPr/>
        </p:nvSpPr>
        <p:spPr>
          <a:xfrm>
            <a:off x="3635896" y="2934072"/>
            <a:ext cx="16401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RoF</a:t>
            </a:r>
            <a:r>
              <a:rPr kumimoji="1" lang="en-US" altLang="ja-JP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Extension Link</a:t>
            </a:r>
            <a:endParaRPr kumimoji="1" lang="ja-JP" altLang="en-US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84" name="直線コネクタ 683"/>
          <p:cNvCxnSpPr/>
          <p:nvPr/>
        </p:nvCxnSpPr>
        <p:spPr>
          <a:xfrm>
            <a:off x="3995936" y="3222104"/>
            <a:ext cx="237626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85" name="グループ化 684"/>
          <p:cNvGrpSpPr/>
          <p:nvPr/>
        </p:nvGrpSpPr>
        <p:grpSpPr>
          <a:xfrm>
            <a:off x="6319242" y="2980680"/>
            <a:ext cx="72008" cy="259052"/>
            <a:chOff x="8028384" y="1700808"/>
            <a:chExt cx="72008" cy="259052"/>
          </a:xfrm>
        </p:grpSpPr>
        <p:sp>
          <p:nvSpPr>
            <p:cNvPr id="686" name="二等辺三角形 685"/>
            <p:cNvSpPr/>
            <p:nvPr/>
          </p:nvSpPr>
          <p:spPr>
            <a:xfrm flipV="1">
              <a:off x="8028384" y="1700808"/>
              <a:ext cx="72008" cy="72008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87" name="直線コネクタ 686"/>
            <p:cNvCxnSpPr/>
            <p:nvPr/>
          </p:nvCxnSpPr>
          <p:spPr>
            <a:xfrm flipV="1">
              <a:off x="8067654" y="1772816"/>
              <a:ext cx="0" cy="18704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1" name="Group 383"/>
          <p:cNvGrpSpPr>
            <a:grpSpLocks/>
          </p:cNvGrpSpPr>
          <p:nvPr/>
        </p:nvGrpSpPr>
        <p:grpSpPr bwMode="auto">
          <a:xfrm>
            <a:off x="3779912" y="1853952"/>
            <a:ext cx="685800" cy="684213"/>
            <a:chOff x="2048" y="2147"/>
            <a:chExt cx="432" cy="431"/>
          </a:xfrm>
        </p:grpSpPr>
        <p:pic>
          <p:nvPicPr>
            <p:cNvPr id="692" name="Picture 381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2048" y="2147"/>
              <a:ext cx="432" cy="4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93" name="Picture 38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048" y="2147"/>
              <a:ext cx="432" cy="4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94" name="Group 658"/>
          <p:cNvGrpSpPr>
            <a:grpSpLocks/>
          </p:cNvGrpSpPr>
          <p:nvPr/>
        </p:nvGrpSpPr>
        <p:grpSpPr bwMode="auto">
          <a:xfrm>
            <a:off x="6588224" y="1853952"/>
            <a:ext cx="433388" cy="431800"/>
            <a:chOff x="2649" y="1738"/>
            <a:chExt cx="273" cy="272"/>
          </a:xfrm>
        </p:grpSpPr>
        <p:pic>
          <p:nvPicPr>
            <p:cNvPr id="695" name="Picture 656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2649" y="1738"/>
              <a:ext cx="273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96" name="Picture 657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649" y="1738"/>
              <a:ext cx="273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97" name="Group 7"/>
          <p:cNvGrpSpPr>
            <a:grpSpLocks/>
          </p:cNvGrpSpPr>
          <p:nvPr/>
        </p:nvGrpSpPr>
        <p:grpSpPr bwMode="auto">
          <a:xfrm>
            <a:off x="4618608" y="1604020"/>
            <a:ext cx="925513" cy="276225"/>
            <a:chOff x="3025" y="1426"/>
            <a:chExt cx="583" cy="174"/>
          </a:xfrm>
        </p:grpSpPr>
        <p:pic>
          <p:nvPicPr>
            <p:cNvPr id="698" name="Picture 5"/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3025" y="1426"/>
              <a:ext cx="583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99" name="Picture 6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3025" y="1426"/>
              <a:ext cx="583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700" name="Picture 2" descr="C:\Documents and Settings\10011293\Local Settings\Temporary Internet Files\Content.IE5\E1MAI9U0\MP900430908[1].jpg"/>
          <p:cNvPicPr>
            <a:picLocks noChangeAspect="1" noChangeArrowheads="1"/>
          </p:cNvPicPr>
          <p:nvPr/>
        </p:nvPicPr>
        <p:blipFill>
          <a:blip r:embed="rId21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563888" y="4494170"/>
            <a:ext cx="1512168" cy="1008900"/>
          </a:xfrm>
          <a:prstGeom prst="rect">
            <a:avLst/>
          </a:prstGeom>
          <a:noFill/>
        </p:spPr>
      </p:pic>
      <p:sp>
        <p:nvSpPr>
          <p:cNvPr id="701" name="laptop"/>
          <p:cNvSpPr>
            <a:spLocks noEditPoints="1" noChangeArrowheads="1"/>
          </p:cNvSpPr>
          <p:nvPr/>
        </p:nvSpPr>
        <p:spPr bwMode="auto">
          <a:xfrm>
            <a:off x="5580113" y="4878288"/>
            <a:ext cx="861074" cy="648072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68644" name="テキスト ボックス 368643"/>
          <p:cNvSpPr txBox="1"/>
          <p:nvPr/>
        </p:nvSpPr>
        <p:spPr>
          <a:xfrm>
            <a:off x="1043608" y="4799137"/>
            <a:ext cx="543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1st</a:t>
            </a:r>
            <a:endParaRPr kumimoji="1" lang="ja-JP" altLang="en-US" dirty="0"/>
          </a:p>
        </p:txBody>
      </p:sp>
      <p:sp>
        <p:nvSpPr>
          <p:cNvPr id="368645" name="テキスト ボックス 368644"/>
          <p:cNvSpPr txBox="1"/>
          <p:nvPr/>
        </p:nvSpPr>
        <p:spPr>
          <a:xfrm>
            <a:off x="1043608" y="4458598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1st floor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708" name="テキスト ボックス 707"/>
          <p:cNvSpPr txBox="1"/>
          <p:nvPr/>
        </p:nvSpPr>
        <p:spPr>
          <a:xfrm>
            <a:off x="7344139" y="2088877"/>
            <a:ext cx="9893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2nd floor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711" name="テキスト ボックス 710"/>
          <p:cNvSpPr txBox="1"/>
          <p:nvPr/>
        </p:nvSpPr>
        <p:spPr>
          <a:xfrm>
            <a:off x="2832815" y="5250686"/>
            <a:ext cx="12859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Access Point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712" name="テキスト ボックス 711"/>
          <p:cNvSpPr txBox="1"/>
          <p:nvPr/>
        </p:nvSpPr>
        <p:spPr>
          <a:xfrm>
            <a:off x="6228184" y="2658398"/>
            <a:ext cx="17443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O/E&amp;E/O devices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713" name="テキスト ボックス 712"/>
          <p:cNvSpPr txBox="1"/>
          <p:nvPr/>
        </p:nvSpPr>
        <p:spPr>
          <a:xfrm>
            <a:off x="1831989" y="3087960"/>
            <a:ext cx="17443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O/E&amp;E/O devices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746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7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Tetsuya Kawanishi, NICT, et al.</a:t>
            </a:r>
            <a:endParaRPr lang="en-US" altLang="ja-JP"/>
          </a:p>
        </p:txBody>
      </p:sp>
      <p:sp>
        <p:nvSpPr>
          <p:cNvPr id="8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211C0C3D-9C77-480E-8D65-DADEFB351428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372738" name="Slide Number Placeholder 4"/>
          <p:cNvSpPr txBox="1">
            <a:spLocks noGrp="1"/>
          </p:cNvSpPr>
          <p:nvPr/>
        </p:nvSpPr>
        <p:spPr bwMode="auto">
          <a:xfrm>
            <a:off x="6553200" y="6492875"/>
            <a:ext cx="1905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BA3D263C-F1F0-4837-B42D-F3CC479BB210}" type="slidenum">
              <a:rPr lang="en-US" altLang="ja-JP" sz="10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pPr algn="r"/>
              <a:t>6</a:t>
            </a:fld>
            <a:endParaRPr lang="en-US" altLang="ja-JP" sz="1000" b="1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727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6713" y="533400"/>
            <a:ext cx="8561387" cy="1066800"/>
          </a:xfrm>
        </p:spPr>
        <p:txBody>
          <a:bodyPr lIns="91440" tIns="45720" rIns="91440" bIns="45720">
            <a:normAutofit/>
          </a:bodyPr>
          <a:lstStyle/>
          <a:p>
            <a:r>
              <a:rPr lang="en-US" altLang="ja-JP" dirty="0">
                <a:ea typeface="ＭＳ Ｐゴシック" charset="-128"/>
              </a:rPr>
              <a:t>Usage Model 4c: </a:t>
            </a:r>
            <a:r>
              <a:rPr lang="en-US" altLang="ja-JP" dirty="0" err="1">
                <a:ea typeface="ＭＳ Ｐゴシック" charset="-128"/>
              </a:rPr>
              <a:t>RoF</a:t>
            </a:r>
            <a:r>
              <a:rPr lang="en-US" altLang="ja-JP" dirty="0">
                <a:ea typeface="ＭＳ Ｐゴシック" charset="-128"/>
              </a:rPr>
              <a:t> Extension Link Backhaul</a:t>
            </a:r>
          </a:p>
        </p:txBody>
      </p:sp>
      <p:sp>
        <p:nvSpPr>
          <p:cNvPr id="372740" name="Text Box 4"/>
          <p:cNvSpPr txBox="1">
            <a:spLocks noChangeArrowheads="1"/>
          </p:cNvSpPr>
          <p:nvPr/>
        </p:nvSpPr>
        <p:spPr bwMode="auto">
          <a:xfrm>
            <a:off x="366713" y="1556792"/>
            <a:ext cx="45466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1400" b="1" u="sng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Pre-Conditions:</a:t>
            </a:r>
            <a:r>
              <a:rPr lang="en-US" altLang="ja-JP" sz="1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  </a:t>
            </a:r>
          </a:p>
          <a:p>
            <a:r>
              <a:rPr lang="en-GB" sz="1400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Wireless</a:t>
            </a:r>
            <a:r>
              <a:rPr lang="en-GB" sz="1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 </a:t>
            </a:r>
            <a:r>
              <a:rPr lang="en-GB" sz="1400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zones are </a:t>
            </a:r>
            <a:r>
              <a:rPr lang="en-GB" sz="1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connected via </a:t>
            </a:r>
            <a:r>
              <a:rPr lang="en-GB" sz="1400" dirty="0" err="1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RoF</a:t>
            </a:r>
            <a:r>
              <a:rPr lang="en-GB" sz="1400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 extension </a:t>
            </a:r>
            <a:r>
              <a:rPr lang="en-GB" sz="1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link. The individual </a:t>
            </a:r>
            <a:r>
              <a:rPr lang="en-GB" sz="1400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wireless zones </a:t>
            </a:r>
            <a:r>
              <a:rPr lang="en-GB" sz="1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can support </a:t>
            </a:r>
            <a:r>
              <a:rPr lang="en-GB" sz="1400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high-speed-data traffic </a:t>
            </a:r>
            <a:r>
              <a:rPr lang="en-GB" sz="1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requirements </a:t>
            </a:r>
            <a:r>
              <a:rPr lang="en-GB" sz="1400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that are limited </a:t>
            </a:r>
            <a:r>
              <a:rPr lang="en-GB" sz="1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by </a:t>
            </a:r>
            <a:r>
              <a:rPr lang="en-GB" sz="1400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the </a:t>
            </a:r>
            <a:r>
              <a:rPr lang="en-GB" sz="1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VHT link capabilities.  </a:t>
            </a:r>
          </a:p>
          <a:p>
            <a:endParaRPr lang="en-US" altLang="ja-JP" sz="1400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  <a:p>
            <a:r>
              <a:rPr lang="en-US" altLang="ja-JP" sz="1400" b="1" u="sng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Application:</a:t>
            </a:r>
            <a:r>
              <a:rPr lang="en-US" altLang="ja-JP" sz="1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 </a:t>
            </a:r>
          </a:p>
          <a:p>
            <a:r>
              <a:rPr lang="en-US" altLang="ja-JP" sz="1400" dirty="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rPr>
              <a:t>Traffic is bidirectional and is comprised of </a:t>
            </a:r>
            <a:r>
              <a:rPr lang="en-US" altLang="ja-JP" sz="14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rPr>
              <a:t>subcarriers which include data</a:t>
            </a:r>
            <a:r>
              <a:rPr lang="en-US" altLang="ja-JP" sz="1400" dirty="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rPr>
              <a:t>, voice, </a:t>
            </a:r>
            <a:r>
              <a:rPr lang="en-US" altLang="ja-JP" sz="14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rPr>
              <a:t> video, and any kinds of signals. These subcarriers are equivalent to radio frequencies, i.e. either 45GHz or 60 GHz bands. </a:t>
            </a:r>
            <a:r>
              <a:rPr lang="en-US" altLang="ja-JP" sz="1400" dirty="0" err="1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rPr>
              <a:t>RoF</a:t>
            </a:r>
            <a:r>
              <a:rPr lang="en-US" altLang="ja-JP" sz="14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rPr>
              <a:t> extension link extends coverage areas without any performance degradation of traffic requirements.</a:t>
            </a:r>
            <a:endParaRPr lang="en-US" altLang="ja-JP" sz="1400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  <a:p>
            <a:r>
              <a:rPr lang="en-US" altLang="ja-JP" sz="1400" b="1" u="sng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Environment:</a:t>
            </a:r>
            <a:r>
              <a:rPr lang="en-US" altLang="ja-JP" sz="1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 </a:t>
            </a:r>
          </a:p>
          <a:p>
            <a:r>
              <a:rPr lang="en-US" altLang="zh-CN" sz="1400" dirty="0">
                <a:solidFill>
                  <a:schemeClr val="tx1"/>
                </a:solidFill>
                <a:latin typeface="Arial" charset="0"/>
                <a:ea typeface="MS PGothic" pitchFamily="34" charset="-128"/>
              </a:rPr>
              <a:t>Environment can be home, office, manufacturing floor, etc.</a:t>
            </a:r>
          </a:p>
          <a:p>
            <a:pPr>
              <a:buFont typeface="Arial" charset="0"/>
              <a:buNone/>
            </a:pPr>
            <a:r>
              <a:rPr lang="en-US" altLang="ja-JP" sz="1400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Point-to-point </a:t>
            </a:r>
            <a:r>
              <a:rPr lang="en-US" altLang="ja-JP" sz="1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link distance </a:t>
            </a:r>
            <a:r>
              <a:rPr lang="en-US" altLang="ja-JP" sz="1400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can be extended up to 20 km due to low insertion loss of optical fiber cables. </a:t>
            </a:r>
            <a:r>
              <a:rPr lang="en-US" altLang="ja-JP" sz="1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Typically locations are </a:t>
            </a:r>
            <a:r>
              <a:rPr lang="en-US" altLang="ja-JP" sz="1400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Non-Line-of-Sight</a:t>
            </a:r>
            <a:r>
              <a:rPr lang="en-US" altLang="ja-JP" sz="1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. </a:t>
            </a:r>
            <a:r>
              <a:rPr lang="en-US" altLang="ja-JP" sz="1400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No frequency interferences can be managed by use of optical fiber cable.</a:t>
            </a:r>
            <a:endParaRPr lang="en-US" altLang="ja-JP" sz="1400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81563" y="1556792"/>
            <a:ext cx="4046537" cy="397031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367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173288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809875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267075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724275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181475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638675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Arial" charset="0"/>
              <a:buNone/>
            </a:pPr>
            <a:r>
              <a:rPr lang="en-US" altLang="ja-JP" sz="1400" b="1" u="sng" dirty="0">
                <a:latin typeface="Arial" charset="0"/>
                <a:ea typeface="ＭＳ Ｐゴシック" charset="-128"/>
              </a:rPr>
              <a:t>Traffic Conditions:</a:t>
            </a:r>
            <a:r>
              <a:rPr lang="en-US" altLang="ja-JP" sz="1400" dirty="0">
                <a:latin typeface="Arial" charset="0"/>
                <a:ea typeface="ＭＳ Ｐゴシック" charset="-128"/>
              </a:rPr>
              <a:t> </a:t>
            </a:r>
          </a:p>
          <a:p>
            <a:r>
              <a:rPr lang="en-US" altLang="ja-JP" sz="1400" dirty="0" err="1" smtClean="0">
                <a:latin typeface="Arial" charset="0"/>
                <a:ea typeface="ＭＳ Ｐゴシック" charset="-128"/>
              </a:rPr>
              <a:t>RoF</a:t>
            </a:r>
            <a:r>
              <a:rPr lang="en-US" altLang="ja-JP" sz="1400" dirty="0" smtClean="0">
                <a:latin typeface="Arial" charset="0"/>
                <a:ea typeface="ＭＳ Ｐゴシック" charset="-128"/>
              </a:rPr>
              <a:t> extension </a:t>
            </a:r>
            <a:r>
              <a:rPr lang="en-US" altLang="ja-JP" sz="1400" dirty="0">
                <a:latin typeface="Arial" charset="0"/>
                <a:ea typeface="ＭＳ Ｐゴシック" charset="-128"/>
              </a:rPr>
              <a:t>link can carry </a:t>
            </a:r>
            <a:r>
              <a:rPr lang="en-US" altLang="ja-JP" sz="1400" dirty="0" smtClean="0">
                <a:latin typeface="Arial" charset="0"/>
                <a:ea typeface="ＭＳ Ｐゴシック" charset="-128"/>
              </a:rPr>
              <a:t>any type of traffic due to broadband transmission capability of </a:t>
            </a:r>
            <a:r>
              <a:rPr lang="en-US" altLang="ja-JP" sz="1400" dirty="0" err="1" smtClean="0">
                <a:latin typeface="Arial" charset="0"/>
                <a:ea typeface="ＭＳ Ｐゴシック" charset="-128"/>
              </a:rPr>
              <a:t>RoF</a:t>
            </a:r>
            <a:r>
              <a:rPr lang="en-US" altLang="ja-JP" sz="1400" dirty="0" smtClean="0">
                <a:latin typeface="Arial" charset="0"/>
                <a:ea typeface="ＭＳ Ｐゴシック" charset="-128"/>
              </a:rPr>
              <a:t> devices. </a:t>
            </a:r>
            <a:r>
              <a:rPr lang="en-US" altLang="ja-JP" sz="1400" dirty="0">
                <a:latin typeface="Arial" charset="0"/>
                <a:ea typeface="ＭＳ Ｐゴシック" charset="-128"/>
              </a:rPr>
              <a:t>End of each link is </a:t>
            </a:r>
            <a:r>
              <a:rPr lang="en-US" altLang="ja-JP" sz="1400" dirty="0" smtClean="0">
                <a:latin typeface="Arial" charset="0"/>
                <a:ea typeface="ＭＳ Ｐゴシック" charset="-128"/>
              </a:rPr>
              <a:t>heavily </a:t>
            </a:r>
            <a:r>
              <a:rPr lang="en-US" altLang="ja-JP" sz="1400" dirty="0">
                <a:latin typeface="Arial" charset="0"/>
                <a:ea typeface="ＭＳ Ｐゴシック" charset="-128"/>
              </a:rPr>
              <a:t>loaded with equal amount of traffic in both directions. 	</a:t>
            </a:r>
            <a:endParaRPr lang="en-US" altLang="ja-JP" sz="1400" dirty="0" smtClean="0">
              <a:latin typeface="Arial" charset="0"/>
              <a:ea typeface="ＭＳ Ｐゴシック" charset="-128"/>
            </a:endParaRPr>
          </a:p>
          <a:p>
            <a:endParaRPr lang="en-US" altLang="ja-JP" sz="1400" dirty="0">
              <a:latin typeface="Arial" charset="0"/>
              <a:ea typeface="ＭＳ Ｐゴシック" charset="-128"/>
            </a:endParaRPr>
          </a:p>
          <a:p>
            <a:pPr>
              <a:buFont typeface="Arial" charset="0"/>
              <a:buNone/>
            </a:pPr>
            <a:r>
              <a:rPr lang="en-US" altLang="ja-JP" sz="1400" b="1" u="sng" dirty="0">
                <a:latin typeface="Arial" charset="0"/>
                <a:ea typeface="ＭＳ Ｐゴシック" charset="-128"/>
              </a:rPr>
              <a:t>Use Case:</a:t>
            </a:r>
          </a:p>
          <a:p>
            <a:pPr marL="174625" indent="-174625">
              <a:buFontTx/>
              <a:buAutoNum type="arabicPeriod"/>
            </a:pPr>
            <a:r>
              <a:rPr lang="en-US" altLang="ja-JP" sz="1400" dirty="0" smtClean="0">
                <a:latin typeface="Arial" charset="0"/>
                <a:ea typeface="ＭＳ Ｐゴシック" charset="-128"/>
              </a:rPr>
              <a:t>Wirelessly separated spaces such as rooms of houses surrounded by concretes are directly connected through </a:t>
            </a:r>
            <a:r>
              <a:rPr lang="en-US" altLang="ja-JP" sz="1400" dirty="0" err="1" smtClean="0">
                <a:latin typeface="Arial" charset="0"/>
                <a:ea typeface="ＭＳ Ｐゴシック" charset="-128"/>
              </a:rPr>
              <a:t>RoF</a:t>
            </a:r>
            <a:r>
              <a:rPr lang="en-US" altLang="ja-JP" sz="1400" dirty="0" smtClean="0">
                <a:latin typeface="Arial" charset="0"/>
                <a:ea typeface="ＭＳ Ｐゴシック" charset="-128"/>
              </a:rPr>
              <a:t> extension link without any digital signal processing units. </a:t>
            </a:r>
          </a:p>
          <a:p>
            <a:pPr marL="174625" indent="-174625">
              <a:buFontTx/>
              <a:buAutoNum type="arabicPeriod"/>
            </a:pPr>
            <a:r>
              <a:rPr lang="en-US" altLang="ja-JP" sz="1400" dirty="0" smtClean="0">
                <a:latin typeface="Arial" charset="0"/>
                <a:ea typeface="ＭＳ Ｐゴシック" charset="-128"/>
              </a:rPr>
              <a:t>In spite of physical and electromagnetic separation, one wireless zone is extended to another wireless zone which has the same characteristics of the original one. </a:t>
            </a:r>
          </a:p>
          <a:p>
            <a:pPr marL="174625" indent="-174625">
              <a:buFontTx/>
              <a:buAutoNum type="arabicPeriod"/>
            </a:pPr>
            <a:r>
              <a:rPr lang="en-US" altLang="ja-JP" sz="1400" dirty="0" smtClean="0">
                <a:latin typeface="Arial" charset="0"/>
                <a:ea typeface="ＭＳ Ｐゴシック" charset="-128"/>
              </a:rPr>
              <a:t>Users at different locations can </a:t>
            </a:r>
            <a:r>
              <a:rPr lang="en-US" altLang="ja-JP" sz="1400" dirty="0">
                <a:latin typeface="Arial" charset="0"/>
                <a:ea typeface="ＭＳ Ｐゴシック" charset="-128"/>
              </a:rPr>
              <a:t>take </a:t>
            </a:r>
            <a:r>
              <a:rPr lang="en-US" altLang="ja-JP" sz="1400" dirty="0" smtClean="0">
                <a:latin typeface="Arial" charset="0"/>
                <a:ea typeface="ＭＳ Ｐゴシック" charset="-128"/>
              </a:rPr>
              <a:t>advantage of broadband </a:t>
            </a:r>
            <a:r>
              <a:rPr lang="en-US" altLang="ja-JP" sz="1400" dirty="0">
                <a:latin typeface="Arial" charset="0"/>
                <a:ea typeface="ＭＳ Ｐゴシック" charset="-128"/>
              </a:rPr>
              <a:t>multi-media </a:t>
            </a:r>
            <a:r>
              <a:rPr lang="en-US" altLang="ja-JP" sz="1400" dirty="0" smtClean="0">
                <a:latin typeface="Arial" charset="0"/>
                <a:ea typeface="ＭＳ Ｐゴシック" charset="-128"/>
              </a:rPr>
              <a:t>applications.</a:t>
            </a:r>
            <a:endParaRPr lang="en-US" altLang="ja-JP" sz="1400" dirty="0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3066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0"/>
            <a:ext cx="3177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/>
              <a:t>RoF</a:t>
            </a:r>
            <a:r>
              <a:rPr kumimoji="1" lang="ja-JP" altLang="en-US" sz="2400" b="1" dirty="0" smtClean="0"/>
              <a:t>システム・実験概略</a:t>
            </a:r>
            <a:endParaRPr kumimoji="1" lang="ja-JP" altLang="en-US" sz="2400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24784" y="1545633"/>
            <a:ext cx="1941557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100-kHz</a:t>
            </a:r>
            <a:r>
              <a:rPr lang="en-US" altLang="ja-JP" sz="1800" dirty="0" smtClean="0">
                <a:solidFill>
                  <a:schemeClr val="tx1"/>
                </a:solidFill>
              </a:rPr>
              <a:t>-linewidth</a:t>
            </a:r>
          </a:p>
          <a:p>
            <a:pPr algn="ctr"/>
            <a:r>
              <a:rPr lang="en-US" altLang="ja-JP" sz="1800" dirty="0" smtClean="0">
                <a:solidFill>
                  <a:schemeClr val="tx1"/>
                </a:solidFill>
              </a:rPr>
              <a:t>tunable laser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51528" y="2533438"/>
            <a:ext cx="1892465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altLang="ja-JP" sz="1800" dirty="0" smtClean="0">
                <a:solidFill>
                  <a:schemeClr val="tx1"/>
                </a:solidFill>
              </a:rPr>
              <a:t>Mach-</a:t>
            </a:r>
            <a:r>
              <a:rPr lang="en-US" altLang="ja-JP" sz="1800" dirty="0" err="1" smtClean="0">
                <a:solidFill>
                  <a:schemeClr val="tx1"/>
                </a:solidFill>
              </a:rPr>
              <a:t>Zehnder</a:t>
            </a:r>
            <a:endParaRPr lang="en-US" altLang="ja-JP" sz="1800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Optical modulator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34754" y="2394939"/>
            <a:ext cx="114646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altLang="ja-JP" sz="1800" dirty="0" smtClean="0">
                <a:solidFill>
                  <a:schemeClr val="tx1"/>
                </a:solidFill>
              </a:rPr>
              <a:t>Optical</a:t>
            </a:r>
          </a:p>
          <a:p>
            <a:pPr algn="ctr"/>
            <a:r>
              <a:rPr lang="en-US" altLang="ja-JP" sz="1800" dirty="0" smtClean="0">
                <a:solidFill>
                  <a:schemeClr val="tx1"/>
                </a:solidFill>
              </a:rPr>
              <a:t>band-pass</a:t>
            </a:r>
          </a:p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Filter 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83725" y="2542088"/>
            <a:ext cx="155219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altLang="ja-JP" sz="1800" dirty="0" err="1" smtClean="0">
                <a:solidFill>
                  <a:schemeClr val="tx1"/>
                </a:solidFill>
              </a:rPr>
              <a:t>Er</a:t>
            </a:r>
            <a:r>
              <a:rPr lang="en-US" altLang="ja-JP" sz="1800" dirty="0" smtClean="0">
                <a:solidFill>
                  <a:schemeClr val="tx1"/>
                </a:solidFill>
              </a:rPr>
              <a:t>-doped</a:t>
            </a:r>
          </a:p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fiber amplifier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88018" y="3717354"/>
            <a:ext cx="146706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altLang="ja-JP" sz="1800" dirty="0" err="1" smtClean="0">
                <a:solidFill>
                  <a:schemeClr val="tx1"/>
                </a:solidFill>
              </a:rPr>
              <a:t>Photodetector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248319" y="2403589"/>
            <a:ext cx="114646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altLang="ja-JP" sz="1800" dirty="0" smtClean="0">
                <a:solidFill>
                  <a:schemeClr val="tx1"/>
                </a:solidFill>
              </a:rPr>
              <a:t>Optical</a:t>
            </a:r>
          </a:p>
          <a:p>
            <a:pPr algn="ctr"/>
            <a:r>
              <a:rPr lang="en-US" altLang="ja-JP" sz="1800" dirty="0" smtClean="0">
                <a:solidFill>
                  <a:schemeClr val="tx1"/>
                </a:solidFill>
              </a:rPr>
              <a:t>band-pass</a:t>
            </a:r>
          </a:p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Filter 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273000" y="1268760"/>
            <a:ext cx="3964427" cy="2302816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114583" y="1360967"/>
            <a:ext cx="892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RoF </a:t>
            </a:r>
            <a:r>
              <a:rPr kumimoji="1" lang="en-US" altLang="ja-JP" sz="1800" dirty="0" err="1" smtClean="0">
                <a:solidFill>
                  <a:schemeClr val="tx1"/>
                </a:solidFill>
              </a:rPr>
              <a:t>Tx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5198860" y="2175511"/>
            <a:ext cx="3618307" cy="2302816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448727" y="3915837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RoF Rx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6" name="直線矢印コネクタ 15"/>
          <p:cNvCxnSpPr>
            <a:stCxn id="8" idx="3"/>
            <a:endCxn id="10" idx="1"/>
          </p:cNvCxnSpPr>
          <p:nvPr/>
        </p:nvCxnSpPr>
        <p:spPr>
          <a:xfrm>
            <a:off x="6935915" y="2865254"/>
            <a:ext cx="312404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>
            <a:stCxn id="10" idx="2"/>
            <a:endCxn id="9" idx="0"/>
          </p:cNvCxnSpPr>
          <p:nvPr/>
        </p:nvCxnSpPr>
        <p:spPr>
          <a:xfrm flipH="1">
            <a:off x="7821552" y="3326919"/>
            <a:ext cx="1" cy="39043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stCxn id="5" idx="2"/>
            <a:endCxn id="6" idx="0"/>
          </p:cNvCxnSpPr>
          <p:nvPr/>
        </p:nvCxnSpPr>
        <p:spPr>
          <a:xfrm>
            <a:off x="1495563" y="2191964"/>
            <a:ext cx="2198" cy="34147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>
            <a:stCxn id="6" idx="3"/>
            <a:endCxn id="7" idx="1"/>
          </p:cNvCxnSpPr>
          <p:nvPr/>
        </p:nvCxnSpPr>
        <p:spPr>
          <a:xfrm>
            <a:off x="2443993" y="2856604"/>
            <a:ext cx="390761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>
            <a:stCxn id="7" idx="3"/>
            <a:endCxn id="8" idx="1"/>
          </p:cNvCxnSpPr>
          <p:nvPr/>
        </p:nvCxnSpPr>
        <p:spPr>
          <a:xfrm>
            <a:off x="3981222" y="2856604"/>
            <a:ext cx="1402503" cy="865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3515801" y="4618083"/>
            <a:ext cx="248397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Vector network analyzer</a:t>
            </a:r>
          </a:p>
        </p:txBody>
      </p:sp>
      <p:cxnSp>
        <p:nvCxnSpPr>
          <p:cNvPr id="38" name="カギ線コネクタ 37"/>
          <p:cNvCxnSpPr>
            <a:stCxn id="36" idx="1"/>
            <a:endCxn id="6" idx="1"/>
          </p:cNvCxnSpPr>
          <p:nvPr/>
        </p:nvCxnSpPr>
        <p:spPr>
          <a:xfrm rot="10800000">
            <a:off x="551529" y="2856605"/>
            <a:ext cx="2964273" cy="1946145"/>
          </a:xfrm>
          <a:prstGeom prst="bentConnector3">
            <a:avLst>
              <a:gd name="adj1" fmla="val 107712"/>
            </a:avLst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カギ線コネクタ 39"/>
          <p:cNvCxnSpPr>
            <a:stCxn id="9" idx="3"/>
            <a:endCxn id="36" idx="3"/>
          </p:cNvCxnSpPr>
          <p:nvPr/>
        </p:nvCxnSpPr>
        <p:spPr>
          <a:xfrm flipH="1">
            <a:off x="5999774" y="3902020"/>
            <a:ext cx="2555312" cy="900729"/>
          </a:xfrm>
          <a:prstGeom prst="bentConnector3">
            <a:avLst>
              <a:gd name="adj1" fmla="val -8946"/>
            </a:avLst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円/楕円 44"/>
          <p:cNvSpPr/>
          <p:nvPr/>
        </p:nvSpPr>
        <p:spPr>
          <a:xfrm>
            <a:off x="4617253" y="2383069"/>
            <a:ext cx="474782" cy="474782"/>
          </a:xfrm>
          <a:prstGeom prst="ellipse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46" name="円/楕円 45"/>
          <p:cNvSpPr/>
          <p:nvPr/>
        </p:nvSpPr>
        <p:spPr>
          <a:xfrm>
            <a:off x="4294871" y="2383069"/>
            <a:ext cx="474782" cy="474782"/>
          </a:xfrm>
          <a:prstGeom prst="ellipse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47" name="円/楕円 46"/>
          <p:cNvSpPr/>
          <p:nvPr/>
        </p:nvSpPr>
        <p:spPr>
          <a:xfrm>
            <a:off x="4456062" y="2383069"/>
            <a:ext cx="474782" cy="474782"/>
          </a:xfrm>
          <a:prstGeom prst="ellipse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228147" y="1529180"/>
            <a:ext cx="13580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Optical fiber</a:t>
            </a:r>
          </a:p>
          <a:p>
            <a:pPr algn="ctr"/>
            <a:r>
              <a:rPr lang="en-US" altLang="ja-JP" sz="1800" dirty="0" smtClean="0">
                <a:solidFill>
                  <a:schemeClr val="tx1"/>
                </a:solidFill>
              </a:rPr>
              <a:t>0~15 km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547132" y="5013176"/>
            <a:ext cx="61131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chemeClr val="tx1"/>
                </a:solidFill>
              </a:rPr>
              <a:t>Tunable laser: </a:t>
            </a:r>
            <a:r>
              <a:rPr lang="en-US" altLang="ja-JP" sz="1400" dirty="0" err="1" smtClean="0">
                <a:solidFill>
                  <a:schemeClr val="tx1"/>
                </a:solidFill>
              </a:rPr>
              <a:t>Yenista</a:t>
            </a:r>
            <a:r>
              <a:rPr lang="en-US" altLang="ja-JP" sz="1400" dirty="0" smtClean="0">
                <a:solidFill>
                  <a:schemeClr val="tx1"/>
                </a:solidFill>
              </a:rPr>
              <a:t> optics OSICS TLS-AG (Power stability: ±0.03 dB)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MZ modulator: GIGOPTIX LX8901 (3-dB BW:&gt;65 GHz)</a:t>
            </a:r>
          </a:p>
          <a:p>
            <a:r>
              <a:rPr lang="en-US" altLang="ja-JP" sz="1400" dirty="0" err="1" smtClean="0">
                <a:solidFill>
                  <a:schemeClr val="tx1"/>
                </a:solidFill>
              </a:rPr>
              <a:t>Photodetector</a:t>
            </a:r>
            <a:r>
              <a:rPr lang="en-US" altLang="ja-JP" sz="1400" dirty="0" smtClean="0">
                <a:solidFill>
                  <a:schemeClr val="tx1"/>
                </a:solidFill>
              </a:rPr>
              <a:t>: u2t photonics XPDV4120 (3-dB BW:100 GHz)</a:t>
            </a:r>
          </a:p>
          <a:p>
            <a:r>
              <a:rPr lang="en-US" altLang="ja-JP" sz="1400" dirty="0" smtClean="0">
                <a:solidFill>
                  <a:schemeClr val="tx1"/>
                </a:solidFill>
              </a:rPr>
              <a:t>EDFA: </a:t>
            </a:r>
            <a:r>
              <a:rPr lang="en-US" altLang="ja-JP" sz="1400" dirty="0" err="1" smtClean="0">
                <a:solidFill>
                  <a:schemeClr val="tx1"/>
                </a:solidFill>
              </a:rPr>
              <a:t>Amonics</a:t>
            </a:r>
            <a:r>
              <a:rPr lang="en-US" altLang="ja-JP" sz="1400" dirty="0" smtClean="0">
                <a:solidFill>
                  <a:schemeClr val="tx1"/>
                </a:solidFill>
              </a:rPr>
              <a:t> Burst-mode EDFA (Sat. power 20 </a:t>
            </a:r>
            <a:r>
              <a:rPr lang="en-US" altLang="ja-JP" sz="1400" dirty="0" err="1" smtClean="0">
                <a:solidFill>
                  <a:schemeClr val="tx1"/>
                </a:solidFill>
              </a:rPr>
              <a:t>dBm</a:t>
            </a:r>
            <a:r>
              <a:rPr lang="en-US" altLang="ja-JP" sz="1400" dirty="0" smtClean="0">
                <a:solidFill>
                  <a:schemeClr val="tx1"/>
                </a:solidFill>
              </a:rPr>
              <a:t>, NF:&lt;5.5 dB)</a:t>
            </a:r>
          </a:p>
          <a:p>
            <a:r>
              <a:rPr kumimoji="1" lang="en-US" altLang="ja-JP" sz="1400" dirty="0" err="1" smtClean="0">
                <a:solidFill>
                  <a:schemeClr val="tx1"/>
                </a:solidFill>
              </a:rPr>
              <a:t>Bandpass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 filter1: BW &gt; 1 nm for generation of single sideband signal</a:t>
            </a:r>
          </a:p>
          <a:p>
            <a:r>
              <a:rPr lang="en-US" altLang="ja-JP" sz="1400" dirty="0" err="1" smtClean="0">
                <a:solidFill>
                  <a:schemeClr val="tx1"/>
                </a:solidFill>
              </a:rPr>
              <a:t>Bandpass</a:t>
            </a:r>
            <a:r>
              <a:rPr lang="en-US" altLang="ja-JP" sz="1400" dirty="0" smtClean="0">
                <a:solidFill>
                  <a:schemeClr val="tx1"/>
                </a:solidFill>
              </a:rPr>
              <a:t> filter2: BW ~ 1 nm for suppression of ASE noises from EDFA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 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766426" y="-1272"/>
            <a:ext cx="235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2013/1/18 </a:t>
            </a:r>
            <a:r>
              <a:rPr kumimoji="1" lang="ja-JP" altLang="en-US" dirty="0" smtClean="0"/>
              <a:t>菅野</a:t>
            </a:r>
            <a:r>
              <a:rPr kumimoji="1" lang="en-US" altLang="ja-JP" dirty="0" smtClean="0"/>
              <a:t>@NICT</a:t>
            </a:r>
            <a:endParaRPr kumimoji="1" lang="ja-JP" altLang="en-US" dirty="0"/>
          </a:p>
        </p:txBody>
      </p:sp>
      <p:sp>
        <p:nvSpPr>
          <p:cNvPr id="59" name="スライド番号プレースホルダー 5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4A1C-3995-594D-AD70-5655453935C8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644511" y="3949500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-18 </a:t>
            </a:r>
            <a:r>
              <a:rPr kumimoji="1" lang="en-US" altLang="ja-JP" sz="1800" dirty="0" err="1" smtClean="0">
                <a:solidFill>
                  <a:schemeClr val="tx1"/>
                </a:solidFill>
              </a:rPr>
              <a:t>dBm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61" name="直線矢印コネクタ 60"/>
          <p:cNvCxnSpPr>
            <a:stCxn id="60" idx="0"/>
          </p:cNvCxnSpPr>
          <p:nvPr/>
        </p:nvCxnSpPr>
        <p:spPr>
          <a:xfrm flipH="1" flipV="1">
            <a:off x="4130882" y="2856604"/>
            <a:ext cx="13125" cy="109289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Tetsuya Kawanishi, NICT, et al.</a:t>
            </a:r>
            <a:endParaRPr lang="en-GB"/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685800" y="548680"/>
            <a:ext cx="7708987" cy="6751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ja-JP" dirty="0" smtClean="0">
                <a:ea typeface="ＭＳ Ｐゴシック" charset="-128"/>
              </a:rPr>
              <a:t>Experimental Setup of </a:t>
            </a:r>
            <a:r>
              <a:rPr lang="en-US" altLang="ja-JP" dirty="0" err="1" smtClean="0">
                <a:ea typeface="ＭＳ Ｐゴシック" charset="-128"/>
              </a:rPr>
              <a:t>RoF</a:t>
            </a:r>
            <a:r>
              <a:rPr lang="en-US" altLang="ja-JP" dirty="0" smtClean="0">
                <a:ea typeface="ＭＳ Ｐゴシック" charset="-128"/>
              </a:rPr>
              <a:t> Link</a:t>
            </a:r>
            <a:endParaRPr lang="en-US" altLang="ja-JP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4291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0"/>
            <a:ext cx="3428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/>
              <a:t>RoF</a:t>
            </a:r>
            <a:r>
              <a:rPr kumimoji="1" lang="ja-JP" altLang="en-US" sz="2400" b="1" dirty="0" smtClean="0"/>
              <a:t>システム</a:t>
            </a:r>
            <a:r>
              <a:rPr kumimoji="1" lang="en-US" altLang="ja-JP" sz="2400" b="1" dirty="0" smtClean="0"/>
              <a:t>f</a:t>
            </a:r>
            <a:r>
              <a:rPr kumimoji="1" lang="ja-JP" altLang="en-US" sz="2400" b="1" dirty="0" smtClean="0"/>
              <a:t>特測定結果</a:t>
            </a:r>
            <a:endParaRPr kumimoji="1" lang="ja-JP" altLang="en-US" sz="2400" b="1" dirty="0"/>
          </a:p>
        </p:txBody>
      </p:sp>
      <p:pic>
        <p:nvPicPr>
          <p:cNvPr id="5" name="図 4" descr="ad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445" y="834752"/>
            <a:ext cx="3429000" cy="3962400"/>
          </a:xfrm>
          <a:prstGeom prst="rect">
            <a:avLst/>
          </a:prstGeom>
        </p:spPr>
      </p:pic>
      <p:pic>
        <p:nvPicPr>
          <p:cNvPr id="6" name="図 5" descr="aj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606" y="834752"/>
            <a:ext cx="3429000" cy="396240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2267744" y="5396671"/>
            <a:ext cx="47596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Amplitude Deviation:</a:t>
            </a:r>
            <a:r>
              <a:rPr kumimoji="1" lang="en-US" altLang="ja-JP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 smtClean="0">
                <a:solidFill>
                  <a:schemeClr val="tx1"/>
                </a:solidFill>
              </a:rPr>
              <a:t>&lt; </a:t>
            </a:r>
            <a:r>
              <a:rPr lang="en-US" altLang="ja-JP" sz="1800" dirty="0">
                <a:solidFill>
                  <a:schemeClr val="tx1"/>
                </a:solidFill>
              </a:rPr>
              <a:t>2 </a:t>
            </a:r>
            <a:r>
              <a:rPr lang="en-US" altLang="ja-JP" sz="1800" dirty="0" err="1" smtClean="0">
                <a:solidFill>
                  <a:schemeClr val="tx1"/>
                </a:solidFill>
              </a:rPr>
              <a:t>dBp</a:t>
            </a:r>
            <a:r>
              <a:rPr lang="en-US" altLang="ja-JP" sz="1800" dirty="0" smtClean="0">
                <a:solidFill>
                  <a:schemeClr val="tx1"/>
                </a:solidFill>
              </a:rPr>
              <a:t>-p at 40.5-47 GHz</a:t>
            </a:r>
          </a:p>
          <a:p>
            <a:pPr lvl="1"/>
            <a:r>
              <a:rPr lang="en-US" altLang="ja-JP" sz="1800" dirty="0" smtClean="0">
                <a:solidFill>
                  <a:schemeClr val="tx1"/>
                </a:solidFill>
              </a:rPr>
              <a:t>				     ~ </a:t>
            </a:r>
            <a:r>
              <a:rPr lang="en-US" altLang="ja-JP" sz="1800" dirty="0">
                <a:solidFill>
                  <a:schemeClr val="tx1"/>
                </a:solidFill>
              </a:rPr>
              <a:t>2 </a:t>
            </a:r>
            <a:r>
              <a:rPr lang="en-US" altLang="ja-JP" sz="1800" dirty="0" err="1" smtClean="0">
                <a:solidFill>
                  <a:schemeClr val="tx1"/>
                </a:solidFill>
              </a:rPr>
              <a:t>dBp</a:t>
            </a:r>
            <a:r>
              <a:rPr lang="en-US" altLang="ja-JP" sz="1800" dirty="0" smtClean="0">
                <a:solidFill>
                  <a:schemeClr val="tx1"/>
                </a:solidFill>
              </a:rPr>
              <a:t>-p at 57-66 GHz </a:t>
            </a: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4A1C-3995-594D-AD70-5655453935C8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766426" y="-1272"/>
            <a:ext cx="235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2013/1/18 </a:t>
            </a:r>
            <a:r>
              <a:rPr kumimoji="1" lang="ja-JP" altLang="en-US" dirty="0" smtClean="0"/>
              <a:t>菅野</a:t>
            </a:r>
            <a:r>
              <a:rPr kumimoji="1" lang="en-US" altLang="ja-JP" dirty="0" smtClean="0"/>
              <a:t>@NICT</a:t>
            </a:r>
            <a:endParaRPr kumimoji="1" lang="ja-JP" altLang="en-US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Tetsuya Kawanishi, NICT,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1645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0"/>
            <a:ext cx="5044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/>
              <a:t>RoF</a:t>
            </a:r>
            <a:r>
              <a:rPr kumimoji="1" lang="ja-JP" altLang="en-US" sz="2400" b="1" dirty="0" smtClean="0"/>
              <a:t>システム</a:t>
            </a:r>
            <a:r>
              <a:rPr kumimoji="1" lang="en-US" altLang="ja-JP" sz="2400" b="1" dirty="0" smtClean="0"/>
              <a:t> </a:t>
            </a:r>
            <a:r>
              <a:rPr kumimoji="1" lang="ja-JP" altLang="en-US" sz="2400" b="1" dirty="0" smtClean="0"/>
              <a:t>ファイバ伝送後</a:t>
            </a:r>
            <a:r>
              <a:rPr kumimoji="1" lang="en-US" altLang="ja-JP" sz="2400" b="1" dirty="0" smtClean="0"/>
              <a:t>f</a:t>
            </a:r>
            <a:r>
              <a:rPr kumimoji="1" lang="ja-JP" altLang="en-US" sz="2400" b="1" dirty="0" smtClean="0"/>
              <a:t>特比較</a:t>
            </a:r>
            <a:endParaRPr kumimoji="1" lang="ja-JP" altLang="en-US" sz="2400" b="1" dirty="0"/>
          </a:p>
        </p:txBody>
      </p:sp>
      <p:pic>
        <p:nvPicPr>
          <p:cNvPr id="6" name="図 5" descr="trans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388" y="1270992"/>
            <a:ext cx="5168900" cy="388620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391695" y="5487615"/>
            <a:ext cx="86549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Frequency response of </a:t>
            </a:r>
            <a:r>
              <a:rPr lang="en-US" altLang="ja-JP" dirty="0" err="1" smtClean="0">
                <a:solidFill>
                  <a:schemeClr val="tx1"/>
                </a:solidFill>
              </a:rPr>
              <a:t>RoF</a:t>
            </a:r>
            <a:r>
              <a:rPr lang="en-US" altLang="ja-JP" dirty="0" smtClean="0">
                <a:solidFill>
                  <a:schemeClr val="tx1"/>
                </a:solidFill>
              </a:rPr>
              <a:t> link at 40-48 GHz and 56-67 GHz bands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4A1C-3995-594D-AD70-5655453935C8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766426" y="-1272"/>
            <a:ext cx="235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2013/1/18 </a:t>
            </a:r>
            <a:r>
              <a:rPr kumimoji="1" lang="ja-JP" altLang="en-US" dirty="0" smtClean="0"/>
              <a:t>菅野</a:t>
            </a:r>
            <a:r>
              <a:rPr kumimoji="1" lang="en-US" altLang="ja-JP" dirty="0" smtClean="0"/>
              <a:t>@NICT</a:t>
            </a:r>
            <a:endParaRPr kumimoji="1" lang="ja-JP" altLang="en-US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Tetsuya Kawanishi, NICT,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4953684"/>
      </p:ext>
    </p:extLst>
  </p:cSld>
  <p:clrMapOvr>
    <a:masterClrMapping/>
  </p:clrMapOvr>
</p:sld>
</file>

<file path=ppt/theme/theme1.xml><?xml version="1.0" encoding="utf-8"?>
<a:theme xmlns:a="http://schemas.openxmlformats.org/drawingml/2006/main" name="11-12-xxxx-00-00aj-ieee-802-11aj-backhaul-usage-model-proposal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11-12-xxxx-00-00aj-ieee-802-11aj-backhaul-usage-model-proposal</Template>
  <TotalTime>761</TotalTime>
  <Words>1142</Words>
  <Application>Microsoft Macintosh PowerPoint</Application>
  <PresentationFormat>On-screen Show (4:3)</PresentationFormat>
  <Paragraphs>211</Paragraphs>
  <Slides>13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11-12-xxxx-00-00aj-ieee-802-11aj-backhaul-usage-model-proposal</vt:lpstr>
      <vt:lpstr>Document</vt:lpstr>
      <vt:lpstr>Proposal of RoF Extension Link Backhaul for Category 4</vt:lpstr>
      <vt:lpstr>Abstract</vt:lpstr>
      <vt:lpstr>Overview of WFA VHT usage models for 802.11ad</vt:lpstr>
      <vt:lpstr>Category 4: Backhaul </vt:lpstr>
      <vt:lpstr>Usage Model 4c: RoF Extension Link Backhaul </vt:lpstr>
      <vt:lpstr>Usage Model 4c: RoF Extension Link Backhaul</vt:lpstr>
      <vt:lpstr>PowerPoint Presentation</vt:lpstr>
      <vt:lpstr>PowerPoint Presentation</vt:lpstr>
      <vt:lpstr>PowerPoint Presentation</vt:lpstr>
      <vt:lpstr>Summary</vt:lpstr>
      <vt:lpstr>Straw Poll</vt:lpstr>
      <vt:lpstr>Straw Poll</vt:lpstr>
      <vt:lpstr>Acknowledgments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hiroyo ogawa 2</dc:creator>
  <cp:lastModifiedBy>Peng Xiaoming</cp:lastModifiedBy>
  <cp:revision>31</cp:revision>
  <cp:lastPrinted>1601-01-01T00:00:00Z</cp:lastPrinted>
  <dcterms:created xsi:type="dcterms:W3CDTF">2013-01-18T03:16:41Z</dcterms:created>
  <dcterms:modified xsi:type="dcterms:W3CDTF">2013-01-23T01:37:36Z</dcterms:modified>
</cp:coreProperties>
</file>