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84" r:id="rId5"/>
    <p:sldId id="280" r:id="rId6"/>
    <p:sldId id="285" r:id="rId7"/>
    <p:sldId id="27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319982" y="898575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4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802.11-11/0291r0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79441E-BE25-4D64-9455-7DCD2E170A7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802.11-13/0165r0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January</a:t>
            </a:r>
            <a:r>
              <a:rPr lang="en-US" dirty="0" smtClean="0"/>
              <a:t> 2013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2013-01-17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January 2013.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Approximately </a:t>
            </a:r>
            <a:r>
              <a:rPr lang="en-US" dirty="0" smtClean="0"/>
              <a:t>280</a:t>
            </a:r>
            <a:r>
              <a:rPr lang="en-US" dirty="0" smtClean="0"/>
              <a:t> </a:t>
            </a:r>
            <a:r>
              <a:rPr lang="en-US" dirty="0" smtClean="0"/>
              <a:t>comments are </a:t>
            </a:r>
            <a:r>
              <a:rPr lang="en-US" dirty="0" smtClean="0"/>
              <a:t>resolved</a:t>
            </a:r>
            <a:r>
              <a:rPr lang="en-US" dirty="0" smtClean="0"/>
              <a:t>; </a:t>
            </a:r>
            <a:r>
              <a:rPr lang="en-US" dirty="0" smtClean="0"/>
              <a:t>remaining unresolved comments will be submitted in initial LB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2013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4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May/July</a:t>
            </a:r>
            <a:r>
              <a:rPr lang="en-US" sz="2000" dirty="0"/>
              <a:t> ballot on D2.0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</a:t>
            </a:r>
            <a:r>
              <a:rPr lang="en-US" sz="2000" dirty="0" smtClean="0"/>
              <a:t>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</a:t>
            </a:r>
            <a:r>
              <a:rPr lang="en-US" sz="2000" dirty="0" smtClean="0"/>
              <a:t>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625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sz="2400" dirty="0" smtClean="0"/>
              <a:t>Feb 22 (Friday)</a:t>
            </a:r>
          </a:p>
          <a:p>
            <a:pPr lvl="1"/>
            <a:r>
              <a:rPr lang="en-US" sz="2400" dirty="0" smtClean="0"/>
              <a:t>March 11 (Monday)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the </a:t>
            </a:r>
            <a:r>
              <a:rPr lang="en-US" dirty="0" err="1" smtClean="0"/>
              <a:t>TGmc</a:t>
            </a:r>
            <a:r>
              <a:rPr lang="en-US" dirty="0" smtClean="0"/>
              <a:t> editor </a:t>
            </a:r>
            <a:r>
              <a:rPr lang="en-US" dirty="0" smtClean="0"/>
              <a:t>to prepare </a:t>
            </a:r>
            <a:r>
              <a:rPr lang="en-US" dirty="0" smtClean="0"/>
              <a:t>P802.11mc </a:t>
            </a:r>
            <a:r>
              <a:rPr lang="en-US" dirty="0" smtClean="0"/>
              <a:t>D1.0 </a:t>
            </a:r>
            <a:r>
              <a:rPr lang="en-US" dirty="0" smtClean="0"/>
              <a:t>from P802.11mc D0.7 according to changes </a:t>
            </a:r>
            <a:r>
              <a:rPr lang="en-US" dirty="0" smtClean="0"/>
              <a:t>approved </a:t>
            </a:r>
            <a:r>
              <a:rPr lang="en-US" dirty="0" smtClean="0"/>
              <a:t>by </a:t>
            </a:r>
            <a:r>
              <a:rPr lang="en-US" dirty="0" err="1" smtClean="0"/>
              <a:t>TGmc</a:t>
            </a:r>
            <a:r>
              <a:rPr lang="en-US" dirty="0" smtClean="0"/>
              <a:t> at </a:t>
            </a:r>
            <a:r>
              <a:rPr lang="en-US" dirty="0" smtClean="0"/>
              <a:t>this session </a:t>
            </a:r>
            <a:r>
              <a:rPr lang="en-US" dirty="0" smtClean="0"/>
              <a:t>and</a:t>
            </a:r>
            <a:endParaRPr lang="en-CA" dirty="0" smtClean="0"/>
          </a:p>
          <a:p>
            <a:r>
              <a:rPr lang="en-US" dirty="0" smtClean="0"/>
              <a:t>Approve a 30 day </a:t>
            </a:r>
            <a:r>
              <a:rPr lang="en-US" dirty="0"/>
              <a:t>w</a:t>
            </a:r>
            <a:r>
              <a:rPr lang="en-US" dirty="0" smtClean="0"/>
              <a:t>orking group technical letter ballot </a:t>
            </a:r>
            <a:r>
              <a:rPr lang="en-US" dirty="0" smtClean="0"/>
              <a:t>asking the question “Should </a:t>
            </a:r>
            <a:r>
              <a:rPr lang="en-US" dirty="0" smtClean="0"/>
              <a:t>P802.11mc_D1.0 </a:t>
            </a:r>
            <a:r>
              <a:rPr lang="en-US" dirty="0" smtClean="0"/>
              <a:t>be forwarded to Sponsor Ballot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 Moved: </a:t>
            </a:r>
            <a:r>
              <a:rPr lang="en-US" dirty="0" smtClean="0"/>
              <a:t>Mark Hamilton</a:t>
            </a:r>
            <a:endParaRPr lang="en-US" dirty="0" smtClean="0"/>
          </a:p>
          <a:p>
            <a:r>
              <a:rPr lang="en-US" dirty="0" smtClean="0"/>
              <a:t>Seconded: </a:t>
            </a:r>
            <a:r>
              <a:rPr lang="en-US" dirty="0" smtClean="0"/>
              <a:t>Graham Smith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10-0-0 Passes</a:t>
            </a:r>
            <a:endParaRPr lang="en-US" dirty="0" smtClean="0"/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19   </a:t>
            </a:r>
            <a:r>
              <a:rPr lang="en-US" dirty="0" smtClean="0"/>
              <a:t>(Thurs </a:t>
            </a:r>
            <a:r>
              <a:rPr lang="en-US" dirty="0" smtClean="0"/>
              <a:t>PM2)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23B099D-3E48-422B-A44F-14A5C52FF8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9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Initial Letter Ballot</a:t>
            </a:r>
          </a:p>
          <a:p>
            <a:r>
              <a:rPr lang="en-US" dirty="0" smtClean="0"/>
              <a:t>Continued </a:t>
            </a:r>
            <a:r>
              <a:rPr lang="en-US" dirty="0" smtClean="0"/>
              <a:t>Comment </a:t>
            </a:r>
            <a:r>
              <a:rPr lang="en-US" dirty="0" smtClean="0"/>
              <a:t>Resolution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1644</TotalTime>
  <Words>428</Words>
  <Application>Microsoft Office PowerPoint</Application>
  <PresentationFormat>On-screen Show (4:3)</PresentationFormat>
  <Paragraphs>94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802.11mc Closing Report for January 2013</vt:lpstr>
      <vt:lpstr>Abstract</vt:lpstr>
      <vt:lpstr>Status: comment resolution </vt:lpstr>
      <vt:lpstr>TGmc Plan of Record</vt:lpstr>
      <vt:lpstr>Teleconferences</vt:lpstr>
      <vt:lpstr>Motion 19   (Thurs PM2)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190</cp:revision>
  <cp:lastPrinted>1998-02-10T13:28:06Z</cp:lastPrinted>
  <dcterms:created xsi:type="dcterms:W3CDTF">2009-11-09T00:32:22Z</dcterms:created>
  <dcterms:modified xsi:type="dcterms:W3CDTF">2013-01-18T03:18:16Z</dcterms:modified>
</cp:coreProperties>
</file>