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768" y="-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802.11-13/0154r0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49C88E9-EC12-4287-99A5-81D34C9AF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2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802.11-13/0154r0</a:t>
            </a: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/>
              <a:t>Stephen McCann, RIM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26551D7-E6EC-43A4-A9D0-0201A2BBD2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01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802.11-13/0154r0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2013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RIM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FA0DF2A-4090-463A-968B-4ABD6F561DCD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802.11-13/0154r0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2013</a:t>
            </a:r>
            <a:endParaRPr lang="en-GB" sz="1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RIM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FC90757E-C0E7-4B96-A93C-95E1D9823341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802.11-13/0154r0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2013</a:t>
            </a:r>
            <a:endParaRPr lang="en-GB" sz="140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RIM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A7B95730-A268-494D-91A1-2AFF9480B191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A98C2C-8D7F-42C2-B8BD-A976FFC20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6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10CFEF-2439-46F4-92BF-4E85320BA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51B9D92-C207-40BF-8E41-424E2C7C2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F6EF58-678B-40E3-B129-E21CB54C2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3E2EFF8-B32E-4460-97A5-036F2CCB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7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3F323D-FF7F-4BD0-983B-4EEB81ABDE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C0D3C4-9F7F-482A-8A78-B9A0F69C8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1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BD90BF-033E-4806-ADEB-83C350131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4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39299C5-D044-4335-ADF9-060E3FDA9E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5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0C7A5B-597F-4943-AD7D-2194C54B29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43014FC-595E-4E57-BD7D-B6581FB16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7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7AE716F1-E71B-4297-9DF8-3DCC515C86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</a:t>
            </a:r>
            <a:r>
              <a:rPr lang="en-GB" sz="1800" b="1" dirty="0" smtClean="0"/>
              <a:t>802.11-13/0154r0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GB" sz="180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RIM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0AA6CC1-B35F-400A-AD97-617E7B9F358A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err="1" smtClean="0"/>
              <a:t>TGaq</a:t>
            </a:r>
            <a:r>
              <a:rPr lang="en-GB" dirty="0" smtClean="0"/>
              <a:t>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2013-01-18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/>
        </p:nvGraphicFramePr>
        <p:xfrm>
          <a:off x="522288" y="2273300"/>
          <a:ext cx="7881937" cy="222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Document" r:id="rId4" imgW="8145092" imgH="2304780" progId="Word.Document.8">
                  <p:embed/>
                </p:oleObj>
              </mc:Choice>
              <mc:Fallback>
                <p:oleObj name="Document" r:id="rId4" imgW="8145092" imgH="230478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273300"/>
                        <a:ext cx="7881937" cy="222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GB" sz="180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RIM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A842C95A-9891-4D85-99F3-CBA09F6CADDF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</a:t>
            </a:r>
            <a:r>
              <a:rPr lang="en-GB" sz="3200" dirty="0" err="1" smtClean="0"/>
              <a:t>TGaq</a:t>
            </a:r>
            <a:r>
              <a:rPr lang="en-GB" sz="3200" dirty="0" smtClean="0"/>
              <a:t> (Pre-Association Discovery) for January 2013, Vancouver, BC, Canada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GB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RIM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53C9A94-B312-452C-97DA-880A7EDB2DCC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495925"/>
          </a:xfrm>
        </p:spPr>
        <p:txBody>
          <a:bodyPr/>
          <a:lstStyle/>
          <a:p>
            <a:r>
              <a:rPr lang="en-GB" sz="2800" dirty="0" smtClean="0"/>
              <a:t>Summary</a:t>
            </a:r>
          </a:p>
          <a:p>
            <a:pPr lvl="1"/>
            <a:r>
              <a:rPr lang="en-GB" sz="2400" dirty="0" smtClean="0"/>
              <a:t>Officer Election</a:t>
            </a:r>
          </a:p>
          <a:p>
            <a:pPr lvl="1"/>
            <a:r>
              <a:rPr lang="en-GB" sz="2400" dirty="0" smtClean="0"/>
              <a:t>Requirements Analysis</a:t>
            </a:r>
          </a:p>
          <a:p>
            <a:pPr lvl="2"/>
            <a:r>
              <a:rPr lang="en-GB" sz="2200" dirty="0" smtClean="0"/>
              <a:t>11-13-0125-03-00aq-use-case-analysis.doc</a:t>
            </a:r>
          </a:p>
          <a:p>
            <a:pPr lvl="2"/>
            <a:r>
              <a:rPr lang="en-GB" sz="2200" dirty="0" smtClean="0"/>
              <a:t>11-13-0118-02-00aq-summary-of-PAD-SG-use-cases-update.doc</a:t>
            </a:r>
            <a:endParaRPr lang="en-GB" sz="2200" dirty="0" smtClean="0"/>
          </a:p>
          <a:p>
            <a:pPr lvl="1"/>
            <a:r>
              <a:rPr lang="en-GB" sz="2400" dirty="0" smtClean="0"/>
              <a:t>Updated </a:t>
            </a:r>
            <a:r>
              <a:rPr lang="en-GB" sz="2400" dirty="0" smtClean="0"/>
              <a:t>use case &amp; requirements </a:t>
            </a:r>
            <a:r>
              <a:rPr lang="en-GB" sz="2400" dirty="0" smtClean="0"/>
              <a:t>doc</a:t>
            </a:r>
            <a:endParaRPr lang="en-GB" sz="2400" dirty="0" smtClean="0"/>
          </a:p>
          <a:p>
            <a:pPr lvl="1"/>
            <a:r>
              <a:rPr lang="en-GB" sz="2400" dirty="0" smtClean="0"/>
              <a:t>T</a:t>
            </a:r>
            <a:r>
              <a:rPr lang="en-GB" sz="2400" dirty="0" smtClean="0"/>
              <a:t>eleconferences</a:t>
            </a:r>
          </a:p>
          <a:p>
            <a:pPr lvl="1"/>
            <a:r>
              <a:rPr lang="en-GB" sz="2400" dirty="0" smtClean="0"/>
              <a:t>Initial Timeline</a:t>
            </a:r>
            <a:endParaRPr lang="en-GB" sz="2400" dirty="0" smtClean="0"/>
          </a:p>
          <a:p>
            <a:r>
              <a:rPr lang="en-GB" sz="2800" dirty="0" smtClean="0"/>
              <a:t>Plans for March 2013</a:t>
            </a:r>
            <a:endParaRPr lang="en-GB" dirty="0" smtClean="0"/>
          </a:p>
          <a:p>
            <a:pPr lvl="1"/>
            <a:r>
              <a:rPr lang="en-GB" sz="2400" dirty="0" smtClean="0"/>
              <a:t>Call for </a:t>
            </a:r>
            <a:r>
              <a:rPr lang="en-GB" sz="2400" dirty="0" smtClean="0"/>
              <a:t>Presentations</a:t>
            </a:r>
          </a:p>
          <a:p>
            <a:pPr lvl="1"/>
            <a:r>
              <a:rPr lang="en-GB" sz="2400" dirty="0" smtClean="0"/>
              <a:t>Requirements and terminology</a:t>
            </a:r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12986</TotalTime>
  <Words>113</Words>
  <Application>Microsoft Office PowerPoint</Application>
  <PresentationFormat>On-screen Show (4:3)</PresentationFormat>
  <Paragraphs>37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802-11-Submission</vt:lpstr>
      <vt:lpstr>Document</vt:lpstr>
      <vt:lpstr>TGaq Closing Report</vt:lpstr>
      <vt:lpstr>Abstract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Stephen McCann</cp:lastModifiedBy>
  <cp:revision>721</cp:revision>
  <cp:lastPrinted>1998-02-10T13:28:06Z</cp:lastPrinted>
  <dcterms:created xsi:type="dcterms:W3CDTF">2004-12-02T14:01:45Z</dcterms:created>
  <dcterms:modified xsi:type="dcterms:W3CDTF">2013-01-18T03:30:33Z</dcterms:modified>
</cp:coreProperties>
</file>