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79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David </a:t>
            </a:r>
            <a:r>
              <a:rPr lang="en-US" dirty="0" err="1" smtClean="0"/>
              <a:t>Halasz</a:t>
            </a:r>
            <a:r>
              <a:rPr lang="en-US" dirty="0" smtClean="0"/>
              <a:t>, Motorola Mobility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277902" y="332601"/>
            <a:ext cx="316759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1/11-11-1137-13-00ah-specification-framework-for-tgah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Motorola Mobility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January</a:t>
            </a:r>
            <a:r>
              <a:rPr lang="en-US" dirty="0" smtClean="0"/>
              <a:t> 2013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2013-1-16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315874694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p:oleObj spid="_x0000_s1081" name="Document" r:id="rId4" imgW="8700545" imgH="4136595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continued on specification framework</a:t>
            </a:r>
          </a:p>
          <a:p>
            <a:pPr lvl="1"/>
            <a:r>
              <a:rPr lang="en-US" dirty="0" smtClean="0"/>
              <a:t>Update to the spec framework adopted</a:t>
            </a:r>
          </a:p>
          <a:p>
            <a:pPr lvl="1"/>
            <a:r>
              <a:rPr lang="en-US" dirty="0" smtClean="0">
                <a:hlinkClick r:id="rId2"/>
              </a:rPr>
              <a:t>11-11-1137-13-00ah-specification-framework-for-tgah.docx</a:t>
            </a:r>
            <a:endParaRPr lang="en-US" dirty="0" smtClean="0"/>
          </a:p>
          <a:p>
            <a:pPr lvl="1"/>
            <a:r>
              <a:rPr lang="en-US" dirty="0" smtClean="0"/>
              <a:t>20 Specification framework submissions presented and passed 20 motions to update the specification framework document.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</a:t>
            </a:r>
            <a:r>
              <a:rPr lang="en-US" dirty="0" smtClean="0"/>
              <a:t>rap </a:t>
            </a:r>
            <a:r>
              <a:rPr lang="en-US" dirty="0" smtClean="0"/>
              <a:t>up on specification framework</a:t>
            </a:r>
          </a:p>
          <a:p>
            <a:r>
              <a:rPr lang="en-US" dirty="0" smtClean="0"/>
              <a:t>Move forward with draft text</a:t>
            </a:r>
            <a:r>
              <a:rPr lang="en-US" dirty="0" smtClean="0"/>
              <a:t>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13</a:t>
            </a:r>
            <a:r>
              <a:rPr lang="en-US" dirty="0" smtClean="0"/>
              <a:t> </a:t>
            </a:r>
            <a:r>
              <a:rPr lang="en-US" dirty="0" smtClean="0"/>
              <a:t>at 7 PM ET 1 hour</a:t>
            </a:r>
          </a:p>
          <a:p>
            <a:pPr marL="1009650" lvl="1" indent="-609600"/>
            <a:r>
              <a:rPr lang="en-US" dirty="0" smtClean="0"/>
              <a:t>Prepare for </a:t>
            </a:r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face-to-face meeting</a:t>
            </a:r>
          </a:p>
          <a:p>
            <a:pPr marL="609600" indent="-609600"/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 – </a:t>
            </a:r>
            <a:r>
              <a:rPr lang="en-US" dirty="0" smtClean="0"/>
              <a:t>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dirty="0" smtClean="0"/>
              <a:t>Current</a:t>
            </a:r>
            <a:endParaRPr lang="en-US" dirty="0" smtClean="0"/>
          </a:p>
          <a:p>
            <a:pPr lvl="1"/>
            <a:r>
              <a:rPr lang="en-US" dirty="0" smtClean="0"/>
              <a:t>Internal Task Group Ballot : </a:t>
            </a:r>
            <a:r>
              <a:rPr lang="en-US" dirty="0" smtClean="0"/>
              <a:t>March </a:t>
            </a:r>
            <a:r>
              <a:rPr lang="en-US" dirty="0" smtClean="0"/>
              <a:t>2013</a:t>
            </a:r>
          </a:p>
          <a:p>
            <a:pPr lvl="1"/>
            <a:r>
              <a:rPr lang="en-US" dirty="0" smtClean="0"/>
              <a:t>Initial Letter Ballot : </a:t>
            </a:r>
            <a:r>
              <a:rPr lang="en-US" dirty="0" smtClean="0"/>
              <a:t>July </a:t>
            </a:r>
            <a:r>
              <a:rPr lang="en-US" dirty="0" smtClean="0"/>
              <a:t>2013</a:t>
            </a:r>
          </a:p>
          <a:p>
            <a:pPr lvl="1"/>
            <a:r>
              <a:rPr lang="en-US" dirty="0" smtClean="0"/>
              <a:t>While no change in date, this may move out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1608</TotalTime>
  <Words>154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802-11-PathProtection</vt:lpstr>
      <vt:lpstr>Document</vt:lpstr>
      <vt:lpstr>IEEE 802.11ah Closing Report for January 2013</vt:lpstr>
      <vt:lpstr>Activity in TGah</vt:lpstr>
      <vt:lpstr>Going forward</vt:lpstr>
      <vt:lpstr>Teleconference</vt:lpstr>
      <vt:lpstr>Timeline – No change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build</cp:lastModifiedBy>
  <cp:revision>186</cp:revision>
  <cp:lastPrinted>1998-02-10T13:28:06Z</cp:lastPrinted>
  <dcterms:created xsi:type="dcterms:W3CDTF">2009-11-09T00:32:22Z</dcterms:created>
  <dcterms:modified xsi:type="dcterms:W3CDTF">2013-01-17T00:18:45Z</dcterms:modified>
</cp:coreProperties>
</file>