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2" r:id="rId4"/>
    <p:sldId id="263" r:id="rId5"/>
    <p:sldId id="265" r:id="rId6"/>
    <p:sldId id="266" r:id="rId7"/>
    <p:sldId id="268" r:id="rId8"/>
    <p:sldId id="267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552" autoAdjust="0"/>
  </p:normalViewPr>
  <p:slideViewPr>
    <p:cSldViewPr>
      <p:cViewPr varScale="1">
        <p:scale>
          <a:sx n="89" d="100"/>
          <a:sy n="89" d="100"/>
        </p:scale>
        <p:origin x="-896" y="-10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802.11-y13/0119r0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0984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802.11-y13/0119r0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60225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802.11-y13/0119r0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802.11-y13/0119r0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802.11-y13/0119r0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802.11-y13/0119r0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P802.11-12/1427r2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1D1BDB0B-EA10-DA4F-A289-10D32EADFFC2}" type="slidenum">
              <a:rPr lang="en-US"/>
              <a:pPr/>
              <a:t>8</a:t>
            </a:fld>
            <a:endParaRPr lang="en-US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7562" cy="3470275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 3rd,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 3rd,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 3rd,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 3rd,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 3rd,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 3rd,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 3rd,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 3rd,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 3rd,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 3rd,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11-13/0119r0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January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 3rd, Huawei Technologies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 smtClean="0"/>
              <a:t>TGak</a:t>
            </a:r>
            <a:r>
              <a:rPr lang="en-GB" dirty="0" smtClean="0"/>
              <a:t> Process and Schedule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2013-01-15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Group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456926"/>
              </p:ext>
            </p:extLst>
          </p:nvPr>
        </p:nvGraphicFramePr>
        <p:xfrm>
          <a:off x="685800" y="2438400"/>
          <a:ext cx="7772400" cy="1066801"/>
        </p:xfrm>
        <a:graphic>
          <a:graphicData uri="http://schemas.openxmlformats.org/drawingml/2006/table">
            <a:tbl>
              <a:tblPr/>
              <a:tblGrid>
                <a:gridCol w="1701800"/>
                <a:gridCol w="1406525"/>
                <a:gridCol w="1387475"/>
                <a:gridCol w="1600200"/>
                <a:gridCol w="1676400"/>
              </a:tblGrid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Address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Affiliations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Phone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Email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231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>
                          <a:effectLst/>
                          <a:latin typeface="Times New Roman"/>
                          <a:ea typeface="Times New Roman"/>
                        </a:rPr>
                        <a:t>Donald Eastlake</a:t>
                      </a:r>
                      <a:endParaRPr lang="en-US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Huawei Technologies</a:t>
                      </a:r>
                      <a:endParaRPr lang="en-US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>
                          <a:effectLst/>
                          <a:latin typeface="Times New Roman"/>
                          <a:ea typeface="Times New Roman"/>
                        </a:rPr>
                        <a:t>155 Beaver Street, Milford, MA 01757 USA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>
                          <a:effectLst/>
                          <a:latin typeface="Times New Roman"/>
                          <a:ea typeface="Times New Roman"/>
                        </a:rPr>
                        <a:t>+1-508-333-2270</a:t>
                      </a:r>
                      <a:endParaRPr lang="en-US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 dirty="0">
                          <a:effectLst/>
                          <a:latin typeface="Times New Roman"/>
                          <a:ea typeface="Times New Roman"/>
                        </a:rPr>
                        <a:t>d3e3e3@gmail.com</a:t>
                      </a:r>
                      <a:endParaRPr lang="en-US" sz="3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January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 3rd,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document is about IEEE P802.11ak Process and Schedule questions going </a:t>
            </a:r>
            <a:r>
              <a:rPr lang="en-GB" dirty="0" smtClean="0"/>
              <a:t>forward up to Draft 0.0.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 3rd,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What do we need?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Use Cases?</a:t>
            </a:r>
          </a:p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Evaluation Criteria?</a:t>
            </a:r>
          </a:p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Call for Proposals?</a:t>
            </a:r>
          </a:p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Down Selection Process?</a:t>
            </a:r>
          </a:p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Draft 0.0!</a:t>
            </a:r>
            <a:endParaRPr lang="en-GB" sz="2800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Donald Eastlake 3rd,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Use Cases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We do have the PAR and 5 Criteria. The goal is that 802.11 associations be usable as transit links in bridged networks. Do we really need much more detail?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“</a:t>
            </a:r>
            <a:r>
              <a:rPr lang="en-GB" dirty="0"/>
              <a:t>Enhancements For Transit Links Within Bridged </a:t>
            </a:r>
            <a:r>
              <a:rPr lang="en-GB" dirty="0" smtClean="0"/>
              <a:t>Networks</a:t>
            </a:r>
            <a:r>
              <a:rPr lang="en-US" dirty="0" smtClean="0"/>
              <a:t>”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Generally, either we do or don’t have that capability. It is not continuously variable like bandwidth or power or noise </a:t>
            </a:r>
            <a:r>
              <a:rPr lang="en-US" dirty="0" smtClean="0"/>
              <a:t>resistance </a:t>
            </a:r>
            <a:r>
              <a:rPr lang="en-US" dirty="0" smtClean="0"/>
              <a:t>or …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Home Entertainment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Industrial Control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(Data </a:t>
            </a:r>
            <a:r>
              <a:rPr lang="en-US" dirty="0" smtClean="0"/>
              <a:t>Center Overflow </a:t>
            </a:r>
            <a:r>
              <a:rPr lang="en-US" dirty="0" smtClean="0"/>
              <a:t>Connect)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Criteria / Call for Proposals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2800" dirty="0" smtClean="0"/>
              <a:t>How many proposal will there be?</a:t>
            </a:r>
          </a:p>
          <a:p>
            <a:pPr lvl="1">
              <a:buFont typeface="Arial"/>
              <a:buChar char="•"/>
            </a:pPr>
            <a:r>
              <a:rPr lang="en-US" sz="2400" dirty="0" smtClean="0"/>
              <a:t>802.11s had &gt;30 notices that a proposal would be submitted and about 25 proposals, some complete, some partial.</a:t>
            </a:r>
          </a:p>
          <a:p>
            <a:pPr lvl="1">
              <a:buFont typeface="Arial"/>
              <a:buChar char="•"/>
            </a:pPr>
            <a:r>
              <a:rPr lang="en-US" sz="2400" dirty="0" smtClean="0"/>
              <a:t>It looks to me like 802.11ak will have many fewer proposals.</a:t>
            </a:r>
          </a:p>
          <a:p>
            <a:pPr>
              <a:buFont typeface="Arial"/>
              <a:buChar char="•"/>
            </a:pPr>
            <a:r>
              <a:rPr lang="en-US" sz="2800" dirty="0" smtClean="0"/>
              <a:t>When should a Call for Proposals be issued?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Donald Eastlake 3rd, Huawei Technologies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2086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Down Selection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2800" dirty="0" smtClean="0"/>
              <a:t>If there are conflicting proposals, some down selection will be necessary.</a:t>
            </a:r>
          </a:p>
          <a:p>
            <a:pPr lvl="1">
              <a:buFont typeface="Arial"/>
              <a:buChar char="•"/>
            </a:pPr>
            <a:r>
              <a:rPr lang="en-US" sz="2400" dirty="0" smtClean="0"/>
              <a:t>With relatively few proposals, this should be pretty simple. After appropriate opportunity to present, we vote.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Donald Eastlake 3rd, Huawei Technologies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1671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2013 March</a:t>
            </a:r>
          </a:p>
          <a:p>
            <a:r>
              <a:rPr lang="en-US" dirty="0" smtClean="0"/>
              <a:t>2013 May</a:t>
            </a:r>
          </a:p>
          <a:p>
            <a:r>
              <a:rPr lang="en-US" dirty="0" smtClean="0"/>
              <a:t>2013 July</a:t>
            </a:r>
          </a:p>
          <a:p>
            <a:r>
              <a:rPr lang="en-US" dirty="0" smtClean="0"/>
              <a:t>2013 September</a:t>
            </a:r>
          </a:p>
          <a:p>
            <a:r>
              <a:rPr lang="en-US" dirty="0" smtClean="0"/>
              <a:t>2013 November</a:t>
            </a:r>
          </a:p>
          <a:p>
            <a:r>
              <a:rPr lang="en-US" dirty="0" smtClean="0"/>
              <a:t>2014 January</a:t>
            </a:r>
          </a:p>
          <a:p>
            <a:r>
              <a:rPr lang="en-US" dirty="0" smtClean="0"/>
              <a:t>2014 March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Donald Eastlake 3rd, Huawei Technologies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0945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3" y="334963"/>
            <a:ext cx="1066800" cy="27463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8077200" y="6475413"/>
            <a:ext cx="466725" cy="18256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622A3E-762C-A04E-8D69-CA7ECAB993F8}" type="slidenum">
              <a:rPr lang="en-US"/>
              <a:pPr/>
              <a:t>8</a:t>
            </a:fld>
            <a:endParaRPr lang="en-US"/>
          </a:p>
        </p:txBody>
      </p:sp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z="3600" dirty="0">
                <a:latin typeface="Arial" charset="0"/>
                <a:cs typeface="Arial" charset="0"/>
              </a:rPr>
              <a:t>[Reference Information]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1054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GB" dirty="0" smtClean="0"/>
              <a:t>802.11ak PAR </a:t>
            </a:r>
            <a:r>
              <a:rPr lang="en-GB" dirty="0"/>
              <a:t>and Five Criterion</a:t>
            </a:r>
          </a:p>
          <a:p>
            <a:pPr lvl="1">
              <a:lnSpc>
                <a:spcPct val="80000"/>
              </a:lnSpc>
            </a:pPr>
            <a:r>
              <a:rPr lang="en-GB" dirty="0"/>
              <a:t>12/1207r1, “802.11 GLK Draft PAR”</a:t>
            </a:r>
          </a:p>
          <a:p>
            <a:pPr lvl="1">
              <a:lnSpc>
                <a:spcPct val="80000"/>
              </a:lnSpc>
            </a:pPr>
            <a:r>
              <a:rPr lang="en-GB" dirty="0"/>
              <a:t>12/1208r0, “802.11 GLK Draft 5C”</a:t>
            </a:r>
            <a:endParaRPr lang="en-US" dirty="0"/>
          </a:p>
          <a:p>
            <a:pPr lvl="1">
              <a:lnSpc>
                <a:spcPct val="80000"/>
              </a:lnSpc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297716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</TotalTime>
  <Words>467</Words>
  <Application>Microsoft Macintosh PowerPoint</Application>
  <PresentationFormat>On-screen Show (4:3)</PresentationFormat>
  <Paragraphs>93</Paragraphs>
  <Slides>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TGak Process and Schedule</vt:lpstr>
      <vt:lpstr>Abstract</vt:lpstr>
      <vt:lpstr>What do we need?</vt:lpstr>
      <vt:lpstr>Use Cases</vt:lpstr>
      <vt:lpstr>Evaluation Criteria / Call for Proposals</vt:lpstr>
      <vt:lpstr>Down Selection</vt:lpstr>
      <vt:lpstr>Schedule?</vt:lpstr>
      <vt:lpstr>[Reference Information]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TGak Process and Schedule</dc:title>
  <dc:subject/>
  <dc:creator>Donald Eastlake 3rd</dc:creator>
  <cp:keywords/>
  <dc:description/>
  <cp:lastModifiedBy>Donald Eastlake III</cp:lastModifiedBy>
  <cp:revision>26</cp:revision>
  <cp:lastPrinted>1601-01-01T00:00:00Z</cp:lastPrinted>
  <dcterms:created xsi:type="dcterms:W3CDTF">2010-02-15T12:38:41Z</dcterms:created>
  <dcterms:modified xsi:type="dcterms:W3CDTF">2013-01-15T18:06:41Z</dcterms:modified>
  <cp:category/>
</cp:coreProperties>
</file>