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532" r:id="rId2"/>
    <p:sldId id="533" r:id="rId3"/>
    <p:sldId id="534" r:id="rId4"/>
    <p:sldId id="535" r:id="rId5"/>
    <p:sldId id="536" r:id="rId6"/>
    <p:sldId id="537" r:id="rId7"/>
    <p:sldId id="540" r:id="rId8"/>
    <p:sldId id="541" r:id="rId9"/>
    <p:sldId id="542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66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6986" autoAdjust="0"/>
    <p:restoredTop sz="93514" autoAdjust="0"/>
  </p:normalViewPr>
  <p:slideViewPr>
    <p:cSldViewPr>
      <p:cViewPr>
        <p:scale>
          <a:sx n="90" d="100"/>
          <a:sy n="90" d="100"/>
        </p:scale>
        <p:origin x="-12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3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1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1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21500" y="6477000"/>
            <a:ext cx="15653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802.11-13/0079r0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3756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January 2013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1066800"/>
          </a:xfrm>
        </p:spPr>
        <p:txBody>
          <a:bodyPr/>
          <a:lstStyle/>
          <a:p>
            <a:r>
              <a:rPr lang="en-US" dirty="0"/>
              <a:t>TWT Grouping and Assignment for Z-Class STAs</a:t>
            </a:r>
            <a:endParaRPr lang="en-US" dirty="0" smtClean="0">
              <a:latin typeface="+mj-lt"/>
            </a:endParaRP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>
                <a:latin typeface="+mj-lt"/>
              </a:rPr>
              <a:t>Date:</a:t>
            </a:r>
            <a:r>
              <a:rPr lang="en-US" sz="2000" b="0" dirty="0" smtClean="0">
                <a:latin typeface="+mj-lt"/>
              </a:rPr>
              <a:t> 2013-01-14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381000" y="1981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978625" y="6475413"/>
            <a:ext cx="15653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6999"/>
            <a:ext cx="836612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804751"/>
              </p:ext>
            </p:extLst>
          </p:nvPr>
        </p:nvGraphicFramePr>
        <p:xfrm>
          <a:off x="1524000" y="1981200"/>
          <a:ext cx="6464300" cy="557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Document" r:id="rId4" imgW="8519710" imgH="7336134" progId="Word.Document.8">
                  <p:embed/>
                </p:oleObj>
              </mc:Choice>
              <mc:Fallback>
                <p:oleObj name="Document" r:id="rId4" imgW="8519710" imgH="73361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81200"/>
                        <a:ext cx="6464300" cy="557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228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6999"/>
            <a:ext cx="912812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502913"/>
              </p:ext>
            </p:extLst>
          </p:nvPr>
        </p:nvGraphicFramePr>
        <p:xfrm>
          <a:off x="1192360" y="1623965"/>
          <a:ext cx="6880225" cy="412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Document" r:id="rId4" imgW="8964031" imgH="5360273" progId="Word.Document.8">
                  <p:embed/>
                </p:oleObj>
              </mc:Choice>
              <mc:Fallback>
                <p:oleObj name="Document" r:id="rId4" imgW="8964031" imgH="53602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360" y="1623965"/>
                        <a:ext cx="6880225" cy="412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978625" y="6475413"/>
            <a:ext cx="15653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05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6999"/>
            <a:ext cx="912812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/>
        </p:nvGraphicFramePr>
        <p:xfrm>
          <a:off x="1296988" y="989013"/>
          <a:ext cx="6464300" cy="552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Document" r:id="rId3" imgW="8521573" imgH="7307301" progId="Word.Document.8">
                  <p:embed/>
                </p:oleObj>
              </mc:Choice>
              <mc:Fallback>
                <p:oleObj name="Document" r:id="rId3" imgW="8521573" imgH="730730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989013"/>
                        <a:ext cx="6464300" cy="552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978625" y="6475413"/>
            <a:ext cx="15653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23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on TWT Grouping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Proposition for a need of mechanism in order to spread </a:t>
            </a:r>
            <a:r>
              <a:rPr lang="en-US" sz="1800" dirty="0"/>
              <a:t>out </a:t>
            </a:r>
            <a:r>
              <a:rPr lang="en-US" sz="1800" dirty="0" smtClean="0"/>
              <a:t>Z-class clients [1] </a:t>
            </a:r>
            <a:endParaRPr lang="en-US" sz="1800" dirty="0"/>
          </a:p>
          <a:p>
            <a:pPr lvl="1"/>
            <a:r>
              <a:rPr lang="en-US" sz="1600" dirty="0"/>
              <a:t>AP control of wake times</a:t>
            </a:r>
          </a:p>
          <a:p>
            <a:pPr lvl="1"/>
            <a:r>
              <a:rPr lang="en-US" sz="1600" dirty="0"/>
              <a:t>Propose:</a:t>
            </a:r>
          </a:p>
          <a:p>
            <a:pPr lvl="2"/>
            <a:r>
              <a:rPr lang="en-US" sz="1600" dirty="0"/>
              <a:t>Requested Wake Time</a:t>
            </a:r>
          </a:p>
          <a:p>
            <a:pPr lvl="2"/>
            <a:r>
              <a:rPr lang="en-US" sz="1600" dirty="0"/>
              <a:t>Target Wake </a:t>
            </a:r>
            <a:r>
              <a:rPr lang="en-US" sz="1600" dirty="0" smtClean="0"/>
              <a:t>Time</a:t>
            </a:r>
          </a:p>
          <a:p>
            <a:r>
              <a:rPr lang="en-US" sz="1800" dirty="0" smtClean="0"/>
              <a:t>Proposition for exchange of TWTs during </a:t>
            </a:r>
            <a:r>
              <a:rPr lang="en-US" sz="1800" dirty="0"/>
              <a:t>Association – always initiated by </a:t>
            </a:r>
            <a:r>
              <a:rPr lang="en-US" sz="1800" dirty="0" smtClean="0"/>
              <a:t>client [1] </a:t>
            </a:r>
            <a:endParaRPr lang="en-US" sz="1800" dirty="0"/>
          </a:p>
          <a:p>
            <a:pPr lvl="1"/>
            <a:r>
              <a:rPr lang="en-US" sz="1600" dirty="0"/>
              <a:t>Can also be sent in MGMT Action frame to update during association</a:t>
            </a:r>
          </a:p>
          <a:p>
            <a:pPr lvl="1"/>
            <a:r>
              <a:rPr lang="en-US" sz="1600" dirty="0"/>
              <a:t>Can send more than one IE, e.g. one for each direction, accommodates multiple phases and periods</a:t>
            </a:r>
          </a:p>
          <a:p>
            <a:r>
              <a:rPr lang="en-US" sz="1800" dirty="0" smtClean="0"/>
              <a:t>Scheduling </a:t>
            </a:r>
            <a:r>
              <a:rPr lang="en-US" sz="1800" dirty="0"/>
              <a:t>TWTs in groups may reduce signaling overhead</a:t>
            </a:r>
          </a:p>
          <a:p>
            <a:pPr lvl="1"/>
            <a:r>
              <a:rPr lang="en-US" sz="1600" dirty="0"/>
              <a:t>Restricted </a:t>
            </a:r>
            <a:r>
              <a:rPr lang="en-US" sz="1600" dirty="0" smtClean="0"/>
              <a:t>TWT intervals </a:t>
            </a:r>
            <a:r>
              <a:rPr lang="en-US" sz="1600" dirty="0"/>
              <a:t>of </a:t>
            </a:r>
            <a:r>
              <a:rPr lang="en-US" sz="1600" dirty="0" smtClean="0"/>
              <a:t>Z-class clients require signaling </a:t>
            </a:r>
            <a:r>
              <a:rPr lang="en-US" sz="1600" dirty="0"/>
              <a:t>to TIM STAs in short and long beacons</a:t>
            </a:r>
          </a:p>
          <a:p>
            <a:pPr lvl="1"/>
            <a:r>
              <a:rPr lang="en-US" sz="1600" dirty="0"/>
              <a:t>Discrete TWTs from </a:t>
            </a:r>
            <a:r>
              <a:rPr lang="en-US" sz="1600" dirty="0" smtClean="0"/>
              <a:t>clients </a:t>
            </a:r>
            <a:r>
              <a:rPr lang="en-US" sz="1600" dirty="0"/>
              <a:t>within beacon intervals need increased signaling overhead when compared to </a:t>
            </a:r>
            <a:r>
              <a:rPr lang="en-US" sz="1600" dirty="0" smtClean="0"/>
              <a:t>clients </a:t>
            </a:r>
            <a:r>
              <a:rPr lang="en-US" sz="1600" dirty="0"/>
              <a:t>grouped in TWT intervals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934200" y="6475413"/>
            <a:ext cx="1752600" cy="1539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04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TWT Grouping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1800" dirty="0" smtClean="0"/>
              <a:t>Propose to introduce non-overlapping (pre-defined) TWT intervals (groups) for Z-class STAs</a:t>
            </a:r>
          </a:p>
          <a:p>
            <a:pPr lvl="1"/>
            <a:r>
              <a:rPr lang="en-US" sz="1600" dirty="0" smtClean="0"/>
              <a:t>Requested Wake Time from STAs are assigned to TWT intervals</a:t>
            </a:r>
          </a:p>
          <a:p>
            <a:pPr lvl="1"/>
            <a:r>
              <a:rPr lang="en-US" sz="1600" dirty="0" smtClean="0"/>
              <a:t>Each group is not an exact multiple or sub-multiple of other intervals </a:t>
            </a:r>
          </a:p>
          <a:p>
            <a:r>
              <a:rPr lang="en-US" sz="1800" dirty="0" smtClean="0"/>
              <a:t>TWTs are periodic and protected from RAW durations accessed by TIM STAs</a:t>
            </a:r>
          </a:p>
          <a:p>
            <a:r>
              <a:rPr lang="en-US" sz="1800" dirty="0" smtClean="0"/>
              <a:t>Each TWT interval (group) may support TWTs of multiple STAs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934200" y="6475413"/>
            <a:ext cx="1752600" cy="1539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Chittabrata Ghosh, Nokia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" y="5105400"/>
            <a:ext cx="76962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76200" y="4739414"/>
            <a:ext cx="236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Without TWT group</a:t>
            </a:r>
            <a:endParaRPr lang="en-US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28600" y="594360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With TWT group</a:t>
            </a:r>
            <a:endParaRPr lang="en-US" sz="16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3529584"/>
            <a:ext cx="7524750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0" name="Left Brace 1029"/>
          <p:cNvSpPr/>
          <p:nvPr/>
        </p:nvSpPr>
        <p:spPr bwMode="auto">
          <a:xfrm rot="16200000">
            <a:off x="5424830" y="4100171"/>
            <a:ext cx="304800" cy="943659"/>
          </a:xfrm>
          <a:prstGeom prst="leftBrac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1" name="TextBox 1030"/>
          <p:cNvSpPr txBox="1"/>
          <p:nvPr/>
        </p:nvSpPr>
        <p:spPr>
          <a:xfrm>
            <a:off x="4724400" y="4684776"/>
            <a:ext cx="1881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Grouped into TWT interval</a:t>
            </a:r>
            <a:endParaRPr lang="en-US" dirty="0"/>
          </a:p>
        </p:txBody>
      </p:sp>
      <p:cxnSp>
        <p:nvCxnSpPr>
          <p:cNvPr id="1033" name="Straight Arrow Connector 1032"/>
          <p:cNvCxnSpPr>
            <a:stCxn id="1031" idx="2"/>
          </p:cNvCxnSpPr>
          <p:nvPr/>
        </p:nvCxnSpPr>
        <p:spPr bwMode="auto">
          <a:xfrm flipH="1">
            <a:off x="5665170" y="4961775"/>
            <a:ext cx="1" cy="6770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66026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of TWT Groups to Z-Class 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76" y="1701908"/>
            <a:ext cx="8459724" cy="4267200"/>
          </a:xfrm>
        </p:spPr>
        <p:txBody>
          <a:bodyPr/>
          <a:lstStyle/>
          <a:p>
            <a:r>
              <a:rPr lang="en-US" sz="1800" dirty="0" smtClean="0"/>
              <a:t>We propose that AP provides two parameters to each TWT group:</a:t>
            </a:r>
          </a:p>
          <a:p>
            <a:pPr lvl="1"/>
            <a:r>
              <a:rPr lang="en-US" sz="1800" dirty="0" smtClean="0"/>
              <a:t>TWT Group ID</a:t>
            </a:r>
          </a:p>
          <a:p>
            <a:pPr lvl="1"/>
            <a:r>
              <a:rPr lang="en-US" sz="1800" dirty="0"/>
              <a:t>Z</a:t>
            </a:r>
            <a:r>
              <a:rPr lang="en-US" sz="1800" dirty="0" smtClean="0"/>
              <a:t>ero phase offset </a:t>
            </a:r>
            <a:r>
              <a:rPr lang="en-US" sz="1800" dirty="0" smtClean="0"/>
              <a:t>value: Initial value of the group of TWTs with offset = 0; for example, 20 </a:t>
            </a:r>
            <a:r>
              <a:rPr lang="en-US" sz="1800" dirty="0" err="1" smtClean="0"/>
              <a:t>ms</a:t>
            </a:r>
            <a:r>
              <a:rPr lang="en-US" sz="1800" dirty="0" smtClean="0"/>
              <a:t> for TWT Group ID = 1 or 30 </a:t>
            </a:r>
            <a:r>
              <a:rPr lang="en-US" sz="1800" dirty="0" err="1" smtClean="0"/>
              <a:t>ms</a:t>
            </a:r>
            <a:r>
              <a:rPr lang="en-US" sz="1800" dirty="0" smtClean="0"/>
              <a:t> for TWT Group ID =2.  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b="0" dirty="0" smtClean="0"/>
              <a:t>These parameters are conveyed to associated </a:t>
            </a:r>
            <a:r>
              <a:rPr lang="en-US" sz="1800" b="0" dirty="0" smtClean="0"/>
              <a:t>STAs to inform about their TWT Group </a:t>
            </a:r>
            <a:endParaRPr lang="en-US" sz="1800" b="0" dirty="0" smtClean="0"/>
          </a:p>
          <a:p>
            <a:r>
              <a:rPr lang="en-US" sz="1800" b="0" dirty="0" smtClean="0"/>
              <a:t>An illustration of our proposal is as below:</a:t>
            </a: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934200" y="6475412"/>
            <a:ext cx="1752600" cy="2301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Chittabrata Ghosh, Nokia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123503" y="4110335"/>
            <a:ext cx="13716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288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TWT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Group ID  = 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590800" y="4110335"/>
            <a:ext cx="13716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288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TWT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Group ID = 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082908" y="4110335"/>
            <a:ext cx="13716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288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TWT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Group ID = 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553200" y="4124512"/>
            <a:ext cx="13716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288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TWT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Group ID = 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562600" y="4377035"/>
            <a:ext cx="152400" cy="1143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5867400" y="4381467"/>
            <a:ext cx="152400" cy="1143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216501" y="4392100"/>
            <a:ext cx="152400" cy="1143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155402" y="4689811"/>
            <a:ext cx="0" cy="443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09600" y="51771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Zero Phase Offset</a:t>
            </a:r>
          </a:p>
          <a:p>
            <a:r>
              <a:rPr lang="en-US" dirty="0" smtClean="0"/>
              <a:t>of TWT Group 1  </a:t>
            </a:r>
            <a:endParaRPr lang="en-US" dirty="0"/>
          </a:p>
        </p:txBody>
      </p:sp>
      <p:cxnSp>
        <p:nvCxnSpPr>
          <p:cNvPr id="54" name="Straight Arrow Connector 53"/>
          <p:cNvCxnSpPr/>
          <p:nvPr/>
        </p:nvCxnSpPr>
        <p:spPr bwMode="auto">
          <a:xfrm flipV="1">
            <a:off x="2612066" y="4719935"/>
            <a:ext cx="0" cy="443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1967029" y="51771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Zero Phase Offset</a:t>
            </a:r>
          </a:p>
          <a:p>
            <a:r>
              <a:rPr lang="en-US" dirty="0" smtClean="0"/>
              <a:t>of TWT Group 2  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4121888" y="4719935"/>
            <a:ext cx="13645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343400" y="4732337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Group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39204" y="3860472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 </a:t>
            </a:r>
            <a:r>
              <a:rPr lang="en-US" dirty="0" err="1" smtClean="0"/>
              <a:t>ms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457897" y="38587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 </a:t>
            </a:r>
            <a:r>
              <a:rPr lang="en-US" dirty="0" err="1" smtClean="0"/>
              <a:t>ms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903928" y="3860472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0 </a:t>
            </a:r>
            <a:r>
              <a:rPr lang="en-US" dirty="0" err="1" smtClean="0"/>
              <a:t>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208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proposed to include TWT groups to support multiple non-TIM STAs within each TWT interval</a:t>
            </a:r>
          </a:p>
          <a:p>
            <a:pPr lvl="1"/>
            <a:r>
              <a:rPr lang="en-US" dirty="0" smtClean="0"/>
              <a:t>Reduced signaling overhead when compared to ungrouped discrete TWTs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58000" y="6475412"/>
            <a:ext cx="1828800" cy="2301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517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6875" indent="-396875">
              <a:buNone/>
            </a:pPr>
            <a:r>
              <a:rPr lang="en-US" dirty="0" smtClean="0"/>
              <a:t>[</a:t>
            </a:r>
            <a:r>
              <a:rPr lang="en-US" dirty="0"/>
              <a:t>1</a:t>
            </a:r>
            <a:r>
              <a:rPr lang="en-US" dirty="0" smtClean="0"/>
              <a:t>] Target Wake Time, July </a:t>
            </a:r>
            <a:r>
              <a:rPr lang="en-US" dirty="0"/>
              <a:t>2012, doc. IEEE </a:t>
            </a:r>
            <a:r>
              <a:rPr lang="en-US" dirty="0" smtClean="0"/>
              <a:t>802.11-12/0823r0</a:t>
            </a:r>
          </a:p>
          <a:p>
            <a:pPr marL="396875" indent="-396875">
              <a:buNone/>
            </a:pPr>
            <a:endParaRPr lang="en-US" sz="280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58000" y="6475412"/>
            <a:ext cx="1828800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30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AP can assign a TWT Group ID and provide a zero phase offset TWT value to each group?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58000" y="6475412"/>
            <a:ext cx="1828800" cy="2301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Chittabrata Ghosh, Nokia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288175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36380</TotalTime>
  <Words>481</Words>
  <Application>Microsoft Office PowerPoint</Application>
  <PresentationFormat>On-screen Show (4:3)</PresentationFormat>
  <Paragraphs>78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Extend Submission Template</vt:lpstr>
      <vt:lpstr>Document</vt:lpstr>
      <vt:lpstr>TWT Grouping and Assignment for Z-Class STAs</vt:lpstr>
      <vt:lpstr>PowerPoint Presentation</vt:lpstr>
      <vt:lpstr>PowerPoint Presentation</vt:lpstr>
      <vt:lpstr>Motivation on TWT Grouping and Assignment</vt:lpstr>
      <vt:lpstr>TWT Grouping</vt:lpstr>
      <vt:lpstr>Signaling of TWT Groups to Z-Class STAs</vt:lpstr>
      <vt:lpstr>Summary</vt:lpstr>
      <vt:lpstr>References</vt:lpstr>
      <vt:lpstr>Straw Poll 1</vt:lpstr>
    </vt:vector>
  </TitlesOfParts>
  <Company>Marvell Semiconductor,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RAW with channel indication for frequency  channel selective transmissions</dc:title>
  <dc:creator>Ghosh Chittabrata (Nokia-NRC/Berkeley)</dc:creator>
  <cp:lastModifiedBy>chghosh</cp:lastModifiedBy>
  <cp:revision>1546</cp:revision>
  <cp:lastPrinted>1998-02-10T13:28:06Z</cp:lastPrinted>
  <dcterms:created xsi:type="dcterms:W3CDTF">2009-12-02T19:05:24Z</dcterms:created>
  <dcterms:modified xsi:type="dcterms:W3CDTF">2013-01-14T22:30:48Z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1129869389</vt:i4>
  </property>
  <property fmtid="{D5CDD505-2E9C-101B-9397-08002B2CF9AE}" pid="4" name="_EmailSubject">
    <vt:lpwstr>IEEE presentations</vt:lpwstr>
  </property>
  <property fmtid="{D5CDD505-2E9C-101B-9397-08002B2CF9AE}" pid="5" name="_AuthorEmail">
    <vt:lpwstr>jafarian@qti.qualcomm.com</vt:lpwstr>
  </property>
  <property fmtid="{D5CDD505-2E9C-101B-9397-08002B2CF9AE}" pid="6" name="_AuthorEmailDisplayName">
    <vt:lpwstr>Jafarian, Amin</vt:lpwstr>
  </property>
  <property fmtid="{D5CDD505-2E9C-101B-9397-08002B2CF9AE}" pid="7" name="_PreviousAdHocReviewCycleID">
    <vt:i4>-218768842</vt:i4>
  </property>
  <property fmtid="{D5CDD505-2E9C-101B-9397-08002B2CF9AE}" pid="8" name="TitusGUID">
    <vt:lpwstr>d2050b5e-3469-49c0-90bf-a37ebec6a378</vt:lpwstr>
  </property>
  <property fmtid="{D5CDD505-2E9C-101B-9397-08002B2CF9AE}" pid="9" name="NokiaConfidentiality">
    <vt:lpwstr>Public</vt:lpwstr>
  </property>
</Properties>
</file>