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20" r:id="rId2"/>
    <p:sldId id="321" r:id="rId3"/>
    <p:sldId id="322" r:id="rId4"/>
    <p:sldId id="340" r:id="rId5"/>
    <p:sldId id="341" r:id="rId6"/>
    <p:sldId id="342" r:id="rId7"/>
    <p:sldId id="347" r:id="rId8"/>
    <p:sldId id="343" r:id="rId9"/>
    <p:sldId id="348" r:id="rId10"/>
    <p:sldId id="349" r:id="rId11"/>
    <p:sldId id="350" r:id="rId12"/>
    <p:sldId id="344" r:id="rId13"/>
    <p:sldId id="345" r:id="rId14"/>
    <p:sldId id="351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B05363D-26DD-4F58-AE40-E56C96493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8603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0953695-CCAC-417B-BB57-5399F9630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03958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Filename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574EA27-B91D-4ADE-95CC-1448B54EC95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FBB84D-2431-4B02-932E-D840017E22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64269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4B19E79-AD5D-414B-B396-B6AC72EE7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98186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65D1AF-7463-4192-A1A8-424FECA6A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8669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DF5EDC4-A949-4047-95A8-36AE2F915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50825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285B56C-1113-4D3E-AE45-5F0A59200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4357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F24F0A-5BAA-4467-B3CD-FCEB05B4F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7999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95B65A9-47B3-4F9D-B425-060FC457E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3832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539B813-7F6A-44FB-9D3E-14A423F355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62607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75CDDBB-15D8-4E2F-807F-9235B578C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2883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CF189E-0CB4-4226-BCBC-AC37523BE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28461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1ACBA3-AB0C-45EF-9D0A-C618BFD09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0014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11CE71-169A-4D2F-A398-E56E7D64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802.11-13/0074r0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28" r:id="rId3"/>
    <p:sldLayoutId id="2147483829" r:id="rId4"/>
    <p:sldLayoutId id="2147483830" r:id="rId5"/>
    <p:sldLayoutId id="2147483831" r:id="rId6"/>
    <p:sldLayoutId id="2147483832" r:id="rId7"/>
    <p:sldLayoutId id="2147483833" r:id="rId8"/>
    <p:sldLayoutId id="2147483834" r:id="rId9"/>
    <p:sldLayoutId id="2147483835" r:id="rId10"/>
    <p:sldLayoutId id="2147483836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762000"/>
          </a:xfrm>
          <a:noFill/>
        </p:spPr>
        <p:txBody>
          <a:bodyPr/>
          <a:lstStyle/>
          <a:p>
            <a:r>
              <a:rPr lang="en-US" altLang="zh-CN" dirty="0" smtClean="0"/>
              <a:t>NDP Type PS-Poll Frame Follow-Up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2013-01-14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424260" y="181599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576410" y="2008015"/>
          <a:ext cx="6738937" cy="4656137"/>
        </p:xfrm>
        <a:graphic>
          <a:graphicData uri="http://schemas.openxmlformats.org/presentationml/2006/ole">
            <p:oleObj spid="_x0000_s1027" name="Document" r:id="rId4" imgW="9156495" imgH="6330809" progId="Word.Document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86586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Subfields for NDP PS-Poll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Uplink Data Indication (UDI) field</a:t>
            </a:r>
          </a:p>
          <a:p>
            <a:endParaRPr lang="en-US" b="0" dirty="0" smtClean="0"/>
          </a:p>
          <a:p>
            <a:pPr lvl="1"/>
            <a:r>
              <a:rPr lang="en-US" dirty="0" smtClean="0"/>
              <a:t>In [3], it was proposed to introduce an uplink data indication (UDI) signaling field in NDP PS-Poll frames to assist the APs in scheduling uplink channel access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UDI field</a:t>
            </a:r>
          </a:p>
          <a:p>
            <a:pPr lvl="2"/>
            <a:r>
              <a:rPr lang="en-US" dirty="0" smtClean="0"/>
              <a:t>Amount of uplink data specified in number of symbols</a:t>
            </a:r>
          </a:p>
          <a:p>
            <a:pPr lvl="2"/>
            <a:r>
              <a:rPr lang="en-US" dirty="0" smtClean="0"/>
              <a:t>1 bit for 1 MHz</a:t>
            </a:r>
          </a:p>
          <a:p>
            <a:pPr lvl="2"/>
            <a:r>
              <a:rPr lang="en-US" dirty="0" smtClean="0"/>
              <a:t>9 bits for &gt;= 2 MHz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Jan. </a:t>
            </a:r>
            <a:r>
              <a:rPr lang="en-US" dirty="0" smtClean="0"/>
              <a:t>2013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Subfields for NDP PS-Poll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1MHz mode frame format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845245" y="2622495"/>
          <a:ext cx="5935344" cy="367632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63801"/>
                <a:gridCol w="1547363"/>
                <a:gridCol w="2224180"/>
              </a:tblGrid>
              <a:tr h="35090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Field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Bit width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Comments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  <a:tr h="4903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Message type indicator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4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smtClean="0">
                          <a:latin typeface="Calibri" pitchFamily="34" charset="0"/>
                        </a:rPr>
                        <a:t>1 bit: NDP indication</a:t>
                      </a:r>
                    </a:p>
                    <a:p>
                      <a:pPr algn="just"/>
                      <a:r>
                        <a:rPr lang="en-US" sz="1400" dirty="0" smtClean="0">
                          <a:latin typeface="Calibri" pitchFamily="34" charset="0"/>
                        </a:rPr>
                        <a:t>3bits: sub-type indication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  <a:tr h="35090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RA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9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smtClean="0">
                          <a:latin typeface="Calibri" pitchFamily="34" charset="0"/>
                        </a:rPr>
                        <a:t>PBSSID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  <a:tr h="35090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TA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9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smtClean="0">
                          <a:latin typeface="Calibri" pitchFamily="34" charset="0"/>
                        </a:rPr>
                        <a:t>PAID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  <a:tr h="35090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Preferred MCS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2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smtClean="0">
                          <a:latin typeface="Calibri" pitchFamily="34" charset="0"/>
                        </a:rPr>
                        <a:t>TBD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  <a:tr h="35090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UDI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1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smtClean="0">
                          <a:latin typeface="Calibri" pitchFamily="34" charset="0"/>
                        </a:rPr>
                        <a:t>0: no data, 1: data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  <a:tr h="35090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Reserved bit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1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just"/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  <a:tr h="35090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Tail bits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6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just"/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  <a:tr h="35090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CRC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4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just"/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  <a:tr h="35090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TOTAL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36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just"/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Jan. </a:t>
            </a:r>
            <a:r>
              <a:rPr lang="en-US" dirty="0" smtClean="0"/>
              <a:t>2013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Subfields for NDP PS-Poll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2MHz mode frame format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08673227"/>
              </p:ext>
            </p:extLst>
          </p:nvPr>
        </p:nvGraphicFramePr>
        <p:xfrm>
          <a:off x="1535027" y="2465624"/>
          <a:ext cx="6455018" cy="39351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53254"/>
                <a:gridCol w="1682844"/>
                <a:gridCol w="2418920"/>
              </a:tblGrid>
              <a:tr h="33568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Field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Bit width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Comments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  <a:tr h="4690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Message type indicator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4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smtClean="0">
                          <a:latin typeface="Calibri" pitchFamily="34" charset="0"/>
                        </a:rPr>
                        <a:t>1 bit: NDP indication</a:t>
                      </a:r>
                    </a:p>
                    <a:p>
                      <a:pPr algn="just"/>
                      <a:r>
                        <a:rPr lang="en-US" sz="1400" dirty="0" smtClean="0">
                          <a:latin typeface="Calibri" pitchFamily="34" charset="0"/>
                        </a:rPr>
                        <a:t>3bits: sub-type indication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  <a:tr h="33568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RA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9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smtClean="0">
                          <a:latin typeface="Calibri" pitchFamily="34" charset="0"/>
                        </a:rPr>
                        <a:t>PBSSID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  <a:tr h="33568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TA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9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smtClean="0">
                          <a:latin typeface="Calibri" pitchFamily="34" charset="0"/>
                        </a:rPr>
                        <a:t>PAID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  <a:tr h="33568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Preferred MCS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4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smtClean="0">
                          <a:latin typeface="Calibri" pitchFamily="34" charset="0"/>
                        </a:rPr>
                        <a:t>Explicit MCS indication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  <a:tr h="66217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UDI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9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 smtClean="0">
                          <a:latin typeface="Calibri" pitchFamily="34" charset="0"/>
                        </a:rPr>
                        <a:t>0: no data, Non-zero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value indicates duration of uplink data in number</a:t>
                      </a:r>
                      <a:r>
                        <a:rPr lang="en-US" sz="1400" dirty="0" smtClean="0">
                          <a:latin typeface="Calibri" pitchFamily="34" charset="0"/>
                        </a:rPr>
                        <a:t> of symbols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  <a:tr h="33568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Reserved bit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3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just"/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  <a:tr h="33568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Tail bits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6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just"/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  <a:tr h="33568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CRC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Calibri" pitchFamily="34" charset="0"/>
                        </a:rPr>
                        <a:t>4</a:t>
                      </a:r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just"/>
                      <a:endParaRPr lang="en-US" sz="1400" dirty="0"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  <a:tr h="33568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TOTAL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48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just"/>
                      <a:endParaRPr lang="en-US" sz="1400" b="1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anchor="ctr" anchorCtr="1"/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Jan. </a:t>
            </a:r>
            <a:r>
              <a:rPr lang="en-US" dirty="0" smtClean="0"/>
              <a:t>2013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define SIG field format for NDP PS-Poll frame for 1MHz mode and 2MHz mode as shown in slides 11 &amp; 12?</a:t>
            </a:r>
          </a:p>
          <a:p>
            <a:pPr lvl="1"/>
            <a:r>
              <a:rPr lang="en-US" dirty="0" err="1" smtClean="0"/>
              <a:t>Bitwidth</a:t>
            </a:r>
            <a:r>
              <a:rPr lang="en-US" dirty="0" smtClean="0"/>
              <a:t> for all subfields is TBD.</a:t>
            </a:r>
          </a:p>
          <a:p>
            <a:pPr lvl="1"/>
            <a:r>
              <a:rPr lang="en-US" dirty="0" smtClean="0"/>
              <a:t>Preferred MCS subfield for 1MHz is TBD.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Jan. </a:t>
            </a:r>
            <a:r>
              <a:rPr lang="en-US" dirty="0" smtClean="0"/>
              <a:t>2013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[1] IEEE 802.11-11/1137r12 Proposed Specification Framework for </a:t>
            </a:r>
            <a:r>
              <a:rPr lang="en-US" dirty="0" err="1" smtClean="0"/>
              <a:t>TGah</a:t>
            </a:r>
            <a:r>
              <a:rPr lang="en-US" dirty="0" smtClean="0"/>
              <a:t>, November, 2012</a:t>
            </a:r>
          </a:p>
          <a:p>
            <a:pPr>
              <a:buNone/>
            </a:pPr>
            <a:r>
              <a:rPr lang="en-US" dirty="0" smtClean="0"/>
              <a:t>[2] IEEE 802.11-12/0848r0 NDP type PS-Poll frames, July, 2012</a:t>
            </a:r>
          </a:p>
          <a:p>
            <a:pPr>
              <a:buNone/>
            </a:pPr>
            <a:r>
              <a:rPr lang="en-US" dirty="0" smtClean="0"/>
              <a:t>[3] IEEE 802.11-12/1308r0 Uplink Data Indication in NDP PS-Poll, November, 2012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Jan. </a:t>
            </a:r>
            <a:r>
              <a:rPr lang="en-US" dirty="0" smtClean="0"/>
              <a:t>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683165" y="74065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 smtClean="0">
                <a:cs typeface="Times New Roman" pitchFamily="18" charset="0"/>
              </a:rPr>
              <a:t>Authors</a:t>
            </a:r>
            <a:r>
              <a:rPr lang="en-US" sz="2000" b="1" dirty="0">
                <a:cs typeface="Times New Roman" pitchFamily="18" charset="0"/>
              </a:rPr>
              <a:t>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266825" y="1519238"/>
          <a:ext cx="6329363" cy="4319587"/>
        </p:xfrm>
        <a:graphic>
          <a:graphicData uri="http://schemas.openxmlformats.org/presentationml/2006/ole">
            <p:oleObj spid="_x0000_s2051" name="Document" r:id="rId3" imgW="8755529" imgH="6005689" progId="Word.Document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32722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683165" y="85891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201" y="6475413"/>
            <a:ext cx="17527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Young Hoon Kwon, </a:t>
            </a:r>
            <a:r>
              <a:rPr lang="en-US" dirty="0" err="1" smtClean="0"/>
              <a:t>Huawei</a:t>
            </a:r>
            <a:endParaRPr lang="en-US" dirty="0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293813" y="1480137"/>
          <a:ext cx="6288087" cy="5021263"/>
        </p:xfrm>
        <a:graphic>
          <a:graphicData uri="http://schemas.openxmlformats.org/presentationml/2006/ole">
            <p:oleObj spid="_x0000_s3076" name="Document" r:id="rId3" imgW="8550007" imgH="6840525" progId="Word.Document.8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26759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TGah</a:t>
            </a:r>
            <a:r>
              <a:rPr lang="en-US" altLang="zh-CN" dirty="0" smtClean="0"/>
              <a:t> accepted to define a NDP type PS-Poll frame format as [1]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pPr lvl="1"/>
            <a:r>
              <a:rPr lang="en-US" altLang="zh-CN" dirty="0" smtClean="0"/>
              <a:t>However, details on each subfield are TBD.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In this contribution, we propose to define each subfields for NDP PS-Poll frame.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133600" y="3047390"/>
            <a:ext cx="13716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sz="1800" dirty="0">
                <a:latin typeface="Arial" charset="0"/>
              </a:rPr>
              <a:t>STF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505200" y="3047390"/>
            <a:ext cx="13716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sz="1800">
                <a:latin typeface="Arial" charset="0"/>
              </a:rPr>
              <a:t>LTF1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876800" y="3047390"/>
            <a:ext cx="13716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sz="1800" dirty="0">
                <a:latin typeface="Arial" charset="0"/>
              </a:rPr>
              <a:t>SIG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Jan. </a:t>
            </a:r>
            <a:r>
              <a:rPr lang="en-US" dirty="0" smtClean="0"/>
              <a:t>2013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NDP PS-Poll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Based on current discussion, following subfields are considered for NDP PS-Poll frame [2, 3]</a:t>
            </a:r>
          </a:p>
          <a:p>
            <a:pPr lvl="1"/>
            <a:r>
              <a:rPr lang="en-US" dirty="0" smtClean="0"/>
              <a:t>Message type indication</a:t>
            </a:r>
          </a:p>
          <a:p>
            <a:pPr lvl="1"/>
            <a:r>
              <a:rPr lang="en-US" dirty="0" smtClean="0"/>
              <a:t>RA</a:t>
            </a:r>
          </a:p>
          <a:p>
            <a:pPr lvl="1"/>
            <a:r>
              <a:rPr lang="en-US" dirty="0" smtClean="0"/>
              <a:t>TA</a:t>
            </a:r>
          </a:p>
          <a:p>
            <a:pPr lvl="1"/>
            <a:r>
              <a:rPr lang="en-US" dirty="0" smtClean="0"/>
              <a:t>Preferred MCS level</a:t>
            </a:r>
          </a:p>
          <a:p>
            <a:pPr lvl="1"/>
            <a:r>
              <a:rPr lang="en-US" dirty="0" smtClean="0"/>
              <a:t>Uplink data indication</a:t>
            </a:r>
          </a:p>
          <a:p>
            <a:pPr lvl="1"/>
            <a:r>
              <a:rPr lang="en-US" dirty="0" smtClean="0"/>
              <a:t>Tail bits</a:t>
            </a:r>
          </a:p>
          <a:p>
            <a:pPr lvl="1"/>
            <a:r>
              <a:rPr lang="en-US" dirty="0" smtClean="0"/>
              <a:t>CRC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Jan. </a:t>
            </a:r>
            <a:r>
              <a:rPr lang="en-US" dirty="0" smtClean="0"/>
              <a:t>2013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on Address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8110750" cy="448179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Reception of NDP PS-Poll at the AP side can be divided into two categories: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At scheduled time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Poll at designated time slot from designated STA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both TIM (RAW based) and non-TIM (TWT based) STAs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At non-scheduled time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Poll from non-TIM (unscheduled active polling) STAs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Sometimes from TIM STAs when its designated slot is busy or at the time of retransmission, etc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If NDP PS-Poll is received at scheduled time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AP knows exactly who is supposed to send at the given time window.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Therefore, AP considers the PS-Poll is coming from the designated STA only when both TA &amp; RA match.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If we use 9bit PBSSID &amp; 9bit PAID, chance of address collision becomes negligible (2^18).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If NDP PS-Poll is received at non-scheduled time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When RA matches with AP’s PBSSID, it will send ACK back as long as there’s an associated STA using the indicated PAID.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In this case, the chance of address collision is not low enough (2^9), which was shown in the previous contribution [2].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Jan. </a:t>
            </a:r>
            <a:r>
              <a:rPr lang="en-US" dirty="0" smtClean="0"/>
              <a:t>2013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on Address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8110750" cy="448179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Therefore, we need a mechanism to protect wrong data delivery for the case that NDP PS-Poll is received at non-scheduled time, which has to be</a:t>
            </a:r>
          </a:p>
          <a:p>
            <a:pPr lvl="1"/>
            <a:r>
              <a:rPr lang="en-US" dirty="0" smtClean="0"/>
              <a:t>Simple protocol</a:t>
            </a:r>
          </a:p>
          <a:p>
            <a:pPr lvl="1"/>
            <a:r>
              <a:rPr lang="en-US" dirty="0" smtClean="0"/>
              <a:t>Need to have unique ID check before data delivery </a:t>
            </a:r>
          </a:p>
          <a:p>
            <a:r>
              <a:rPr lang="en-US" dirty="0" smtClean="0"/>
              <a:t>Simple solution for this ambiguity under currently defined </a:t>
            </a:r>
            <a:r>
              <a:rPr lang="en-US" dirty="0" err="1" smtClean="0"/>
              <a:t>TGah</a:t>
            </a:r>
            <a:r>
              <a:rPr lang="en-US" dirty="0" smtClean="0"/>
              <a:t> spec.</a:t>
            </a:r>
          </a:p>
          <a:p>
            <a:pPr lvl="1"/>
            <a:r>
              <a:rPr lang="en-US" dirty="0" smtClean="0"/>
              <a:t>If NDP PS-Poll is received at the scheduled time from scheduled STA, AP sends back response frame normally.</a:t>
            </a:r>
          </a:p>
          <a:p>
            <a:pPr lvl="1"/>
            <a:r>
              <a:rPr lang="en-US" dirty="0" smtClean="0"/>
              <a:t>However, if NDP PS-Poll is received at non-scheduled time, AP sends back response frame with additional RTS/CTS protection.</a:t>
            </a:r>
          </a:p>
          <a:p>
            <a:pPr lvl="2"/>
            <a:r>
              <a:rPr lang="en-US" dirty="0" smtClean="0"/>
              <a:t>As RTS frame contains full MAC address fields, it can further resolve address collision issue.</a:t>
            </a:r>
          </a:p>
          <a:p>
            <a:pPr lvl="1"/>
            <a:r>
              <a:rPr lang="en-US" dirty="0" smtClean="0"/>
              <a:t>Unscheduled active polling STAs may use normal PS-Poll frame.</a:t>
            </a:r>
          </a:p>
          <a:p>
            <a:pPr lvl="1"/>
            <a:r>
              <a:rPr lang="en-US" dirty="0" smtClean="0"/>
              <a:t>Or, if a STA doesn’t receive proper response from the AP for multiple consecutive NDP PS-Poll frame transmission, it may switch to normal PS-Poll frame.</a:t>
            </a:r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Jan. </a:t>
            </a:r>
            <a:r>
              <a:rPr lang="en-US" dirty="0" smtClean="0"/>
              <a:t>2013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Subfields for NDP PS-Poll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0498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Message type indication</a:t>
            </a:r>
          </a:p>
          <a:p>
            <a:pPr lvl="1"/>
            <a:r>
              <a:rPr lang="en-US" dirty="0" smtClean="0"/>
              <a:t>Currently 7 NDP MAC frames are defined.</a:t>
            </a:r>
          </a:p>
          <a:p>
            <a:pPr lvl="2"/>
            <a:r>
              <a:rPr lang="en-US" dirty="0" smtClean="0"/>
              <a:t>Management: Probe request, BF report poll, Paging</a:t>
            </a:r>
          </a:p>
          <a:p>
            <a:pPr lvl="2"/>
            <a:r>
              <a:rPr lang="en-US" dirty="0" smtClean="0"/>
              <a:t>Control: ACK, Block ACK, CTS, PS-Poll</a:t>
            </a:r>
          </a:p>
          <a:p>
            <a:pPr lvl="1"/>
            <a:r>
              <a:rPr lang="en-US" dirty="0" smtClean="0"/>
              <a:t>Unless we want to include any further NDP frame format, Message type indication needs at least 4 bits.</a:t>
            </a:r>
          </a:p>
          <a:p>
            <a:pPr lvl="2"/>
            <a:r>
              <a:rPr lang="en-US" dirty="0" smtClean="0"/>
              <a:t>NDP Indication: 1bit</a:t>
            </a:r>
          </a:p>
          <a:p>
            <a:pPr lvl="2"/>
            <a:r>
              <a:rPr lang="en-US" dirty="0" smtClean="0"/>
              <a:t>NDP sub-type indication: 3bits</a:t>
            </a:r>
          </a:p>
          <a:p>
            <a:endParaRPr lang="en-US" dirty="0" smtClean="0"/>
          </a:p>
          <a:p>
            <a:r>
              <a:rPr lang="en-US" dirty="0" smtClean="0"/>
              <a:t>RA and TA</a:t>
            </a:r>
          </a:p>
          <a:p>
            <a:pPr lvl="1"/>
            <a:r>
              <a:rPr lang="en-US" dirty="0" smtClean="0"/>
              <a:t>In current 2MHz SIG field, 9bit PBSSID/PAID is defined. </a:t>
            </a:r>
          </a:p>
          <a:p>
            <a:pPr lvl="1"/>
            <a:r>
              <a:rPr lang="en-US" dirty="0" smtClean="0"/>
              <a:t>This can be a good candidate for RA and TA.</a:t>
            </a:r>
          </a:p>
          <a:p>
            <a:pPr lvl="2"/>
            <a:r>
              <a:rPr lang="en-US" dirty="0" smtClean="0"/>
              <a:t>RA: 9bit PBSSID</a:t>
            </a:r>
          </a:p>
          <a:p>
            <a:pPr lvl="2"/>
            <a:r>
              <a:rPr lang="en-US" dirty="0" smtClean="0"/>
              <a:t>TA: 9bit PAID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Jan. </a:t>
            </a:r>
            <a:r>
              <a:rPr lang="en-US" dirty="0" smtClean="0"/>
              <a:t>2013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Subfields for NDP PS-Poll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Preferred MCS level</a:t>
            </a:r>
          </a:p>
          <a:p>
            <a:pPr lvl="1"/>
            <a:r>
              <a:rPr lang="en-US" dirty="0" smtClean="0"/>
              <a:t>Goal: To let AP know STA’s preferred downlink MCS level for DL transmission</a:t>
            </a:r>
          </a:p>
          <a:p>
            <a:pPr lvl="1"/>
            <a:r>
              <a:rPr lang="en-US" dirty="0" smtClean="0"/>
              <a:t>2MHz frame format</a:t>
            </a:r>
          </a:p>
          <a:p>
            <a:pPr lvl="2"/>
            <a:r>
              <a:rPr lang="en-US" dirty="0" smtClean="0"/>
              <a:t>Full 4bit MCS information</a:t>
            </a:r>
          </a:p>
          <a:p>
            <a:pPr lvl="1"/>
            <a:r>
              <a:rPr lang="en-US" dirty="0" smtClean="0"/>
              <a:t>1MHz frame format</a:t>
            </a:r>
          </a:p>
          <a:p>
            <a:pPr lvl="2"/>
            <a:r>
              <a:rPr lang="en-US" dirty="0" smtClean="0"/>
              <a:t>Due to limited SIG field space, use of full 4 bit information may not be available.</a:t>
            </a:r>
          </a:p>
          <a:p>
            <a:pPr lvl="2"/>
            <a:r>
              <a:rPr lang="en-US" dirty="0" smtClean="0"/>
              <a:t>Need further discussion for possible solution.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Young Hoon Kwon, Huawei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Jan. </a:t>
            </a:r>
            <a:r>
              <a:rPr lang="en-US" dirty="0" smtClean="0"/>
              <a:t>2013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29453</TotalTime>
  <Words>1000</Words>
  <Application>Microsoft Office PowerPoint</Application>
  <PresentationFormat>On-screen Show (4:3)</PresentationFormat>
  <Paragraphs>189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802-11-Submission</vt:lpstr>
      <vt:lpstr>Microsoft Office Word 97 - 2003 Document</vt:lpstr>
      <vt:lpstr>NDP Type PS-Poll Frame Follow-Up</vt:lpstr>
      <vt:lpstr>Slide 2</vt:lpstr>
      <vt:lpstr>Slide 3</vt:lpstr>
      <vt:lpstr>Background</vt:lpstr>
      <vt:lpstr>NDP PS-Poll Frame</vt:lpstr>
      <vt:lpstr>Issues on Address Fields</vt:lpstr>
      <vt:lpstr>Issues on Address Fields</vt:lpstr>
      <vt:lpstr>Subfields for NDP PS-Poll Frame</vt:lpstr>
      <vt:lpstr>Subfields for NDP PS-Poll Frame</vt:lpstr>
      <vt:lpstr>Subfields for NDP PS-Poll Frame</vt:lpstr>
      <vt:lpstr>Subfields for NDP PS-Poll Frame</vt:lpstr>
      <vt:lpstr>Subfields for NDP PS-Poll Frame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doc.: IEEE 802.11-12/840r0</dc:title>
  <dc:creator>Minyoung Park</dc:creator>
  <cp:lastModifiedBy>Young Hoon Kwon</cp:lastModifiedBy>
  <cp:revision>823</cp:revision>
  <cp:lastPrinted>1998-02-10T13:28:06Z</cp:lastPrinted>
  <dcterms:created xsi:type="dcterms:W3CDTF">2007-05-21T21:00:37Z</dcterms:created>
  <dcterms:modified xsi:type="dcterms:W3CDTF">2013-01-15T00:19:53Z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(2)k8Vir4zrgvfyPiImi0kI9IZWnHSj6ea60Uh77mgn10ACjT6qkJh8jnuRaQw26RXTMbvBpM5w_x000d_
z1lUE+dLI4O/kQbmHSAe9DBMArGxrsn0Oo6DDjwIqHsAD25Gz/SBhaM2Fst58f6NJS9jyg4Q_x000d_
JYQC34dO+m7Q2gHBHNGfNqOKdnKrcc3uqpHTVP92A3tbpKoF4b5JZZfoANDlW70LJE/orw2m_x000d_
0xOPUJZAF9VzUwCpKX</vt:lpwstr>
  </property>
  <property fmtid="{D5CDD505-2E9C-101B-9397-08002B2CF9AE}" pid="3" name="_ms_pID_7253431">
    <vt:lpwstr>BKlpLqMOWg+4xlZEET9mSVaALeZ4r+J3eWnfbNNksrFlhEs9bP+KuM_x000d_
rxWTeL6yg8sLxjBV2PdJPFSzvVW6+UGN6wjpHcoSwd/l64QQSHnzzrWaAgZS3bEa/brvU8jr_x000d_
PuY=</vt:lpwstr>
  </property>
  <property fmtid="{D5CDD505-2E9C-101B-9397-08002B2CF9AE}" pid="4" name="sflag">
    <vt:lpwstr>1358208699</vt:lpwstr>
  </property>
</Properties>
</file>