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dotm" ContentType="application/vnd.ms-word.template.macroEnabled.12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71" r:id="rId2"/>
    <p:sldId id="372" r:id="rId3"/>
    <p:sldId id="373" r:id="rId4"/>
    <p:sldId id="353" r:id="rId5"/>
    <p:sldId id="354" r:id="rId6"/>
    <p:sldId id="359" r:id="rId7"/>
    <p:sldId id="344" r:id="rId8"/>
    <p:sldId id="366" r:id="rId9"/>
    <p:sldId id="365" r:id="rId10"/>
    <p:sldId id="364" r:id="rId11"/>
    <p:sldId id="370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Qualcomm User" initials="Q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18" autoAdjust="0"/>
  </p:normalViewPr>
  <p:slideViewPr>
    <p:cSldViewPr>
      <p:cViewPr>
        <p:scale>
          <a:sx n="90" d="100"/>
          <a:sy n="90" d="100"/>
        </p:scale>
        <p:origin x="-1404" y="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288" y="-90"/>
      </p:cViewPr>
      <p:guideLst>
        <p:guide orient="horz" pos="2923"/>
        <p:guide pos="2184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B05363D-26DD-4F58-AE40-E56C96493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603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0953695-CCAC-417B-BB57-5399F9630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958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1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A043516-8EFE-4C8A-A60D-43310EB14182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3263"/>
            <a:ext cx="4622800" cy="3467100"/>
          </a:xfrm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1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D715429-9596-4C1C-9EEF-2A5D8A5C0B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3263"/>
            <a:ext cx="4622800" cy="3467100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FBB84D-2431-4B02-932E-D840017E2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January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4269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4B19E79-AD5D-414B-B396-B6AC72EE7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86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65D1AF-7463-4192-A1A8-424FECA6A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69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DF5EDC4-A949-4047-95A8-36AE2F915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825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285B56C-1113-4D3E-AE45-5F0A59200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7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F24F0A-5BAA-4467-B3CD-FCEB05B4F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99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5B65A9-47B3-4F9D-B425-060FC457E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3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539B813-7F6A-44FB-9D3E-14A423F35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607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CDDBB-15D8-4E2F-807F-9235B578C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83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CF189E-0CB4-4226-BCBC-AC37523BE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461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1ACBA3-AB0C-45EF-9D0A-C618BFD09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14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82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00775"/>
            <a:ext cx="7772400" cy="4685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11CE71-169A-4D2F-A398-E56E7D64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January 2013</a:t>
            </a:r>
            <a:endParaRPr lang="en-GB" dirty="0"/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11-13/0070r0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package" Target="../embeddings/Microsoft_Word_Macro-Enabled_Template1.dotm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/>
              <a:t>Power Save for AP</a:t>
            </a:r>
            <a:endParaRPr lang="en-US" dirty="0" smtClean="0"/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2013-01-14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228600" y="1905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431826" y="6462995"/>
            <a:ext cx="1712174" cy="19708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Jafarian, 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965672"/>
              </p:ext>
            </p:extLst>
          </p:nvPr>
        </p:nvGraphicFramePr>
        <p:xfrm>
          <a:off x="1573213" y="1903413"/>
          <a:ext cx="6464300" cy="554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Document" r:id="rId4" imgW="8513727" imgH="7310729" progId="Word.Document.8">
                  <p:embed/>
                </p:oleObj>
              </mc:Choice>
              <mc:Fallback>
                <p:oleObj name="Document" r:id="rId4" imgW="8513727" imgH="731072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3213" y="1903413"/>
                        <a:ext cx="6464300" cy="554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8" charset="0"/>
                <a:ea typeface="+mn-ea"/>
                <a:cs typeface="Arial Unicode MS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smtClean="0"/>
              <a:t>January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955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 you agree to define a signaling in RAW definition to indicate that AP is in Doze state for the RAW duration</a:t>
            </a:r>
            <a:r>
              <a:rPr lang="en-US" sz="2000" dirty="0" smtClean="0"/>
              <a:t>?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581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11-12-1323-00-00ah-relay.pptx</a:t>
            </a:r>
          </a:p>
          <a:p>
            <a:r>
              <a:rPr lang="en-US" dirty="0"/>
              <a:t>[2] </a:t>
            </a:r>
            <a:r>
              <a:rPr lang="en-US" dirty="0" smtClean="0"/>
              <a:t>11-12-0843-00-00ah-restricted-access-window-signaling-for-uplink-channel-access.pptx</a:t>
            </a:r>
          </a:p>
          <a:p>
            <a:r>
              <a:rPr lang="en-US" dirty="0" smtClean="0"/>
              <a:t>[3] </a:t>
            </a:r>
            <a:r>
              <a:rPr lang="en-US" dirty="0"/>
              <a:t>11-12-0823-00-00ah-targetwaketime.pptx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816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431826" y="6501399"/>
            <a:ext cx="1633559" cy="15867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Jafarian, 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8" charset="0"/>
                <a:ea typeface="+mn-ea"/>
                <a:cs typeface="Arial Unicode MS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smtClean="0"/>
              <a:t>January 2013</a:t>
            </a:r>
            <a:endParaRPr lang="en-GB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0373006"/>
              </p:ext>
            </p:extLst>
          </p:nvPr>
        </p:nvGraphicFramePr>
        <p:xfrm>
          <a:off x="1295400" y="1508750"/>
          <a:ext cx="6840538" cy="35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Template" r:id="rId4" imgW="8953500" imgH="4572000" progId="Word.TemplateMacroEnabled.12">
                  <p:embed/>
                </p:oleObj>
              </mc:Choice>
              <mc:Fallback>
                <p:oleObj name="Template" r:id="rId4" imgW="8953500" imgH="4572000" progId="Word.TemplateMacroEnabled.1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508750"/>
                        <a:ext cx="6840538" cy="355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405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7457088" y="6501399"/>
            <a:ext cx="1686911" cy="15867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Jafarian, Qualcomm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8" charset="0"/>
                <a:ea typeface="+mn-ea"/>
                <a:cs typeface="Arial Unicode MS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smtClean="0"/>
              <a:t>January 2013</a:t>
            </a:r>
            <a:endParaRPr lang="en-GB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381011"/>
              </p:ext>
            </p:extLst>
          </p:nvPr>
        </p:nvGraphicFramePr>
        <p:xfrm>
          <a:off x="1301750" y="1165225"/>
          <a:ext cx="6359525" cy="510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Document" r:id="rId3" imgW="8511840" imgH="6811200" progId="Word.Document.8">
                  <p:embed/>
                </p:oleObj>
              </mc:Choice>
              <mc:Fallback>
                <p:oleObj name="Document" r:id="rId3" imgW="8511840" imgH="681120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1165225"/>
                        <a:ext cx="6359525" cy="510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794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3965"/>
            <a:ext cx="7772400" cy="4685410"/>
          </a:xfrm>
        </p:spPr>
        <p:txBody>
          <a:bodyPr>
            <a:noAutofit/>
          </a:bodyPr>
          <a:lstStyle/>
          <a:p>
            <a:r>
              <a:rPr lang="en-US" sz="1800" dirty="0" smtClean="0"/>
              <a:t>We want to define a protocol for enabling doze time for an AP</a:t>
            </a:r>
          </a:p>
          <a:p>
            <a:endParaRPr lang="en-US" sz="1800" dirty="0" smtClean="0"/>
          </a:p>
          <a:p>
            <a:r>
              <a:rPr lang="en-US" sz="1800" dirty="0" smtClean="0"/>
              <a:t>There are several use cases where allowing AP sleep is beneficial</a:t>
            </a:r>
          </a:p>
          <a:p>
            <a:pPr lvl="1"/>
            <a:r>
              <a:rPr lang="en-US" sz="1600" u="sng" dirty="0" smtClean="0"/>
              <a:t>Battery operated Relays</a:t>
            </a:r>
            <a:r>
              <a:rPr lang="en-US" sz="1600" dirty="0" smtClean="0"/>
              <a:t>: </a:t>
            </a:r>
          </a:p>
          <a:p>
            <a:pPr lvl="2"/>
            <a:r>
              <a:rPr lang="en-US" sz="1400" dirty="0" smtClean="0"/>
              <a:t>A Relay is an entity constituting of a STA and an AP </a:t>
            </a:r>
            <a:r>
              <a:rPr lang="en-US" sz="1400" dirty="0"/>
              <a:t>[1</a:t>
            </a:r>
            <a:r>
              <a:rPr lang="en-US" sz="1400" dirty="0" smtClean="0"/>
              <a:t>]</a:t>
            </a:r>
          </a:p>
          <a:p>
            <a:pPr lvl="2"/>
            <a:r>
              <a:rPr lang="en-US" sz="1400" dirty="0" smtClean="0"/>
              <a:t>Enabling battery powered relays required to define power save for AP  </a:t>
            </a:r>
            <a:endParaRPr lang="en-US" sz="1600" dirty="0" smtClean="0"/>
          </a:p>
          <a:p>
            <a:pPr lvl="1"/>
            <a:r>
              <a:rPr lang="en-US" sz="1600" dirty="0" smtClean="0"/>
              <a:t> Battery operated APs in sensor networks, e.g. mobile APs etc.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11ah already adopted scheduling mechanism that allow STAs/AP to agree on intervals of times where operations is permitted for a subset of STAs</a:t>
            </a:r>
          </a:p>
          <a:p>
            <a:pPr lvl="1"/>
            <a:r>
              <a:rPr lang="en-US" sz="1400" dirty="0" smtClean="0"/>
              <a:t>Restricted Access Window [2]</a:t>
            </a:r>
          </a:p>
          <a:p>
            <a:pPr lvl="1"/>
            <a:r>
              <a:rPr lang="en-US" sz="1400" dirty="0" smtClean="0"/>
              <a:t>Target Wake Time [3]</a:t>
            </a:r>
          </a:p>
          <a:p>
            <a:endParaRPr lang="en-US" sz="1800" dirty="0" smtClean="0"/>
          </a:p>
          <a:p>
            <a:r>
              <a:rPr lang="en-US" sz="1800" dirty="0" smtClean="0"/>
              <a:t>We propose a simple addition to those mechanisms (RAW/TWT), allowing AP to define intervals of time </a:t>
            </a:r>
            <a:r>
              <a:rPr lang="en-US" sz="1800" u="sng" dirty="0" smtClean="0"/>
              <a:t>where it can go to Doze state</a:t>
            </a:r>
          </a:p>
          <a:p>
            <a:pPr lvl="1"/>
            <a:r>
              <a:rPr lang="en-US" sz="1600" dirty="0" smtClean="0"/>
              <a:t>And also allow </a:t>
            </a:r>
            <a:r>
              <a:rPr lang="en-US" sz="1600" dirty="0"/>
              <a:t>STAs to sleep or perform STA-to-STA communications</a:t>
            </a:r>
            <a:endParaRPr lang="en-US" sz="16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pPr lvl="1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DF5EDC4-A949-4047-95A8-36AE2F9155A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47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AP can already setup RAW/TWT with STAs to indicate a time where preferred access is given to a certain group of STAs </a:t>
            </a:r>
          </a:p>
          <a:p>
            <a:pPr marL="685800" lvl="3" indent="-342900"/>
            <a:r>
              <a:rPr lang="en-US" sz="1400" dirty="0" smtClean="0"/>
              <a:t>Currently</a:t>
            </a:r>
            <a:r>
              <a:rPr lang="en-US" sz="1400" dirty="0"/>
              <a:t>, outside a RAW, any STA can access the </a:t>
            </a:r>
            <a:r>
              <a:rPr lang="en-US" sz="1400" dirty="0" smtClean="0"/>
              <a:t>medium</a:t>
            </a:r>
          </a:p>
          <a:p>
            <a:pPr marL="342900" lvl="2" indent="-342900"/>
            <a:endParaRPr lang="en-US" sz="1600" dirty="0" smtClean="0"/>
          </a:p>
          <a:p>
            <a:pPr marL="342900" lvl="2" indent="-342900"/>
            <a:r>
              <a:rPr lang="en-US" sz="1600" b="1" dirty="0">
                <a:ea typeface="+mn-ea"/>
                <a:cs typeface="+mn-cs"/>
              </a:rPr>
              <a:t>We propose that outside those reserved times, STA operation with AP is not permitted and AP can go to </a:t>
            </a:r>
            <a:r>
              <a:rPr lang="en-US" sz="1600" b="1" dirty="0" smtClean="0">
                <a:ea typeface="+mn-ea"/>
                <a:cs typeface="+mn-cs"/>
              </a:rPr>
              <a:t>sleep</a:t>
            </a:r>
          </a:p>
          <a:p>
            <a:pPr marL="685800" lvl="3" indent="-342900"/>
            <a:r>
              <a:rPr lang="en-US" sz="1400" dirty="0" smtClean="0">
                <a:ea typeface="+mn-ea"/>
                <a:cs typeface="+mn-cs"/>
              </a:rPr>
              <a:t>AP will still honor beacon transmission</a:t>
            </a:r>
            <a:endParaRPr lang="en-US" dirty="0">
              <a:ea typeface="+mn-ea"/>
              <a:cs typeface="+mn-cs"/>
            </a:endParaRPr>
          </a:p>
          <a:p>
            <a:pPr marL="685800" lvl="3" indent="-342900"/>
            <a:r>
              <a:rPr lang="en-US" sz="1400" dirty="0" smtClean="0">
                <a:ea typeface="+mn-ea"/>
                <a:cs typeface="+mn-cs"/>
              </a:rPr>
              <a:t>AP shall indicate a RAW for some other types of traffics (ex. Associating STAs)  </a:t>
            </a:r>
            <a:endParaRPr lang="en-US" sz="1400" dirty="0">
              <a:ea typeface="+mn-ea"/>
              <a:cs typeface="+mn-cs"/>
            </a:endParaRPr>
          </a:p>
          <a:p>
            <a:pPr marL="457200" lvl="1" indent="0">
              <a:buNone/>
            </a:pPr>
            <a:endParaRPr lang="en-US" sz="1200" dirty="0"/>
          </a:p>
          <a:p>
            <a:r>
              <a:rPr lang="en-US" sz="1600" dirty="0" smtClean="0"/>
              <a:t>Proposal: Define an indication from AP to signal that no transmission to AP (and from AP) is allowed except at times explicitly allocated to a RAW or TWT</a:t>
            </a:r>
            <a:endParaRPr lang="en-US" sz="1200" dirty="0" smtClean="0"/>
          </a:p>
          <a:p>
            <a:pPr lvl="1"/>
            <a:r>
              <a:rPr lang="en-US" sz="1400" dirty="0" smtClean="0"/>
              <a:t>STA-STA transmissions may still be allowed</a:t>
            </a:r>
          </a:p>
          <a:p>
            <a:pPr lvl="1"/>
            <a:r>
              <a:rPr lang="en-US" sz="1400" dirty="0" smtClean="0"/>
              <a:t>Exception for AP to transmit the beacon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DF5EDC4-A949-4047-95A8-36AE2F9155A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73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AP may not want/need to setup TWT/RAWs with all STAs </a:t>
            </a:r>
          </a:p>
          <a:p>
            <a:endParaRPr lang="en-US" sz="1800" dirty="0"/>
          </a:p>
          <a:p>
            <a:r>
              <a:rPr lang="en-US" sz="1800" dirty="0" smtClean="0"/>
              <a:t>To enable sleep, AP just need to indicate a period of time where it will not be available for transmission/reception</a:t>
            </a:r>
          </a:p>
          <a:p>
            <a:pPr lvl="1"/>
            <a:r>
              <a:rPr lang="en-US" sz="1400" dirty="0" smtClean="0"/>
              <a:t>We propose to reuse the RAW setup to communicate this interval of time</a:t>
            </a:r>
          </a:p>
          <a:p>
            <a:endParaRPr lang="en-US" sz="1800" dirty="0"/>
          </a:p>
          <a:p>
            <a:r>
              <a:rPr lang="en-US" sz="1800" dirty="0" smtClean="0"/>
              <a:t>Proposal: Define </a:t>
            </a:r>
            <a:r>
              <a:rPr lang="en-US" sz="1800" dirty="0"/>
              <a:t>a signaling in RAW definition to indicate that for the duration of this RAW there cannot be transmission to AP (and from AP)</a:t>
            </a:r>
          </a:p>
          <a:p>
            <a:pPr lvl="1"/>
            <a:r>
              <a:rPr lang="en-US" sz="1600" dirty="0"/>
              <a:t>STA-STA transmissions may still be allowed </a:t>
            </a:r>
          </a:p>
          <a:p>
            <a:pPr lvl="1"/>
            <a:r>
              <a:rPr lang="en-US" sz="1600" dirty="0"/>
              <a:t>One bit indication in RAW is </a:t>
            </a:r>
            <a:r>
              <a:rPr lang="en-US" sz="1600" dirty="0" smtClean="0"/>
              <a:t>sufficient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619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775"/>
            <a:ext cx="7772400" cy="4608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Periodic RAW definition</a:t>
            </a:r>
          </a:p>
          <a:p>
            <a:pPr lvl="1"/>
            <a:r>
              <a:rPr lang="en-US" sz="1800" dirty="0" smtClean="0"/>
              <a:t>AP defines a Periodic RAW that is valid for a given interval of time</a:t>
            </a:r>
          </a:p>
          <a:p>
            <a:pPr lvl="2"/>
            <a:r>
              <a:rPr lang="en-US" sz="1600" dirty="0" smtClean="0"/>
              <a:t>e.g., indicated only per each long beacon period or in another persistent manner</a:t>
            </a:r>
            <a:endParaRPr lang="en-US" sz="2000" dirty="0" smtClean="0"/>
          </a:p>
          <a:p>
            <a:r>
              <a:rPr lang="en-US" sz="2000" dirty="0" smtClean="0"/>
              <a:t>With the proposed additions </a:t>
            </a:r>
          </a:p>
          <a:p>
            <a:pPr lvl="1"/>
            <a:r>
              <a:rPr lang="en-US" sz="1600" dirty="0" smtClean="0"/>
              <a:t>Proposal 1: </a:t>
            </a:r>
            <a:r>
              <a:rPr lang="en-US" sz="1600" dirty="0"/>
              <a:t>Outside the periodic RAW, AP can sleep </a:t>
            </a:r>
          </a:p>
          <a:p>
            <a:pPr lvl="1"/>
            <a:r>
              <a:rPr lang="en-US" sz="1600" dirty="0"/>
              <a:t>Proposal </a:t>
            </a:r>
            <a:r>
              <a:rPr lang="en-US" sz="1600" dirty="0" smtClean="0"/>
              <a:t>2: </a:t>
            </a:r>
            <a:r>
              <a:rPr lang="en-US" sz="1600" dirty="0"/>
              <a:t>Inside the periodic RAW, AP can </a:t>
            </a:r>
            <a:r>
              <a:rPr lang="en-US" sz="1600" dirty="0" smtClean="0"/>
              <a:t>sleep</a:t>
            </a:r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dirty="0" smtClean="0"/>
              <a:t>TWT</a:t>
            </a:r>
            <a:endParaRPr lang="en-US" dirty="0"/>
          </a:p>
          <a:p>
            <a:pPr lvl="1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52400" y="4345840"/>
            <a:ext cx="8763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8590643" y="4372612"/>
            <a:ext cx="471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Calibri" pitchFamily="34" charset="0"/>
              </a:rPr>
              <a:t>time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28600" y="3888640"/>
            <a:ext cx="152400" cy="457200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LB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905000" y="3889860"/>
            <a:ext cx="152400" cy="4572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SB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581400" y="3888640"/>
            <a:ext cx="152400" cy="4572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SB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257800" y="3888640"/>
            <a:ext cx="152400" cy="4572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SB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610600" y="3888640"/>
            <a:ext cx="152400" cy="4572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SB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934200" y="3888640"/>
            <a:ext cx="152400" cy="457200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LB</a:t>
            </a:r>
          </a:p>
        </p:txBody>
      </p:sp>
      <p:sp>
        <p:nvSpPr>
          <p:cNvPr id="14" name="Arc 13"/>
          <p:cNvSpPr/>
          <p:nvPr/>
        </p:nvSpPr>
        <p:spPr bwMode="auto">
          <a:xfrm rot="10800000">
            <a:off x="228600" y="3736240"/>
            <a:ext cx="1524000" cy="838200"/>
          </a:xfrm>
          <a:prstGeom prst="arc">
            <a:avLst>
              <a:gd name="adj1" fmla="val 11700257"/>
              <a:gd name="adj2" fmla="val 20694591"/>
            </a:avLst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arrow" w="sm" len="sm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371600" y="4041040"/>
            <a:ext cx="457200" cy="3048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PRAW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048000" y="4041040"/>
            <a:ext cx="457200" cy="3048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PRAW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724400" y="4041040"/>
            <a:ext cx="457200" cy="3048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PRAW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6400800" y="4041040"/>
            <a:ext cx="457200" cy="3048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PRAW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8077200" y="4041040"/>
            <a:ext cx="457200" cy="3048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FrutigerNext LT Light" pitchFamily="34" charset="0"/>
                <a:ea typeface="Arial Unicode MS" pitchFamily="50" charset="-127"/>
                <a:cs typeface="Arial Unicode MS" pitchFamily="50" charset="-127"/>
              </a:rPr>
              <a:t>PRAW</a:t>
            </a:r>
          </a:p>
        </p:txBody>
      </p:sp>
      <p:sp>
        <p:nvSpPr>
          <p:cNvPr id="20" name="Arc 19"/>
          <p:cNvSpPr/>
          <p:nvPr/>
        </p:nvSpPr>
        <p:spPr bwMode="auto">
          <a:xfrm rot="10800000">
            <a:off x="6936258" y="3736240"/>
            <a:ext cx="1524000" cy="838200"/>
          </a:xfrm>
          <a:prstGeom prst="arc">
            <a:avLst>
              <a:gd name="adj1" fmla="val 11700257"/>
              <a:gd name="adj2" fmla="val 20694591"/>
            </a:avLst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arrow" w="sm" len="sm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1371600" y="3915412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381000" y="3989552"/>
            <a:ext cx="990600" cy="20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3048000" y="3915412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4724400" y="3915412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6400800" y="3915412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8077200" y="3915412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2057400" y="3989552"/>
            <a:ext cx="990600" cy="20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3733800" y="3989552"/>
            <a:ext cx="990600" cy="20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5410200" y="3989552"/>
            <a:ext cx="990600" cy="20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7086600" y="3989552"/>
            <a:ext cx="990600" cy="20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117020" y="5984160"/>
            <a:ext cx="8763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 flipV="1">
            <a:off x="885120" y="5945755"/>
            <a:ext cx="307240" cy="45719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7" name="Rectangle 36"/>
          <p:cNvSpPr/>
          <p:nvPr/>
        </p:nvSpPr>
        <p:spPr bwMode="auto">
          <a:xfrm flipV="1">
            <a:off x="2766965" y="5945755"/>
            <a:ext cx="307240" cy="45719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8" name="Rectangle 37"/>
          <p:cNvSpPr/>
          <p:nvPr/>
        </p:nvSpPr>
        <p:spPr bwMode="auto">
          <a:xfrm flipV="1">
            <a:off x="4572000" y="5945755"/>
            <a:ext cx="307240" cy="45719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9" name="Rectangle 38"/>
          <p:cNvSpPr/>
          <p:nvPr/>
        </p:nvSpPr>
        <p:spPr bwMode="auto">
          <a:xfrm flipV="1">
            <a:off x="6415440" y="5945755"/>
            <a:ext cx="307240" cy="45719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7135" y="5502870"/>
            <a:ext cx="8930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 Awake</a:t>
            </a:r>
          </a:p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1659635" y="5715325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Sleep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Currently, AP is supposed to be always in active state</a:t>
            </a:r>
          </a:p>
          <a:p>
            <a:r>
              <a:rPr lang="en-US" dirty="0"/>
              <a:t>There are several use cases where allowing AP sleep is beneficial</a:t>
            </a:r>
          </a:p>
          <a:p>
            <a:pPr lvl="1"/>
            <a:r>
              <a:rPr lang="en-US" sz="1800" u="sng" dirty="0"/>
              <a:t>Battery operated Relays</a:t>
            </a:r>
            <a:r>
              <a:rPr lang="en-US" sz="1800" dirty="0"/>
              <a:t>: </a:t>
            </a:r>
          </a:p>
          <a:p>
            <a:pPr lvl="2"/>
            <a:r>
              <a:rPr lang="en-US" sz="1600" dirty="0"/>
              <a:t>A Relay is an entity constituting of a STA and an AP [1]</a:t>
            </a:r>
          </a:p>
          <a:p>
            <a:pPr lvl="2"/>
            <a:r>
              <a:rPr lang="en-US" sz="1600" dirty="0"/>
              <a:t>Enabling battery powered relays required to define power save for AP  </a:t>
            </a:r>
            <a:endParaRPr lang="en-US" dirty="0"/>
          </a:p>
          <a:p>
            <a:pPr lvl="1"/>
            <a:r>
              <a:rPr lang="en-US" sz="1800" dirty="0"/>
              <a:t> Battery operated APs in sensor networks, e.g. mobile APs etc.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To enable AP/relay to sleep we propose</a:t>
            </a:r>
          </a:p>
          <a:p>
            <a:pPr lvl="1"/>
            <a:r>
              <a:rPr lang="en-US" dirty="0" smtClean="0"/>
              <a:t>Indication </a:t>
            </a:r>
            <a:r>
              <a:rPr lang="en-US" dirty="0"/>
              <a:t>from AP to signal that AP may be in doze state except for the times explicitly allocated by RAW/TWT</a:t>
            </a:r>
          </a:p>
          <a:p>
            <a:pPr lvl="1"/>
            <a:r>
              <a:rPr lang="en-US" dirty="0" smtClean="0"/>
              <a:t>Indicate </a:t>
            </a:r>
            <a:r>
              <a:rPr lang="en-US" dirty="0"/>
              <a:t>that AP is in Doze state for the RAW </a:t>
            </a:r>
            <a:r>
              <a:rPr lang="en-US" dirty="0" smtClean="0"/>
              <a:t>duration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847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to define an indication from AP to signal that AP may be in doze state except for the times explicitly allocated by RAW/TWT?</a:t>
            </a:r>
          </a:p>
          <a:p>
            <a:pPr lvl="1"/>
            <a:r>
              <a:rPr lang="en-US" sz="1400" dirty="0"/>
              <a:t>In this case, AP shall indicate a RAW for other types of traffic (ex. Association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2107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31104</TotalTime>
  <Words>714</Words>
  <Application>Microsoft Office PowerPoint</Application>
  <PresentationFormat>On-screen Show (4:3)</PresentationFormat>
  <Paragraphs>123</Paragraphs>
  <Slides>11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802-11-Submission</vt:lpstr>
      <vt:lpstr>Microsoft Word 97 - 2003 Document</vt:lpstr>
      <vt:lpstr>Document</vt:lpstr>
      <vt:lpstr>Template</vt:lpstr>
      <vt:lpstr>Power Save for AP</vt:lpstr>
      <vt:lpstr>PowerPoint Presentation</vt:lpstr>
      <vt:lpstr>PowerPoint Presentation</vt:lpstr>
      <vt:lpstr>Introduction</vt:lpstr>
      <vt:lpstr>Proposal 1</vt:lpstr>
      <vt:lpstr>Proposal 2</vt:lpstr>
      <vt:lpstr>Example</vt:lpstr>
      <vt:lpstr>Conclusions</vt:lpstr>
      <vt:lpstr>Straw poll 1</vt:lpstr>
      <vt:lpstr>Straw poll 2</vt:lpstr>
      <vt:lpstr>References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Save for AP</dc:title>
  <cp:lastModifiedBy>Simone Merlin</cp:lastModifiedBy>
  <cp:revision>866</cp:revision>
  <cp:lastPrinted>1998-02-10T13:28:06Z</cp:lastPrinted>
  <dcterms:created xsi:type="dcterms:W3CDTF">2007-05-21T21:00:37Z</dcterms:created>
  <dcterms:modified xsi:type="dcterms:W3CDTF">2013-01-14T22:38:27Z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(2)k8Vir4zrgvfyPiImi0kI9IZWnHSj6ea60Uh77mgn10ACjT6qkJh8jnuRaQw26RXTMbvBpM5w_x000d_
z1lUE+dLI4O/kQbmHSAe9DBMArGxrsn0Oo6DDjwIqHsAD25Gz/SBhaM2Fst58f6NJS9jyg4Q_x000d_
JYQC34dO+m7Q2gHBHNGfNqOKdnKrcc3uqpHTVP92A3tbpKoF4b5JZZfoANDlW70LJE/orw2m_x000d_
0xOPUJZAF9VzUwCpKX</vt:lpwstr>
  </property>
  <property fmtid="{D5CDD505-2E9C-101B-9397-08002B2CF9AE}" pid="3" name="_ms_pID_7253431">
    <vt:lpwstr>BKlpLqMOWg+4xlZEET9mSVaALeZ4r+J3eWnfbNNksrFlhEs9bP+KuM_x000d_
rxWTeL6yg8sLxjBV2PdJPFSzvVW6+UGN6wjpHcoSwd/l64QQSHnzzrWaAgZS3bEa/brvU8jr_x000d_
PuY=</vt:lpwstr>
  </property>
  <property fmtid="{D5CDD505-2E9C-101B-9397-08002B2CF9AE}" pid="4" name="sflag">
    <vt:lpwstr>1352413594</vt:lpwstr>
  </property>
  <property fmtid="{D5CDD505-2E9C-101B-9397-08002B2CF9AE}" pid="5" name="_AdHocReviewCycleID">
    <vt:i4>-54780224</vt:i4>
  </property>
  <property fmtid="{D5CDD505-2E9C-101B-9397-08002B2CF9AE}" pid="6" name="_NewReviewCycle">
    <vt:lpwstr/>
  </property>
  <property fmtid="{D5CDD505-2E9C-101B-9397-08002B2CF9AE}" pid="7" name="_EmailSubject">
    <vt:lpwstr>IEEE presentations</vt:lpwstr>
  </property>
  <property fmtid="{D5CDD505-2E9C-101B-9397-08002B2CF9AE}" pid="8" name="_AuthorEmail">
    <vt:lpwstr>jafarian@qti.qualcomm.com</vt:lpwstr>
  </property>
  <property fmtid="{D5CDD505-2E9C-101B-9397-08002B2CF9AE}" pid="9" name="_AuthorEmailDisplayName">
    <vt:lpwstr>Jafarian, Amin</vt:lpwstr>
  </property>
  <property fmtid="{D5CDD505-2E9C-101B-9397-08002B2CF9AE}" pid="10" name="_PreviousAdHocReviewCycleID">
    <vt:i4>-1178504463</vt:i4>
  </property>
</Properties>
</file>