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404" r:id="rId5"/>
    <p:sldId id="402" r:id="rId6"/>
    <p:sldId id="313" r:id="rId7"/>
    <p:sldId id="403" r:id="rId8"/>
    <p:sldId id="393" r:id="rId9"/>
    <p:sldId id="394" r:id="rId10"/>
    <p:sldId id="395" r:id="rId11"/>
    <p:sldId id="396" r:id="rId12"/>
    <p:sldId id="397" r:id="rId13"/>
    <p:sldId id="398" r:id="rId14"/>
    <p:sldId id="374"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3" d="100"/>
          <a:sy n="83" d="100"/>
        </p:scale>
        <p:origin x="-86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64r4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b="0" dirty="0"/>
              <a:t>“</a:t>
            </a:r>
            <a:r>
              <a:rPr lang="en-US" altLang="zh-CN" b="0" dirty="0"/>
              <a:t>Virtual Wireless Port </a:t>
            </a:r>
            <a:r>
              <a:rPr lang="en-GB" b="0" dirty="0"/>
              <a:t>based 802.11 Bridging”, 12/1449r0, ZHUANG Yan (Huawei)</a:t>
            </a:r>
          </a:p>
          <a:p>
            <a:pPr>
              <a:lnSpc>
                <a:spcPct val="80000"/>
              </a:lnSpc>
            </a:pPr>
            <a:r>
              <a:rPr lang="en-US" b="0" dirty="0" smtClean="0"/>
              <a:t>Discussion </a:t>
            </a:r>
            <a:r>
              <a:rPr lang="en-US" b="0" dirty="0" smtClean="0"/>
              <a:t>and establishment of timeline</a:t>
            </a:r>
          </a:p>
          <a:p>
            <a:pPr>
              <a:lnSpc>
                <a:spcPct val="80000"/>
              </a:lnSpc>
            </a:pPr>
            <a:r>
              <a:rPr lang="en-US" b="0" dirty="0"/>
              <a:t>Schedule Teleconferences:</a:t>
            </a:r>
          </a:p>
          <a:p>
            <a:pPr lvl="1">
              <a:lnSpc>
                <a:spcPct val="80000"/>
              </a:lnSpc>
            </a:pPr>
            <a:r>
              <a:rPr lang="en-US" b="1" dirty="0"/>
              <a:t>Moved,</a:t>
            </a:r>
            <a:r>
              <a:rPr lang="en-US" dirty="0"/>
              <a:t> to authorize 1-hour teleconferences through the March 2013 802 Plenary </a:t>
            </a:r>
            <a:r>
              <a:rPr lang="en-US" dirty="0" smtClean="0"/>
              <a:t>[January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smtClean="0"/>
              <a:t>] xxx </a:t>
            </a:r>
            <a:r>
              <a:rPr lang="en-US" dirty="0"/>
              <a:t>Eastern US time. Call to be joint with the corresponding 802.1 Study Group if mutually convenient</a:t>
            </a:r>
            <a:r>
              <a:rPr lang="en-US" dirty="0" smtClean="0"/>
              <a:t>.</a:t>
            </a:r>
          </a:p>
          <a:p>
            <a:pPr lvl="1">
              <a:lnSpc>
                <a:spcPct val="80000"/>
              </a:lnSpc>
            </a:pPr>
            <a:r>
              <a:rPr lang="en-US" dirty="0"/>
              <a:t>Yes:   No:   Abstain: </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B (?), 08</a:t>
            </a:r>
            <a:r>
              <a:rPr lang="en-US" dirty="0" smtClean="0">
                <a:latin typeface="Arial" charset="0"/>
                <a:cs typeface="Arial" charset="0"/>
              </a:rPr>
              <a:t>:00-10:00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endParaRPr lang="en-US" b="0" dirty="0" smtClean="0"/>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lvl="1">
              <a:lnSpc>
                <a:spcPct val="90000"/>
              </a:lnSpc>
            </a:pPr>
            <a:r>
              <a:rPr lang="en-US" b="0" dirty="0" smtClean="0"/>
              <a:t>… </a:t>
            </a:r>
            <a:r>
              <a:rPr lang="en-GB" b="0" dirty="0" smtClean="0"/>
              <a:t>point</a:t>
            </a:r>
            <a:r>
              <a:rPr lang="en-GB" b="0" dirty="0"/>
              <a:t>-to-point </a:t>
            </a:r>
            <a:r>
              <a:rPr lang="en-GB" b="0" dirty="0" smtClean="0"/>
              <a:t>model solutions …, 11-13/</a:t>
            </a:r>
            <a:r>
              <a:rPr lang="en-GB" b="0" dirty="0" err="1" smtClean="0"/>
              <a:t>tbd</a:t>
            </a:r>
            <a:r>
              <a:rPr lang="en-GB" b="0" dirty="0" smtClean="0"/>
              <a:t>, </a:t>
            </a:r>
            <a:r>
              <a:rPr lang="en-GB" b="0" dirty="0"/>
              <a:t>Norm Finn (Cisco)</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2000" dirty="0" smtClean="0">
                <a:solidFill>
                  <a:srgbClr val="FF0000"/>
                </a:solidFill>
                <a:latin typeface="Arial" charset="0"/>
              </a:rPr>
              <a:t>Vacant</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a:t>
            </a:r>
            <a:r>
              <a:rPr lang="en-US" dirty="0" smtClean="0"/>
              <a:t>Officers</a:t>
            </a:r>
            <a:endParaRPr lang="en-US" b="0" dirty="0" smtClean="0"/>
          </a:p>
          <a:p>
            <a:pPr lvl="1">
              <a:lnSpc>
                <a:spcPct val="80000"/>
              </a:lnSpc>
            </a:pPr>
            <a:r>
              <a:rPr lang="en-US" b="0" dirty="0" smtClean="0"/>
              <a:t>Chair</a:t>
            </a:r>
            <a:endParaRPr lang="en-US" dirty="0"/>
          </a:p>
          <a:p>
            <a:pPr lvl="2">
              <a:lnSpc>
                <a:spcPct val="80000"/>
              </a:lnSpc>
            </a:pPr>
            <a:r>
              <a:rPr lang="en-US" dirty="0" smtClean="0"/>
              <a:t>Candidate</a:t>
            </a:r>
            <a:r>
              <a:rPr lang="en-US" dirty="0" smtClean="0"/>
              <a:t>: Donald E. Eastlake, 3</a:t>
            </a:r>
            <a:r>
              <a:rPr lang="en-US" baseline="30000" dirty="0" smtClean="0"/>
              <a:t>rd</a:t>
            </a:r>
            <a:r>
              <a:rPr lang="en-US" dirty="0" smtClean="0"/>
              <a:t> (Huawei)</a:t>
            </a:r>
          </a:p>
          <a:p>
            <a:pPr lvl="1">
              <a:lnSpc>
                <a:spcPct val="80000"/>
              </a:lnSpc>
            </a:pPr>
            <a:r>
              <a:rPr lang="en-US" dirty="0" smtClean="0"/>
              <a:t>Moved, to recommend ______ to the 802.11 WG as Chair of </a:t>
            </a:r>
            <a:r>
              <a:rPr lang="en-US" dirty="0" err="1" smtClean="0"/>
              <a:t>TGak</a:t>
            </a:r>
            <a:r>
              <a:rPr lang="en-US" dirty="0" smtClean="0"/>
              <a:t>.</a:t>
            </a:r>
          </a:p>
          <a:p>
            <a:pPr lvl="2">
              <a:lnSpc>
                <a:spcPct val="80000"/>
              </a:lnSpc>
            </a:pPr>
            <a:r>
              <a:rPr lang="en-US" dirty="0"/>
              <a:t>Yes:   No:   Abstain: </a:t>
            </a:r>
          </a:p>
          <a:p>
            <a:pPr marL="457200" lvl="1" indent="0">
              <a:lnSpc>
                <a:spcPct val="80000"/>
              </a:lnSpc>
              <a:buNone/>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Election of </a:t>
            </a:r>
            <a:r>
              <a:rPr lang="en-US" dirty="0" smtClean="0"/>
              <a:t>Officers (cont.)</a:t>
            </a:r>
            <a:endParaRPr lang="en-US" b="0" dirty="0"/>
          </a:p>
          <a:p>
            <a:pPr lvl="1">
              <a:lnSpc>
                <a:spcPct val="80000"/>
              </a:lnSpc>
            </a:pPr>
            <a:r>
              <a:rPr lang="en-US" dirty="0"/>
              <a:t>Secretary</a:t>
            </a:r>
          </a:p>
          <a:p>
            <a:pPr lvl="2">
              <a:lnSpc>
                <a:spcPct val="80000"/>
              </a:lnSpc>
            </a:pPr>
            <a:r>
              <a:rPr lang="en-US" dirty="0"/>
              <a:t>Candidate: ZHUANG Yan (Huawei)</a:t>
            </a:r>
          </a:p>
          <a:p>
            <a:pPr lvl="1">
              <a:lnSpc>
                <a:spcPct val="80000"/>
              </a:lnSpc>
            </a:pPr>
            <a:r>
              <a:rPr lang="en-US" dirty="0"/>
              <a:t>Moved, to recommend ______ to the 802.11 WG as Secretary of </a:t>
            </a:r>
            <a:r>
              <a:rPr lang="en-US" dirty="0" err="1" smtClean="0"/>
              <a:t>Tgak</a:t>
            </a:r>
            <a:r>
              <a:rPr lang="en-US" dirty="0" smtClean="0"/>
              <a:t>.</a:t>
            </a:r>
          </a:p>
          <a:p>
            <a:pPr lvl="2">
              <a:lnSpc>
                <a:spcPct val="80000"/>
              </a:lnSpc>
            </a:pPr>
            <a:r>
              <a:rPr lang="en-US" dirty="0" smtClean="0"/>
              <a:t>Yes</a:t>
            </a:r>
            <a:r>
              <a:rPr lang="en-US" dirty="0"/>
              <a:t>:   No:   Abstain: </a:t>
            </a:r>
            <a:endParaRPr lang="en-US" dirty="0" smtClean="0"/>
          </a:p>
          <a:p>
            <a:pPr lvl="1">
              <a:lnSpc>
                <a:spcPct val="80000"/>
              </a:lnSpc>
            </a:pPr>
            <a:r>
              <a:rPr lang="en-US" dirty="0" smtClean="0"/>
              <a:t>Does </a:t>
            </a:r>
            <a:r>
              <a:rPr lang="en-US" dirty="0" err="1" smtClean="0"/>
              <a:t>TGak</a:t>
            </a:r>
            <a:r>
              <a:rPr lang="en-US" dirty="0" smtClean="0"/>
              <a:t> need a Technical Editor or Vice Chair yet?</a:t>
            </a:r>
          </a:p>
          <a:p>
            <a:pPr lvl="1">
              <a:lnSpc>
                <a:spcPct val="80000"/>
              </a:lnSpc>
            </a:pPr>
            <a:endParaRPr lang="en-US" dirty="0"/>
          </a:p>
          <a:p>
            <a:pPr>
              <a:lnSpc>
                <a:spcPct val="80000"/>
              </a:lnSpc>
            </a:pPr>
            <a:r>
              <a:rPr lang="en-US" dirty="0" smtClean="0"/>
              <a:t>Approval </a:t>
            </a:r>
            <a:r>
              <a:rPr lang="en-US" dirty="0" smtClean="0"/>
              <a:t>of the Minutes of the GLK Meeting in </a:t>
            </a:r>
            <a:r>
              <a:rPr lang="en-US" smtClean="0"/>
              <a:t>San Antonio. </a:t>
            </a:r>
            <a:r>
              <a:rPr lang="en-US" b="0" dirty="0" smtClean="0"/>
              <a:t>(Thanks to ZHUANG Yan)</a:t>
            </a:r>
          </a:p>
          <a:p>
            <a:pPr lvl="1">
              <a:lnSpc>
                <a:spcPct val="80000"/>
              </a:lnSpc>
            </a:pPr>
            <a:r>
              <a:rPr lang="en-US" dirty="0" smtClean="0"/>
              <a:t>Approve 11-12/1401r0 as the minutes of the November 802.11 GLK Meeting.</a:t>
            </a:r>
          </a:p>
          <a:p>
            <a:pPr lvl="1">
              <a:lnSpc>
                <a:spcPct val="80000"/>
              </a:lnSpc>
            </a:pPr>
            <a:r>
              <a:rPr lang="en-US" sz="1800" dirty="0" smtClean="0"/>
              <a:t>Yes:   No:   Abstain: </a:t>
            </a:r>
          </a:p>
          <a:p>
            <a:pPr marL="0" indent="0">
              <a:lnSpc>
                <a:spcPct val="80000"/>
              </a:lnSpc>
              <a:buNone/>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17 December 2012, 12/1450r0, “</a:t>
            </a:r>
            <a:r>
              <a:rPr lang="fr-FR" dirty="0"/>
              <a:t>11-12-1450-00-00ak-11ak-telecon-minutes-20121217</a:t>
            </a:r>
            <a:r>
              <a:rPr lang="en-US" dirty="0"/>
              <a:t>”</a:t>
            </a:r>
          </a:p>
          <a:p>
            <a:pPr lvl="2">
              <a:lnSpc>
                <a:spcPct val="80000"/>
              </a:lnSpc>
            </a:pPr>
            <a:r>
              <a:rPr lang="en-US" dirty="0"/>
              <a:t>Yes:   No:   Abstain: </a:t>
            </a:r>
          </a:p>
          <a:p>
            <a:pPr lvl="1">
              <a:lnSpc>
                <a:spcPct val="80000"/>
              </a:lnSpc>
            </a:pPr>
            <a:r>
              <a:rPr lang="en-US" dirty="0"/>
              <a:t>7 January 2013, 13/52r1, “</a:t>
            </a:r>
            <a:r>
              <a:rPr lang="fr-FR" dirty="0"/>
              <a:t>11-13-0052-01-00ak-11ak-telecon-minutes-20130107</a:t>
            </a:r>
            <a:r>
              <a:rPr lang="en-US" dirty="0"/>
              <a:t>”</a:t>
            </a:r>
          </a:p>
          <a:p>
            <a:pPr lvl="2">
              <a:lnSpc>
                <a:spcPct val="80000"/>
              </a:lnSpc>
            </a:pPr>
            <a:r>
              <a:rPr lang="en-US" dirty="0"/>
              <a:t>Yes:   No:   Abstain: </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dirty="0"/>
              <a:t>“Problem list for P802.1Qbz / P802.11ak point-to-point model”, 12/1441r0, Norm Finn (Cisco</a:t>
            </a:r>
            <a:r>
              <a:rPr lang="en-GB" dirty="0" smtClean="0"/>
              <a:t>)</a:t>
            </a:r>
            <a:endParaRPr lang="en-US" b="0" dirty="0"/>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r>
              <a:rPr lang="en-US" sz="2000" b="0" dirty="0" smtClean="0"/>
              <a:t>“</a:t>
            </a:r>
            <a:r>
              <a:rPr lang="en-GB" sz="2000" b="0" dirty="0"/>
              <a:t>Divide and </a:t>
            </a:r>
            <a:r>
              <a:rPr lang="en-GB" sz="2000" b="0" dirty="0" smtClean="0"/>
              <a:t>Conquer”, 12/1447r0, Donald Eastlake (Huawei</a:t>
            </a:r>
            <a:r>
              <a:rPr lang="en-GB" sz="2000" b="0" dirty="0" smtClean="0"/>
              <a:t>)</a:t>
            </a:r>
            <a:endParaRPr lang="en-GB" sz="2000" b="0" dirty="0" smtClean="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79847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16080</TotalTime>
  <Words>1361</Words>
  <Application>Microsoft Macintosh PowerPoint</Application>
  <PresentationFormat>On-screen Show (4:3)</PresentationFormat>
  <Paragraphs>226</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January 2013 802.11ak Agenda</vt:lpstr>
      <vt:lpstr>IEEE 802.11ak/GLK: Enhancements For Transit Links Within Bridged Networks</vt:lpstr>
      <vt:lpstr>Venue</vt:lpstr>
      <vt:lpstr>Monday, 14 January 2013  Regency CD, 10:30-12:30</vt:lpstr>
      <vt:lpstr>Monday, 14 January 2013  Regency CD, 10:30-12:30</vt:lpstr>
      <vt:lpstr>Monday, 14 January 2013  Regency CD, 10:30-12:30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Regency E, 10:30-12:30</vt:lpstr>
      <vt:lpstr>Thursday, 15 January 2013  Regency B (?),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247</cp:revision>
  <cp:lastPrinted>1998-02-10T13:28:06Z</cp:lastPrinted>
  <dcterms:created xsi:type="dcterms:W3CDTF">2006-12-04T03:46:13Z</dcterms:created>
  <dcterms:modified xsi:type="dcterms:W3CDTF">2013-01-14T18:19:23Z</dcterms:modified>
  <cp:category/>
</cp:coreProperties>
</file>