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271" r:id="rId3"/>
    <p:sldId id="358" r:id="rId4"/>
    <p:sldId id="402" r:id="rId5"/>
    <p:sldId id="313" r:id="rId6"/>
    <p:sldId id="403" r:id="rId7"/>
    <p:sldId id="393" r:id="rId8"/>
    <p:sldId id="394" r:id="rId9"/>
    <p:sldId id="395" r:id="rId10"/>
    <p:sldId id="396" r:id="rId11"/>
    <p:sldId id="397" r:id="rId12"/>
    <p:sldId id="398" r:id="rId13"/>
    <p:sldId id="374" r:id="rId14"/>
    <p:sldId id="39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94" d="100"/>
          <a:sy n="94" d="100"/>
        </p:scale>
        <p:origin x="-61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P802.11-12/1427r2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P802.11-12/1427r2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13</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P802.11-12/1427r2</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P802.11-12/1427r2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656237" y="332601"/>
            <a:ext cx="27315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a:t>
            </a:r>
            <a:r>
              <a:rPr lang="en-US" sz="1800" b="1" dirty="0" smtClean="0"/>
              <a:t>13/64r1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2012-01-10</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Discussion and establishment of timeline</a:t>
            </a:r>
          </a:p>
          <a:p>
            <a:pPr>
              <a:lnSpc>
                <a:spcPct val="80000"/>
              </a:lnSpc>
            </a:pPr>
            <a:r>
              <a:rPr lang="en-US" b="0" dirty="0"/>
              <a:t>Schedule Teleconferences:</a:t>
            </a:r>
          </a:p>
          <a:p>
            <a:pPr lvl="1">
              <a:lnSpc>
                <a:spcPct val="80000"/>
              </a:lnSpc>
            </a:pPr>
            <a:r>
              <a:rPr lang="en-US" b="1" dirty="0"/>
              <a:t>Moved,</a:t>
            </a:r>
            <a:r>
              <a:rPr lang="en-US" dirty="0"/>
              <a:t> to authorize 1-hour teleconferences through the March 2013 802 Plenary </a:t>
            </a:r>
            <a:r>
              <a:rPr lang="en-US" dirty="0" smtClean="0"/>
              <a:t>[January 28</a:t>
            </a:r>
            <a:r>
              <a:rPr lang="en-US" baseline="30000" dirty="0" smtClean="0"/>
              <a:t>th</a:t>
            </a:r>
            <a:r>
              <a:rPr lang="en-US" dirty="0" smtClean="0"/>
              <a:t>, February 18</a:t>
            </a:r>
            <a:r>
              <a:rPr lang="en-US" baseline="30000" dirty="0" smtClean="0"/>
              <a:t>th</a:t>
            </a:r>
            <a:r>
              <a:rPr lang="en-US" dirty="0" smtClean="0"/>
              <a:t>, March 4</a:t>
            </a:r>
            <a:r>
              <a:rPr lang="en-US" baseline="30000" dirty="0" smtClean="0"/>
              <a:t>th</a:t>
            </a:r>
            <a:r>
              <a:rPr lang="en-US" dirty="0" smtClean="0"/>
              <a:t>] xxx </a:t>
            </a:r>
            <a:r>
              <a:rPr lang="en-US" dirty="0"/>
              <a:t>Eastern US time. Call to be joint with the corresponding 802.1 Study Group if mutually convenient</a:t>
            </a:r>
            <a:r>
              <a:rPr lang="en-US" dirty="0" smtClean="0"/>
              <a:t>.</a:t>
            </a:r>
          </a:p>
          <a:p>
            <a:pPr lvl="1">
              <a:lnSpc>
                <a:spcPct val="80000"/>
              </a:lnSpc>
            </a:pPr>
            <a:r>
              <a:rPr lang="en-US" dirty="0"/>
              <a:t>Yes:   No:   Abstain: </a:t>
            </a:r>
          </a:p>
          <a:p>
            <a:pPr>
              <a:lnSpc>
                <a:spcPct val="90000"/>
              </a:lnSpc>
            </a:pPr>
            <a:r>
              <a:rPr lang="en-US" altLang="ja-JP" b="0" dirty="0" smtClean="0">
                <a:cs typeface="ＭＳ Ｐゴシック" charset="0"/>
              </a:rPr>
              <a:t>Recess until 08:00 Thursday</a:t>
            </a: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13</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802.1Qbz</a:t>
            </a:r>
          </a:p>
          <a:p>
            <a:pPr>
              <a:lnSpc>
                <a:spcPct val="90000"/>
              </a:lnSpc>
            </a:pPr>
            <a:r>
              <a:rPr lang="en-US" b="0" dirty="0" smtClean="0"/>
              <a:t>IEEE 1905.1 Update</a:t>
            </a:r>
          </a:p>
          <a:p>
            <a:pPr>
              <a:lnSpc>
                <a:spcPct val="90000"/>
              </a:lnSpc>
            </a:pPr>
            <a:r>
              <a:rPr lang="en-US" b="0" dirty="0" smtClean="0"/>
              <a:t>Presentation </a:t>
            </a:r>
            <a:r>
              <a:rPr lang="en-US" b="0" dirty="0"/>
              <a:t>and Discussion of </a:t>
            </a:r>
            <a:r>
              <a:rPr lang="en-US" b="0" dirty="0" smtClean="0"/>
              <a:t>Submissions</a:t>
            </a:r>
          </a:p>
          <a:p>
            <a:pPr>
              <a:lnSpc>
                <a:spcPct val="90000"/>
              </a:lnSpc>
            </a:pPr>
            <a:r>
              <a:rPr lang="en-US" b="0" dirty="0" smtClean="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endParaRPr lang="en-US" sz="1800" dirty="0"/>
          </a:p>
          <a:p>
            <a:pPr lvl="1">
              <a:lnSpc>
                <a:spcPct val="80000"/>
              </a:lnSpc>
            </a:pPr>
            <a:endParaRPr lang="en-US" sz="1600" dirty="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14-17 January,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2000" dirty="0" smtClean="0">
                <a:solidFill>
                  <a:srgbClr val="FF0000"/>
                </a:solidFill>
                <a:latin typeface="Arial" charset="0"/>
              </a:rPr>
              <a:t>Vacant</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Regency Vancouver, Vancouver, British Columbia</a:t>
            </a:r>
            <a:endParaRPr lang="en-US" dirty="0"/>
          </a:p>
        </p:txBody>
      </p:sp>
      <p:pic>
        <p:nvPicPr>
          <p:cNvPr id="2" name="Picture 1"/>
          <p:cNvPicPr>
            <a:picLocks noChangeAspect="1"/>
          </p:cNvPicPr>
          <p:nvPr/>
        </p:nvPicPr>
        <p:blipFill>
          <a:blip r:embed="rId3"/>
          <a:stretch>
            <a:fillRect/>
          </a:stretch>
        </p:blipFill>
        <p:spPr>
          <a:xfrm>
            <a:off x="1448207" y="1447800"/>
            <a:ext cx="6247993" cy="4343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Election of Officers</a:t>
            </a:r>
          </a:p>
          <a:p>
            <a:pPr lvl="1">
              <a:lnSpc>
                <a:spcPct val="80000"/>
              </a:lnSpc>
            </a:pPr>
            <a:r>
              <a:rPr lang="en-US" b="0" dirty="0" smtClean="0"/>
              <a:t>Chair, Secretary</a:t>
            </a:r>
          </a:p>
          <a:p>
            <a:pPr>
              <a:lnSpc>
                <a:spcPct val="80000"/>
              </a:lnSpc>
            </a:pPr>
            <a:r>
              <a:rPr lang="en-US" b="0" dirty="0" smtClean="0"/>
              <a:t>Approval of the Minutes of the GLK Meeting in Indian Wells. (Thanks to ZHUANG Yan)</a:t>
            </a:r>
          </a:p>
          <a:p>
            <a:pPr lvl="1">
              <a:lnSpc>
                <a:spcPct val="80000"/>
              </a:lnSpc>
            </a:pPr>
            <a:r>
              <a:rPr lang="en-US" b="1" dirty="0" smtClean="0"/>
              <a:t>Approve 11-12/1401r0 as the minutes of the November 802.11 GLK Meeting.</a:t>
            </a:r>
          </a:p>
          <a:p>
            <a:pPr lvl="1">
              <a:lnSpc>
                <a:spcPct val="80000"/>
              </a:lnSpc>
            </a:pPr>
            <a:r>
              <a:rPr lang="en-US" sz="1800" b="1" dirty="0" smtClean="0"/>
              <a:t>Yes:   No:   Abstain: </a:t>
            </a:r>
          </a:p>
          <a:p>
            <a:pPr lvl="1">
              <a:lnSpc>
                <a:spcPct val="80000"/>
              </a:lnSpc>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 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Approve Minutes </a:t>
            </a:r>
            <a:r>
              <a:rPr lang="en-US" dirty="0"/>
              <a:t>of </a:t>
            </a:r>
            <a:r>
              <a:rPr lang="en-US" dirty="0" smtClean="0"/>
              <a:t>Teleconferences:</a:t>
            </a:r>
          </a:p>
          <a:p>
            <a:pPr lvl="1">
              <a:lnSpc>
                <a:spcPct val="80000"/>
              </a:lnSpc>
            </a:pPr>
            <a:r>
              <a:rPr lang="en-US" dirty="0" smtClean="0"/>
              <a:t>17 December 2012</a:t>
            </a:r>
            <a:r>
              <a:rPr lang="en-US" dirty="0"/>
              <a:t>, 12/</a:t>
            </a:r>
            <a:r>
              <a:rPr lang="en-US" dirty="0" smtClean="0"/>
              <a:t>1450r0, “</a:t>
            </a:r>
            <a:r>
              <a:rPr lang="fr-FR" dirty="0" smtClean="0"/>
              <a:t>11</a:t>
            </a:r>
            <a:r>
              <a:rPr lang="fr-FR" dirty="0"/>
              <a:t>-12-1450-00-00ak-11ak-telecon-minutes-</a:t>
            </a:r>
            <a:r>
              <a:rPr lang="fr-FR" dirty="0" smtClean="0"/>
              <a:t>20121217</a:t>
            </a:r>
            <a:r>
              <a:rPr lang="en-US" dirty="0" smtClean="0"/>
              <a:t>”</a:t>
            </a:r>
          </a:p>
          <a:p>
            <a:pPr lvl="2">
              <a:lnSpc>
                <a:spcPct val="80000"/>
              </a:lnSpc>
            </a:pPr>
            <a:r>
              <a:rPr lang="en-US" dirty="0"/>
              <a:t>Yes:   No:   Abstain: </a:t>
            </a:r>
            <a:endParaRPr lang="en-US" dirty="0" smtClean="0"/>
          </a:p>
          <a:p>
            <a:pPr lvl="1">
              <a:lnSpc>
                <a:spcPct val="80000"/>
              </a:lnSpc>
            </a:pPr>
            <a:r>
              <a:rPr lang="en-US" dirty="0" smtClean="0"/>
              <a:t>7 January 2013, 13/52r1, “</a:t>
            </a:r>
            <a:r>
              <a:rPr lang="fr-FR" dirty="0"/>
              <a:t>11-13-0052-01-00ak-11ak-telecon-minutes-20130107</a:t>
            </a:r>
            <a:r>
              <a:rPr lang="en-US" dirty="0" smtClean="0"/>
              <a:t>”</a:t>
            </a:r>
          </a:p>
          <a:p>
            <a:pPr lvl="2">
              <a:lnSpc>
                <a:spcPct val="80000"/>
              </a:lnSpc>
            </a:pPr>
            <a:r>
              <a:rPr lang="en-US" dirty="0"/>
              <a:t>Yes:   No:   Abstain: </a:t>
            </a:r>
            <a:endParaRPr lang="en-US" dirty="0" smtClean="0"/>
          </a:p>
          <a:p>
            <a:pPr>
              <a:lnSpc>
                <a:spcPct val="80000"/>
              </a:lnSpc>
            </a:pPr>
            <a:r>
              <a:rPr lang="en-US" b="0" dirty="0"/>
              <a:t>Presentation and Discussion of Submissions</a:t>
            </a:r>
          </a:p>
          <a:p>
            <a:pPr>
              <a:lnSpc>
                <a:spcPct val="80000"/>
              </a:lnSpc>
            </a:pPr>
            <a:r>
              <a:rPr lang="en-US" b="0" dirty="0"/>
              <a:t>Recess </a:t>
            </a:r>
            <a:r>
              <a:rPr lang="en-US" b="0" dirty="0" smtClean="0"/>
              <a:t>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r>
              <a:rPr lang="en-US" sz="2000" b="0" dirty="0" smtClean="0"/>
              <a:t>“</a:t>
            </a:r>
            <a:r>
              <a:rPr lang="en-GB" sz="2000" b="0" dirty="0"/>
              <a:t>Divide and </a:t>
            </a:r>
            <a:r>
              <a:rPr lang="en-GB" sz="2000" b="0" dirty="0" smtClean="0"/>
              <a:t>Conquer”, 12/1447r0, Donald Eastlake (Huawei)</a:t>
            </a:r>
          </a:p>
          <a:p>
            <a:r>
              <a:rPr lang="en-GB" sz="2000" b="0" dirty="0" smtClean="0"/>
              <a:t>“</a:t>
            </a:r>
            <a:r>
              <a:rPr lang="en-US" altLang="zh-CN" sz="2000" b="0" dirty="0"/>
              <a:t>Virtual Wireless Port </a:t>
            </a:r>
            <a:r>
              <a:rPr lang="en-GB" sz="2000" b="0" dirty="0"/>
              <a:t>based 802.11 </a:t>
            </a:r>
            <a:r>
              <a:rPr lang="en-GB" sz="2000" b="0" dirty="0" smtClean="0"/>
              <a:t>Bridging”, 12/1449r0, ZHUANG Yan (Huawei)</a:t>
            </a:r>
          </a:p>
          <a:p>
            <a:r>
              <a:rPr lang="en-GB" sz="2000" b="0" dirty="0" smtClean="0"/>
              <a:t>“</a:t>
            </a:r>
            <a:r>
              <a:rPr lang="en-GB" sz="2000" b="0" dirty="0"/>
              <a:t>Problem list for P802.1Qbz / P802.11ak point-to-point </a:t>
            </a:r>
            <a:r>
              <a:rPr lang="en-GB" sz="2000" b="0" dirty="0" smtClean="0"/>
              <a:t>model”, 12/1441r0, Norm Finn (Cisco)</a:t>
            </a:r>
            <a:endParaRPr lang="en-US" sz="2000" b="0" dirty="0"/>
          </a:p>
        </p:txBody>
      </p:sp>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79847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15007</TotalTime>
  <Words>1231</Words>
  <Application>Microsoft Macintosh PowerPoint</Application>
  <PresentationFormat>On-screen Show (4:3)</PresentationFormat>
  <Paragraphs>207</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January 2013 802.11ak Agenda</vt:lpstr>
      <vt:lpstr>IEEE 802.11ak/GLK: Enhancements For Transit Links Within Bridged Networks</vt:lpstr>
      <vt:lpstr>Venue</vt:lpstr>
      <vt:lpstr>Monday, 14 January 2013  10:30-12:30</vt:lpstr>
      <vt:lpstr>Monday, 14 January 2013  10:30-12:30 (cont.)</vt:lpstr>
      <vt:lpstr>Presentations</vt:lpstr>
      <vt:lpstr>Participants, Patents, and Duty to Inform</vt:lpstr>
      <vt:lpstr>Patent Related Links</vt:lpstr>
      <vt:lpstr>Call for Potentially Essential Patents</vt:lpstr>
      <vt:lpstr>Other Documents and WebPages to Review</vt:lpstr>
      <vt:lpstr>Other Guidelines for IEEE WG Meetings</vt:lpstr>
      <vt:lpstr>Tuesday, 15 January 2013  10:30-12:30</vt:lpstr>
      <vt:lpstr>Thursday, 15 January 2013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subject/>
  <dc:creator>Donald E. Eastlake 3rd</dc:creator>
  <cp:keywords/>
  <dc:description/>
  <cp:lastModifiedBy>Donald Eastlake III</cp:lastModifiedBy>
  <cp:revision>238</cp:revision>
  <cp:lastPrinted>1998-02-10T13:28:06Z</cp:lastPrinted>
  <dcterms:created xsi:type="dcterms:W3CDTF">2006-12-04T03:46:13Z</dcterms:created>
  <dcterms:modified xsi:type="dcterms:W3CDTF">2013-01-11T03:47:23Z</dcterms:modified>
  <cp:category/>
</cp:coreProperties>
</file>