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270" r:id="rId3"/>
    <p:sldId id="287" r:id="rId4"/>
    <p:sldId id="291" r:id="rId5"/>
    <p:sldId id="292" r:id="rId6"/>
    <p:sldId id="293" r:id="rId7"/>
    <p:sldId id="294" r:id="rId8"/>
    <p:sldId id="295" r:id="rId9"/>
    <p:sldId id="296" r:id="rId10"/>
    <p:sldId id="297" r:id="rId11"/>
    <p:sldId id="279" r:id="rId12"/>
    <p:sldId id="286" r:id="rId13"/>
    <p:sldId id="273" r:id="rId14"/>
    <p:sldId id="274" r:id="rId15"/>
    <p:sldId id="275" r:id="rId16"/>
    <p:sldId id="276" r:id="rId17"/>
    <p:sldId id="277"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87" autoAdjust="0"/>
    <p:restoredTop sz="94671" autoAdjust="0"/>
  </p:normalViewPr>
  <p:slideViewPr>
    <p:cSldViewPr>
      <p:cViewPr>
        <p:scale>
          <a:sx n="80" d="100"/>
          <a:sy n="80" d="100"/>
        </p:scale>
        <p:origin x="-2916" y="-876"/>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13</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14</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17</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2013</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802.11-13/0059r3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January 2013</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January 2013</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2013-1-10</a:t>
            </a:r>
          </a:p>
        </p:txBody>
      </p:sp>
      <p:graphicFrame>
        <p:nvGraphicFramePr>
          <p:cNvPr id="1026" name="Object 11"/>
          <p:cNvGraphicFramePr>
            <a:graphicFrameLocks noChangeAspect="1"/>
          </p:cNvGraphicFramePr>
          <p:nvPr>
            <p:extLst>
              <p:ext uri="{D42A27DB-BD31-4B8C-83A1-F6EECF244321}">
                <p14:modId xmlns:p14="http://schemas.microsoft.com/office/powerpoint/2010/main" xmlns="" val="3494830084"/>
              </p:ext>
            </p:extLst>
          </p:nvPr>
        </p:nvGraphicFramePr>
        <p:xfrm>
          <a:off x="534988" y="2660650"/>
          <a:ext cx="7683500" cy="3644900"/>
        </p:xfrm>
        <a:graphic>
          <a:graphicData uri="http://schemas.openxmlformats.org/presentationml/2006/ole">
            <p:oleObj spid="_x0000_s1168" name="Document" r:id="rId4" imgW="8700545" imgH="4130115"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r>
              <a:rPr lang="en-US" dirty="0" smtClean="0"/>
              <a:t>Next at 7 PM </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xmlns="" val="41479018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xmlns="" val="105933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January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January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January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January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January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November meeting minutes</a:t>
            </a:r>
          </a:p>
          <a:p>
            <a:pPr marL="1009650" lvl="1" indent="-609600"/>
            <a:r>
              <a:rPr lang="en-US" dirty="0" smtClean="0"/>
              <a:t>November meeting minutes 12/1452r0</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January 2013</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smtClean="0"/>
              <a:t>MAC/PHY sub groups. </a:t>
            </a:r>
          </a:p>
          <a:p>
            <a:pPr lvl="1"/>
            <a:r>
              <a:rPr lang="en-US" dirty="0" smtClean="0"/>
              <a:t>None in January face to face</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13/0076 Reachable Address Message</a:t>
            </a:r>
          </a:p>
          <a:p>
            <a:pPr lvl="1"/>
            <a:r>
              <a:rPr lang="en-US" dirty="0" err="1" smtClean="0"/>
              <a:t>Amin</a:t>
            </a:r>
            <a:r>
              <a:rPr lang="en-US" dirty="0" smtClean="0"/>
              <a:t> </a:t>
            </a:r>
            <a:r>
              <a:rPr lang="en-US" dirty="0" err="1" smtClean="0"/>
              <a:t>Jafarian</a:t>
            </a:r>
            <a:r>
              <a:rPr lang="en-US" dirty="0" smtClean="0"/>
              <a:t> (Qualcomm)</a:t>
            </a:r>
          </a:p>
          <a:p>
            <a:r>
              <a:rPr lang="en-US" dirty="0" smtClean="0"/>
              <a:t>13/0071 Channel indication in RAW/TWT</a:t>
            </a:r>
          </a:p>
          <a:p>
            <a:pPr lvl="1"/>
            <a:r>
              <a:rPr lang="en-US" dirty="0" smtClean="0"/>
              <a:t>Simone Merlin (Qualcomm)</a:t>
            </a:r>
          </a:p>
          <a:p>
            <a:r>
              <a:rPr lang="en-US" dirty="0" smtClean="0"/>
              <a:t>13/0070 Enabling AP sleep</a:t>
            </a:r>
          </a:p>
          <a:p>
            <a:pPr lvl="1"/>
            <a:r>
              <a:rPr lang="en-US" dirty="0" err="1" smtClean="0"/>
              <a:t>Amin</a:t>
            </a:r>
            <a:r>
              <a:rPr lang="en-US" dirty="0" smtClean="0"/>
              <a:t> </a:t>
            </a:r>
            <a:r>
              <a:rPr lang="en-US" dirty="0" err="1" smtClean="0"/>
              <a:t>Jafarian</a:t>
            </a:r>
            <a:r>
              <a:rPr lang="en-US" dirty="0" smtClean="0"/>
              <a:t> (Qualcomm)</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13/0082 </a:t>
            </a:r>
            <a:r>
              <a:rPr lang="en-US" b="0" dirty="0" smtClean="0"/>
              <a:t>Short Response Frame for NDP PS-Poll</a:t>
            </a:r>
          </a:p>
          <a:p>
            <a:pPr lvl="1"/>
            <a:r>
              <a:rPr lang="en-US" dirty="0" err="1" smtClean="0"/>
              <a:t>Shoukang</a:t>
            </a:r>
            <a:r>
              <a:rPr lang="en-US" dirty="0" smtClean="0"/>
              <a:t> </a:t>
            </a:r>
            <a:r>
              <a:rPr lang="en-US" dirty="0" err="1" smtClean="0"/>
              <a:t>Zheng</a:t>
            </a:r>
            <a:r>
              <a:rPr lang="en-US" dirty="0" smtClean="0"/>
              <a:t> (I2R)</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b="0" dirty="0" smtClean="0"/>
              <a:t>2MHz Duplicate Mode</a:t>
            </a:r>
          </a:p>
          <a:p>
            <a:pPr lvl="1"/>
            <a:r>
              <a:rPr lang="en-US" b="0" dirty="0" err="1" smtClean="0"/>
              <a:t>Hongyuan</a:t>
            </a:r>
            <a:r>
              <a:rPr lang="en-US" b="0" dirty="0" smtClean="0"/>
              <a:t> Zhang, (Marvell)</a:t>
            </a:r>
          </a:p>
          <a:p>
            <a:r>
              <a:rPr lang="en-US" b="0" dirty="0" smtClean="0"/>
              <a:t>Receiver sensitivity levels</a:t>
            </a:r>
          </a:p>
          <a:p>
            <a:pPr lvl="1"/>
            <a:r>
              <a:rPr lang="en-US" b="0" dirty="0" err="1" smtClean="0"/>
              <a:t>Hongyuan</a:t>
            </a:r>
            <a:r>
              <a:rPr lang="en-US" b="0" dirty="0" smtClean="0"/>
              <a:t> Zhang, (Marvell)</a:t>
            </a:r>
          </a:p>
          <a:p>
            <a:r>
              <a:rPr lang="en-US" b="0" dirty="0" smtClean="0"/>
              <a:t>SERVICE field</a:t>
            </a:r>
          </a:p>
          <a:p>
            <a:pPr lvl="1"/>
            <a:r>
              <a:rPr lang="en-US" b="0" dirty="0" err="1" smtClean="0"/>
              <a:t>Hongyuan</a:t>
            </a:r>
            <a:r>
              <a:rPr lang="en-US" b="0" dirty="0" smtClean="0"/>
              <a:t> Zhang, (Marvell)</a:t>
            </a:r>
          </a:p>
          <a:p>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After Monday request</a:t>
            </a:r>
          </a:p>
          <a:p>
            <a:r>
              <a:rPr lang="en-US" dirty="0" smtClean="0"/>
              <a:t>13/0079 </a:t>
            </a:r>
            <a:r>
              <a:rPr lang="en-US" b="0" dirty="0" smtClean="0"/>
              <a:t>TWT Grouping and </a:t>
            </a:r>
            <a:r>
              <a:rPr lang="en-US" b="0" dirty="0" smtClean="0"/>
              <a:t>Assign. </a:t>
            </a:r>
            <a:r>
              <a:rPr lang="en-US" b="0" dirty="0" smtClean="0"/>
              <a:t>for Z-Class </a:t>
            </a:r>
            <a:r>
              <a:rPr lang="en-US" b="0" dirty="0" smtClean="0"/>
              <a:t>STAs</a:t>
            </a:r>
          </a:p>
          <a:p>
            <a:pPr lvl="1"/>
            <a:r>
              <a:rPr lang="en-US" dirty="0" err="1" smtClean="0"/>
              <a:t>Chittabrata</a:t>
            </a:r>
            <a:r>
              <a:rPr lang="en-US" dirty="0" smtClean="0"/>
              <a:t> </a:t>
            </a:r>
            <a:r>
              <a:rPr lang="en-US" dirty="0" err="1" smtClean="0"/>
              <a:t>Ghosh</a:t>
            </a:r>
            <a:r>
              <a:rPr lang="en-US" dirty="0" smtClean="0"/>
              <a:t> (Nokia</a:t>
            </a:r>
            <a:r>
              <a:rPr lang="en-US" dirty="0" smtClean="0"/>
              <a:t>)</a:t>
            </a:r>
          </a:p>
          <a:p>
            <a:r>
              <a:rPr lang="en-US" dirty="0" smtClean="0"/>
              <a:t>13/0078 </a:t>
            </a:r>
            <a:r>
              <a:rPr lang="en-US" b="0" dirty="0" smtClean="0"/>
              <a:t>NDP-CTS Frame in Broadcast mode as Synch Frame for Uplink Channel </a:t>
            </a:r>
            <a:r>
              <a:rPr lang="en-US" b="0" dirty="0" smtClean="0"/>
              <a:t>Access</a:t>
            </a:r>
          </a:p>
          <a:p>
            <a:pPr lvl="1"/>
            <a:r>
              <a:rPr lang="en-US" dirty="0" err="1" smtClean="0"/>
              <a:t>Chittabrata</a:t>
            </a:r>
            <a:r>
              <a:rPr lang="en-US" dirty="0" smtClean="0"/>
              <a:t> </a:t>
            </a:r>
            <a:r>
              <a:rPr lang="en-US" dirty="0" err="1" smtClean="0"/>
              <a:t>Ghosh</a:t>
            </a:r>
            <a:r>
              <a:rPr lang="en-US" dirty="0" smtClean="0"/>
              <a:t> (Nokia)</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Early in the week request</a:t>
            </a:r>
          </a:p>
          <a:p>
            <a:r>
              <a:rPr lang="en-US" dirty="0" smtClean="0"/>
              <a:t>13/0084 </a:t>
            </a:r>
            <a:r>
              <a:rPr lang="en-US" b="0" dirty="0" smtClean="0"/>
              <a:t>Spectral Masks for </a:t>
            </a:r>
            <a:r>
              <a:rPr lang="en-US" b="0" dirty="0" smtClean="0"/>
              <a:t>11ah</a:t>
            </a:r>
          </a:p>
          <a:p>
            <a:pPr lvl="1"/>
            <a:r>
              <a:rPr lang="en-US" dirty="0" err="1" smtClean="0"/>
              <a:t>Sameer</a:t>
            </a:r>
            <a:r>
              <a:rPr lang="en-US" dirty="0" smtClean="0"/>
              <a:t> </a:t>
            </a:r>
            <a:r>
              <a:rPr lang="en-US" dirty="0" err="1" smtClean="0"/>
              <a:t>Vermani</a:t>
            </a:r>
            <a:r>
              <a:rPr lang="en-US" dirty="0" smtClean="0"/>
              <a:t> (Qualcomm)</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13/26 </a:t>
            </a:r>
            <a:r>
              <a:rPr lang="en-US" b="0" dirty="0" smtClean="0"/>
              <a:t>Security Association Procedure for Long </a:t>
            </a:r>
            <a:r>
              <a:rPr lang="en-US" b="0" dirty="0" smtClean="0"/>
              <a:t>Sleeper</a:t>
            </a:r>
          </a:p>
          <a:p>
            <a:pPr lvl="1"/>
            <a:r>
              <a:rPr lang="en-US" dirty="0" err="1" smtClean="0"/>
              <a:t>Yongho</a:t>
            </a:r>
            <a:r>
              <a:rPr lang="en-US" dirty="0" smtClean="0"/>
              <a:t> </a:t>
            </a:r>
            <a:r>
              <a:rPr lang="en-US" dirty="0" err="1" smtClean="0"/>
              <a:t>Seok</a:t>
            </a:r>
            <a:r>
              <a:rPr lang="en-US" dirty="0" smtClean="0"/>
              <a:t> (LG Electronics</a:t>
            </a:r>
            <a:r>
              <a:rPr lang="en-US" dirty="0" smtClean="0"/>
              <a:t>)</a:t>
            </a:r>
          </a:p>
          <a:p>
            <a:r>
              <a:rPr lang="en-US" dirty="0" smtClean="0"/>
              <a:t>13/27 </a:t>
            </a:r>
            <a:r>
              <a:rPr lang="en-US" b="0" dirty="0" smtClean="0"/>
              <a:t>Duplicate Detection of Short MAC </a:t>
            </a:r>
            <a:r>
              <a:rPr lang="en-US" b="0" dirty="0" smtClean="0"/>
              <a:t>Frame</a:t>
            </a:r>
          </a:p>
          <a:p>
            <a:pPr lvl="1"/>
            <a:r>
              <a:rPr lang="en-US" dirty="0" err="1" smtClean="0"/>
              <a:t>Yongho</a:t>
            </a:r>
            <a:r>
              <a:rPr lang="en-US" dirty="0" smtClean="0"/>
              <a:t> </a:t>
            </a:r>
            <a:r>
              <a:rPr lang="en-US" dirty="0" err="1" smtClean="0"/>
              <a:t>Seok</a:t>
            </a:r>
            <a:r>
              <a:rPr lang="en-US" dirty="0" smtClean="0"/>
              <a:t> (LG Electronics</a:t>
            </a:r>
            <a:r>
              <a:rPr lang="en-US" dirty="0" smtClean="0"/>
              <a:t>)</a:t>
            </a:r>
          </a:p>
          <a:p>
            <a:r>
              <a:rPr lang="en-US" dirty="0" smtClean="0"/>
              <a:t>13/68 </a:t>
            </a:r>
            <a:r>
              <a:rPr lang="en-US" b="0" dirty="0" smtClean="0"/>
              <a:t>Group Addressed MPDU Transfer in </a:t>
            </a:r>
            <a:r>
              <a:rPr lang="en-US" b="0" dirty="0" smtClean="0"/>
              <a:t>Relay</a:t>
            </a:r>
          </a:p>
          <a:p>
            <a:pPr lvl="1"/>
            <a:r>
              <a:rPr lang="en-US" dirty="0" err="1" smtClean="0"/>
              <a:t>Yongho</a:t>
            </a:r>
            <a:r>
              <a:rPr lang="en-US" dirty="0" smtClean="0"/>
              <a:t> </a:t>
            </a:r>
            <a:r>
              <a:rPr lang="en-US" dirty="0" err="1" smtClean="0"/>
              <a:t>Seok</a:t>
            </a:r>
            <a:r>
              <a:rPr lang="en-US" dirty="0" smtClean="0"/>
              <a:t> (LG Electronics</a:t>
            </a:r>
            <a:r>
              <a:rPr lang="en-US" dirty="0" smtClean="0"/>
              <a:t>)</a:t>
            </a:r>
          </a:p>
          <a:p>
            <a:r>
              <a:rPr lang="en-US" dirty="0" smtClean="0"/>
              <a:t>13/80 </a:t>
            </a:r>
            <a:r>
              <a:rPr lang="en-US" b="0" dirty="0" err="1" smtClean="0"/>
              <a:t>Backoff</a:t>
            </a:r>
            <a:r>
              <a:rPr lang="en-US" b="0" dirty="0" smtClean="0"/>
              <a:t> Procedure in </a:t>
            </a:r>
            <a:r>
              <a:rPr lang="en-US" b="0" dirty="0" smtClean="0"/>
              <a:t>RAW</a:t>
            </a:r>
          </a:p>
          <a:p>
            <a:pPr lvl="1"/>
            <a:r>
              <a:rPr lang="en-US" dirty="0" err="1" smtClean="0"/>
              <a:t>Yongho</a:t>
            </a:r>
            <a:r>
              <a:rPr lang="en-US" dirty="0" smtClean="0"/>
              <a:t> </a:t>
            </a:r>
            <a:r>
              <a:rPr lang="en-US" dirty="0" err="1" smtClean="0"/>
              <a:t>Seok</a:t>
            </a:r>
            <a:r>
              <a:rPr lang="en-US" dirty="0" smtClean="0"/>
              <a:t> (LG Electronics)</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3079</TotalTime>
  <Words>743</Words>
  <Application>Microsoft Office PowerPoint</Application>
  <PresentationFormat>On-screen Show (4:3)</PresentationFormat>
  <Paragraphs>176</Paragraphs>
  <Slides>17</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802-11-PathProtection</vt:lpstr>
      <vt:lpstr>Document</vt:lpstr>
      <vt:lpstr>IEEE 802.11ah Sub 1 GHz license-exempt operation Agenda for January 2013</vt:lpstr>
      <vt:lpstr>IEEE 802.11ah Agenda</vt:lpstr>
      <vt:lpstr>IEEE 802.11ah Agenda</vt:lpstr>
      <vt:lpstr>Submissions</vt:lpstr>
      <vt:lpstr>Submissions cont.</vt:lpstr>
      <vt:lpstr>Submissions cont.</vt:lpstr>
      <vt:lpstr>Submissions cont.</vt:lpstr>
      <vt:lpstr>Submissions cont.</vt:lpstr>
      <vt:lpstr>Submissions cont.</vt:lpstr>
      <vt:lpstr>Submissions cont.</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build</cp:lastModifiedBy>
  <cp:revision>340</cp:revision>
  <cp:lastPrinted>1998-02-10T13:28:06Z</cp:lastPrinted>
  <dcterms:created xsi:type="dcterms:W3CDTF">2009-11-09T00:32:22Z</dcterms:created>
  <dcterms:modified xsi:type="dcterms:W3CDTF">2013-01-14T16:18:26Z</dcterms:modified>
</cp:coreProperties>
</file>