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70" r:id="rId3"/>
    <p:sldId id="287" r:id="rId4"/>
    <p:sldId id="291" r:id="rId5"/>
    <p:sldId id="292" r:id="rId6"/>
    <p:sldId id="293" r:id="rId7"/>
    <p:sldId id="294" r:id="rId8"/>
    <p:sldId id="279" r:id="rId9"/>
    <p:sldId id="286" r:id="rId10"/>
    <p:sldId id="273" r:id="rId11"/>
    <p:sldId id="274" r:id="rId12"/>
    <p:sldId id="275" r:id="rId13"/>
    <p:sldId id="276" r:id="rId14"/>
    <p:sldId id="27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802.11-13/0059r2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2013-1-10</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November meeting minutes</a:t>
            </a:r>
          </a:p>
          <a:p>
            <a:pPr marL="1009650" lvl="1" indent="-609600"/>
            <a:r>
              <a:rPr lang="en-US" dirty="0" smtClean="0"/>
              <a:t>November meeting minutes 12/1452r0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January 2013</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a:t>
            </a:r>
          </a:p>
          <a:p>
            <a:pPr lvl="1"/>
            <a:r>
              <a:rPr lang="en-US" dirty="0" smtClean="0"/>
              <a:t>None in January face to face</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13/0076 Reachable Address Message</a:t>
            </a:r>
          </a:p>
          <a:p>
            <a:pPr lvl="1"/>
            <a:r>
              <a:rPr lang="en-US" dirty="0" err="1" smtClean="0"/>
              <a:t>Amin</a:t>
            </a:r>
            <a:r>
              <a:rPr lang="en-US" dirty="0" smtClean="0"/>
              <a:t> </a:t>
            </a:r>
            <a:r>
              <a:rPr lang="en-US" dirty="0" err="1" smtClean="0"/>
              <a:t>Jafarian</a:t>
            </a:r>
            <a:r>
              <a:rPr lang="en-US" dirty="0" smtClean="0"/>
              <a:t> (Qualcomm)</a:t>
            </a:r>
            <a:endParaRPr lang="en-US" dirty="0" smtClean="0"/>
          </a:p>
          <a:p>
            <a:r>
              <a:rPr lang="en-US" dirty="0" smtClean="0"/>
              <a:t>13/0071 Channel indication in RAW/TWT</a:t>
            </a:r>
          </a:p>
          <a:p>
            <a:pPr lvl="1"/>
            <a:r>
              <a:rPr lang="en-US" dirty="0" smtClean="0"/>
              <a:t>Simone </a:t>
            </a:r>
            <a:r>
              <a:rPr lang="en-US" dirty="0" smtClean="0"/>
              <a:t>Merlin (Qualcomm)</a:t>
            </a:r>
            <a:endParaRPr lang="en-US" dirty="0" smtClean="0"/>
          </a:p>
          <a:p>
            <a:r>
              <a:rPr lang="en-US" dirty="0" smtClean="0"/>
              <a:t>13/0070 Enabling AP sleep</a:t>
            </a:r>
          </a:p>
          <a:p>
            <a:pPr lvl="1"/>
            <a:r>
              <a:rPr lang="en-US" dirty="0" err="1" smtClean="0"/>
              <a:t>Amin</a:t>
            </a:r>
            <a:r>
              <a:rPr lang="en-US" dirty="0" smtClean="0"/>
              <a:t> </a:t>
            </a:r>
            <a:r>
              <a:rPr lang="en-US" dirty="0" err="1" smtClean="0"/>
              <a:t>Jafarian</a:t>
            </a:r>
            <a:r>
              <a:rPr lang="en-US" dirty="0" smtClean="0"/>
              <a:t> </a:t>
            </a:r>
            <a:r>
              <a:rPr lang="en-US" dirty="0" smtClean="0"/>
              <a:t>(Qualcomm)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13/0082 </a:t>
            </a:r>
            <a:r>
              <a:rPr lang="en-US" b="0" dirty="0" smtClean="0"/>
              <a:t>Short Response Frame for NDP </a:t>
            </a:r>
            <a:r>
              <a:rPr lang="en-US" b="0" dirty="0" smtClean="0"/>
              <a:t>PS-Poll</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b="0" dirty="0" smtClean="0"/>
              <a:t>2MHz Duplicate </a:t>
            </a:r>
            <a:r>
              <a:rPr lang="en-US" b="0" dirty="0" smtClean="0"/>
              <a:t>Mode</a:t>
            </a:r>
          </a:p>
          <a:p>
            <a:pPr lvl="1"/>
            <a:r>
              <a:rPr lang="en-US" b="0" dirty="0" err="1" smtClean="0"/>
              <a:t>Hongyuan</a:t>
            </a:r>
            <a:r>
              <a:rPr lang="en-US" b="0" dirty="0" smtClean="0"/>
              <a:t> </a:t>
            </a:r>
            <a:r>
              <a:rPr lang="en-US" b="0" dirty="0" smtClean="0"/>
              <a:t>Zhang, </a:t>
            </a:r>
            <a:r>
              <a:rPr lang="en-US" b="0" dirty="0" smtClean="0"/>
              <a:t>(Marvell</a:t>
            </a:r>
            <a:r>
              <a:rPr lang="en-US" b="0" dirty="0" smtClean="0"/>
              <a:t>)</a:t>
            </a:r>
          </a:p>
          <a:p>
            <a:r>
              <a:rPr lang="en-US" b="0" dirty="0" smtClean="0"/>
              <a:t>Receiver sensitivity </a:t>
            </a:r>
            <a:r>
              <a:rPr lang="en-US" b="0" dirty="0" smtClean="0"/>
              <a:t>levels</a:t>
            </a:r>
          </a:p>
          <a:p>
            <a:pPr lvl="1"/>
            <a:r>
              <a:rPr lang="en-US" b="0" dirty="0" err="1" smtClean="0"/>
              <a:t>Hongyuan</a:t>
            </a:r>
            <a:r>
              <a:rPr lang="en-US" b="0" dirty="0" smtClean="0"/>
              <a:t> </a:t>
            </a:r>
            <a:r>
              <a:rPr lang="en-US" b="0" dirty="0" smtClean="0"/>
              <a:t>Zhang, </a:t>
            </a:r>
            <a:r>
              <a:rPr lang="en-US" b="0" dirty="0" smtClean="0"/>
              <a:t>(Marvell</a:t>
            </a:r>
            <a:r>
              <a:rPr lang="en-US" b="0" dirty="0" smtClean="0"/>
              <a:t>)</a:t>
            </a:r>
          </a:p>
          <a:p>
            <a:r>
              <a:rPr lang="en-US" b="0" dirty="0" smtClean="0"/>
              <a:t>SERVICE </a:t>
            </a:r>
            <a:r>
              <a:rPr lang="en-US" b="0" dirty="0" smtClean="0"/>
              <a:t>field</a:t>
            </a:r>
          </a:p>
          <a:p>
            <a:pPr lvl="1"/>
            <a:r>
              <a:rPr lang="en-US" b="0" dirty="0" err="1" smtClean="0"/>
              <a:t>Hongyuan</a:t>
            </a:r>
            <a:r>
              <a:rPr lang="en-US" b="0" dirty="0" smtClean="0"/>
              <a:t> </a:t>
            </a:r>
            <a:r>
              <a:rPr lang="en-US" b="0" dirty="0" smtClean="0"/>
              <a:t>Zhang, </a:t>
            </a:r>
            <a:r>
              <a:rPr lang="en-US" b="0" dirty="0" smtClean="0"/>
              <a:t>(Marvell</a:t>
            </a:r>
            <a:r>
              <a:rPr lang="en-US" b="0"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 xmlns:p14="http://schemas.microsoft.com/office/powerpoint/2010/main" val="1059331207"/>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3049</TotalTime>
  <Words>604</Words>
  <Application>Microsoft Office PowerPoint</Application>
  <PresentationFormat>On-screen Show (4:3)</PresentationFormat>
  <Paragraphs>147</Paragraphs>
  <Slides>14</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802-11-PathProtection</vt:lpstr>
      <vt:lpstr>Document</vt:lpstr>
      <vt:lpstr>IEEE 802.11ah Sub 1 GHz license-exempt operation Agenda for January 2013</vt:lpstr>
      <vt:lpstr>IEEE 802.11ah Agenda</vt:lpstr>
      <vt:lpstr>IEEE 802.11ah Agenda</vt:lpstr>
      <vt:lpstr>Submissions</vt:lpstr>
      <vt:lpstr>Submissions cont.</vt:lpstr>
      <vt:lpstr>Submissions cont.</vt:lpstr>
      <vt:lpstr>Slide 7</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335</cp:revision>
  <cp:lastPrinted>1998-02-10T13:28:06Z</cp:lastPrinted>
  <dcterms:created xsi:type="dcterms:W3CDTF">2009-11-09T00:32:22Z</dcterms:created>
  <dcterms:modified xsi:type="dcterms:W3CDTF">2013-01-12T21:00:29Z</dcterms:modified>
</cp:coreProperties>
</file>