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87" r:id="rId4"/>
    <p:sldId id="291" r:id="rId5"/>
    <p:sldId id="279" r:id="rId6"/>
    <p:sldId id="286" r:id="rId7"/>
    <p:sldId id="273" r:id="rId8"/>
    <p:sldId id="274" r:id="rId9"/>
    <p:sldId id="275" r:id="rId10"/>
    <p:sldId id="276" r:id="rId11"/>
    <p:sldId id="2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January 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13/0076 Reachable Address Message</a:t>
            </a:r>
          </a:p>
          <a:p>
            <a:pPr lvl="1"/>
            <a:r>
              <a:rPr lang="en-US" dirty="0" err="1" smtClean="0"/>
              <a:t>Amin</a:t>
            </a:r>
            <a:r>
              <a:rPr lang="en-US" dirty="0" smtClean="0"/>
              <a:t> </a:t>
            </a:r>
            <a:r>
              <a:rPr lang="en-US" dirty="0" err="1" smtClean="0"/>
              <a:t>Jafarian</a:t>
            </a:r>
            <a:r>
              <a:rPr lang="en-US" dirty="0" smtClean="0"/>
              <a:t>, Qualcomm</a:t>
            </a:r>
          </a:p>
          <a:p>
            <a:r>
              <a:rPr lang="en-US" dirty="0" smtClean="0"/>
              <a:t>13/0071 Channel indication in RAW/TWT</a:t>
            </a:r>
          </a:p>
          <a:p>
            <a:pPr lvl="1"/>
            <a:r>
              <a:rPr lang="en-US" dirty="0" smtClean="0"/>
              <a:t>Simone Merlin, Qualcomm</a:t>
            </a:r>
          </a:p>
          <a:p>
            <a:r>
              <a:rPr lang="en-US" dirty="0" smtClean="0"/>
              <a:t>13/0070 Enabling AP sleep</a:t>
            </a:r>
          </a:p>
          <a:p>
            <a:pPr lvl="1"/>
            <a:r>
              <a:rPr lang="en-US" dirty="0" err="1" smtClean="0"/>
              <a:t>Amin</a:t>
            </a:r>
            <a:r>
              <a:rPr lang="en-US" dirty="0" smtClean="0"/>
              <a:t> </a:t>
            </a:r>
            <a:r>
              <a:rPr lang="en-US" dirty="0" err="1" smtClean="0"/>
              <a:t>Jafarian</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3041</TotalTime>
  <Words>530</Words>
  <Application>Microsoft Office PowerPoint</Application>
  <PresentationFormat>On-screen Show (4:3)</PresentationFormat>
  <Paragraphs>128</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Sub 1 GHz license-exempt operation Agenda for January 2013</vt:lpstr>
      <vt:lpstr>IEEE 802.11ah Agenda</vt:lpstr>
      <vt:lpstr>IEEE 802.11ah Agenda</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334</cp:revision>
  <cp:lastPrinted>1998-02-10T13:28:06Z</cp:lastPrinted>
  <dcterms:created xsi:type="dcterms:W3CDTF">2009-11-09T00:32:22Z</dcterms:created>
  <dcterms:modified xsi:type="dcterms:W3CDTF">2013-01-12T15:28:01Z</dcterms:modified>
</cp:coreProperties>
</file>