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87" r:id="rId4"/>
    <p:sldId id="290" r:id="rId5"/>
    <p:sldId id="279" r:id="rId6"/>
    <p:sldId id="286" r:id="rId7"/>
    <p:sldId id="273" r:id="rId8"/>
    <p:sldId id="274" r:id="rId9"/>
    <p:sldId id="275" r:id="rId10"/>
    <p:sldId id="276" r:id="rId11"/>
    <p:sldId id="2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13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January</a:t>
            </a:r>
            <a:r>
              <a:rPr lang="en-US" dirty="0" smtClean="0"/>
              <a:t> 2013</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2013-1-10</a:t>
            </a:r>
            <a:endParaRPr lang="en-US" sz="2000" b="0" dirty="0" smtClean="0"/>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a:t>
            </a:r>
            <a:r>
              <a:rPr lang="en-US" dirty="0" smtClean="0"/>
              <a:t>November</a:t>
            </a:r>
            <a:r>
              <a:rPr lang="en-US" dirty="0" smtClean="0"/>
              <a:t> </a:t>
            </a:r>
            <a:r>
              <a:rPr lang="en-US" dirty="0" smtClean="0"/>
              <a:t>meeting minutes</a:t>
            </a:r>
          </a:p>
          <a:p>
            <a:pPr marL="1009650" lvl="1" indent="-609600"/>
            <a:r>
              <a:rPr lang="en-US" dirty="0" smtClean="0"/>
              <a:t>November</a:t>
            </a:r>
            <a:r>
              <a:rPr lang="en-US" dirty="0" smtClean="0"/>
              <a:t> </a:t>
            </a:r>
            <a:r>
              <a:rPr lang="en-US" dirty="0" smtClean="0"/>
              <a:t>meeting minutes </a:t>
            </a:r>
            <a:r>
              <a:rPr lang="en-US" dirty="0" smtClean="0"/>
              <a:t>12/1452r0</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a:t>
            </a:r>
            <a:r>
              <a:rPr lang="en-US" dirty="0" smtClean="0"/>
              <a:t>January</a:t>
            </a:r>
            <a:r>
              <a:rPr lang="en-US" dirty="0" smtClean="0"/>
              <a:t> </a:t>
            </a:r>
            <a:r>
              <a:rPr lang="en-US" dirty="0" smtClean="0"/>
              <a:t>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b="0" dirty="0" smtClean="0"/>
          </a:p>
          <a:p>
            <a:pPr lvl="1"/>
            <a:endParaRPr lang="en-US" dirty="0" smtClean="0"/>
          </a:p>
          <a:p>
            <a:endParaRPr lang="en-US" b="0"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3038</TotalTime>
  <Words>505</Words>
  <Application>Microsoft Office PowerPoint</Application>
  <PresentationFormat>On-screen Show (4:3)</PresentationFormat>
  <Paragraphs>125</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Sub 1 GHz license-exempt operation Agenda for January 2013</vt:lpstr>
      <vt:lpstr>IEEE 802.11ah Agenda</vt:lpstr>
      <vt:lpstr>IEEE 802.11ah Agenda</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333</cp:revision>
  <cp:lastPrinted>1998-02-10T13:28:06Z</cp:lastPrinted>
  <dcterms:created xsi:type="dcterms:W3CDTF">2009-11-09T00:32:22Z</dcterms:created>
  <dcterms:modified xsi:type="dcterms:W3CDTF">2013-01-10T21:55:03Z</dcterms:modified>
</cp:coreProperties>
</file>