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5" r:id="rId5"/>
    <p:sldId id="26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497" autoAdjust="0"/>
  </p:normalViewPr>
  <p:slideViewPr>
    <p:cSldViewPr snapToGrid="0" snapToObjects="1">
      <p:cViewPr>
        <p:scale>
          <a:sx n="100" d="100"/>
          <a:sy n="100" d="100"/>
        </p:scale>
        <p:origin x="-30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8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971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802.11-12/1447r0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December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December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12/1447r0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Divide and Conquer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2012-12-15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166894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 believe the the 802.11 General Link problem can be divided into three relatively independent sub-problems. Various combinations of the solutions to these sub-problems can be considered.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 believe the the 802.11 General Link problem can be divided into three relatively independent sub-problems. Various combinations of the solutions to these sub-problems can be considered.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Locus of Control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Reporting to Rest of Network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Addressing Formats and the Reflection Problem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Divide and Conquer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Locus of Control in an Infrastructure BSS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Distributed among all STAs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Mostly at the AP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Reporting to Rest of Network – What does it look like?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Set of point-to-point links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</a:t>
            </a:r>
            <a:r>
              <a:rPr lang="en-GB" dirty="0"/>
              <a:t>v</a:t>
            </a:r>
            <a:r>
              <a:rPr lang="en-GB" dirty="0" smtClean="0"/>
              <a:t>irtual bridge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Addressing Formats and the Reflection Problem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4 Address format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802.11n aggregated frames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vPort</a:t>
            </a:r>
            <a:r>
              <a:rPr lang="en-GB" dirty="0" smtClean="0"/>
              <a:t> solution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Other ?</a:t>
            </a:r>
          </a:p>
        </p:txBody>
      </p:sp>
    </p:spTree>
    <p:extLst>
      <p:ext uri="{BB962C8B-B14F-4D97-AF65-F5344CB8AC3E}">
        <p14:creationId xmlns:p14="http://schemas.microsoft.com/office/powerpoint/2010/main" val="306064562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Proposals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December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446673"/>
              </p:ext>
            </p:extLst>
          </p:nvPr>
        </p:nvGraphicFramePr>
        <p:xfrm>
          <a:off x="430645" y="1338060"/>
          <a:ext cx="8243555" cy="2963943"/>
        </p:xfrm>
        <a:graphic>
          <a:graphicData uri="http://schemas.openxmlformats.org/drawingml/2006/table">
            <a:tbl>
              <a:tblPr/>
              <a:tblGrid>
                <a:gridCol w="510121"/>
                <a:gridCol w="1509958"/>
                <a:gridCol w="1326315"/>
                <a:gridCol w="1469148"/>
                <a:gridCol w="1326315"/>
                <a:gridCol w="1571172"/>
                <a:gridCol w="530526"/>
              </a:tblGrid>
              <a:tr h="41532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32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Distributed Control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Centralized Control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P2P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vBridge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P2P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vBridge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Address</a:t>
                      </a: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802.11n</a:t>
                      </a: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850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vPort</a:t>
                      </a:r>
                    </a:p>
                  </a:txBody>
                  <a:tcPr marL="20405" marR="20405" marT="2040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322"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0405" marR="20405" marT="2040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ight Triangle 6"/>
          <p:cNvSpPr/>
          <p:nvPr/>
        </p:nvSpPr>
        <p:spPr bwMode="auto">
          <a:xfrm rot="16200000">
            <a:off x="2917581" y="3016354"/>
            <a:ext cx="428517" cy="1296144"/>
          </a:xfrm>
          <a:prstGeom prst="rt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ight Triangle 7"/>
          <p:cNvSpPr/>
          <p:nvPr/>
        </p:nvSpPr>
        <p:spPr bwMode="auto">
          <a:xfrm rot="16200000" flipH="1">
            <a:off x="7139831" y="2859309"/>
            <a:ext cx="428518" cy="1584837"/>
          </a:xfrm>
          <a:prstGeom prst="rtTriangle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54100" y="4381500"/>
            <a:ext cx="1429667" cy="482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54100" y="5016500"/>
            <a:ext cx="1429667" cy="4826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054100" y="5626100"/>
            <a:ext cx="1429667" cy="482600"/>
          </a:xfrm>
          <a:prstGeom prst="rect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71735" y="4225803"/>
            <a:ext cx="5884878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= Each STA does bridge control and infrastructure BSS appears to be a set of P2P links. 802.1 </a:t>
            </a:r>
            <a:r>
              <a:rPr lang="en-US" sz="1600" dirty="0" err="1" smtClean="0">
                <a:solidFill>
                  <a:srgbClr val="000000"/>
                </a:solidFill>
              </a:rPr>
              <a:t>Doc:http</a:t>
            </a:r>
            <a:r>
              <a:rPr lang="en-US" sz="1600" dirty="0" smtClean="0">
                <a:solidFill>
                  <a:srgbClr val="000000"/>
                </a:solidFill>
              </a:rPr>
              <a:t>: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new</a:t>
            </a:r>
            <a:r>
              <a:rPr lang="en-US" sz="1600" dirty="0">
                <a:solidFill>
                  <a:srgbClr val="000000"/>
                </a:solidFill>
              </a:rPr>
              <a:t>-nfinn-11-medium-choice-0812- v04.pdf </a:t>
            </a:r>
            <a:endParaRPr lang="en-US" sz="1600" dirty="0" smtClean="0">
              <a:solidFill>
                <a:srgbClr val="000000"/>
              </a:solidFill>
            </a:endParaRPr>
          </a:p>
          <a:p>
            <a:endParaRPr lang="en-US" sz="10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= </a:t>
            </a:r>
            <a:r>
              <a:rPr lang="en-US" sz="1600" dirty="0" err="1" smtClean="0">
                <a:solidFill>
                  <a:srgbClr val="000000"/>
                </a:solidFill>
              </a:rPr>
              <a:t>vPort</a:t>
            </a:r>
            <a:r>
              <a:rPr lang="en-US" sz="1600" dirty="0" smtClean="0">
                <a:solidFill>
                  <a:srgbClr val="000000"/>
                </a:solidFill>
              </a:rPr>
              <a:t>. 11-12/1449</a:t>
            </a:r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= Most control at AP and infrastructure BSS appears to be a single virtual bridge. 11-12/1232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819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1636</TotalTime>
  <Words>378</Words>
  <Application>Microsoft Macintosh PowerPoint</Application>
  <PresentationFormat>On-screen Show (4:3)</PresentationFormat>
  <Paragraphs>90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Divide and Conquer</vt:lpstr>
      <vt:lpstr>Abstract</vt:lpstr>
      <vt:lpstr>Divide and Conquer</vt:lpstr>
      <vt:lpstr>Divide and Conquer</vt:lpstr>
      <vt:lpstr>Current Proposals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Divide and Conquer</dc:title>
  <dc:subject/>
  <dc:creator>Donald Eastlake</dc:creator>
  <cp:keywords/>
  <dc:description/>
  <cp:lastModifiedBy>Donald Eastlake III</cp:lastModifiedBy>
  <cp:revision>26</cp:revision>
  <cp:lastPrinted>1601-01-01T00:00:00Z</cp:lastPrinted>
  <dcterms:created xsi:type="dcterms:W3CDTF">2010-02-15T12:38:41Z</dcterms:created>
  <dcterms:modified xsi:type="dcterms:W3CDTF">2012-12-17T04:56:10Z</dcterms:modified>
  <cp:category/>
</cp:coreProperties>
</file>