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1" r:id="rId3"/>
    <p:sldId id="35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70" autoAdjust="0"/>
  </p:normalViewPr>
  <p:slideViewPr>
    <p:cSldViewPr>
      <p:cViewPr varScale="1">
        <p:scale>
          <a:sx n="94" d="100"/>
          <a:sy n="94" d="100"/>
        </p:scale>
        <p:origin x="-616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8EBCAB7-A961-C748-BA39-7C2FB219065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F29C1CD-3D70-0D44-B264-FEDD03CBC5EB}" type="slidenum">
              <a:rPr lang="en-US"/>
              <a:pPr/>
              <a:t>2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7562" cy="3470275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BD95C97-01AF-6E4B-8DFC-0F6525CFE0C3}" type="slidenum">
              <a:rPr lang="en-US"/>
              <a:pPr/>
              <a:t>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40821" y="332601"/>
            <a:ext cx="2962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P802.11</a:t>
            </a:r>
            <a:r>
              <a:rPr lang="en-US" sz="1800" b="1" dirty="0" smtClean="0"/>
              <a:t>-12/1427r2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d3e3e3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CEC91F7-929A-F34C-9B79-77717372B2B7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January 2013 802.11ak Agenda</a:t>
            </a:r>
            <a:endParaRPr lang="en-US" dirty="0">
              <a:latin typeface="Arial" charset="0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772400" cy="1219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1800" dirty="0">
                <a:latin typeface="Arial" charset="0"/>
              </a:rPr>
              <a:t>Date:</a:t>
            </a:r>
            <a:r>
              <a:rPr lang="en-US" sz="1800" b="0" dirty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</a:rPr>
              <a:t>2012-01-10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</a:p>
        </p:txBody>
      </p:sp>
      <p:graphicFrame>
        <p:nvGraphicFramePr>
          <p:cNvPr id="30754" name="Group 3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1458977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D372B59-F8C8-A348-8935-513C18E2AEC1}" type="slidenum">
              <a:rPr lang="en-US"/>
              <a:pPr/>
              <a:t>2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2362200"/>
          </a:xfrm>
          <a:noFill/>
          <a:ln/>
        </p:spPr>
        <p:txBody>
          <a:bodyPr/>
          <a:lstStyle/>
          <a:p>
            <a:r>
              <a:rPr lang="en-US" sz="4000" dirty="0">
                <a:solidFill>
                  <a:srgbClr val="0000FF"/>
                </a:solidFill>
                <a:latin typeface="Arial Black" charset="0"/>
              </a:rPr>
              <a:t>IEEE </a:t>
            </a:r>
            <a:r>
              <a:rPr lang="en-US" sz="4000" dirty="0" smtClean="0">
                <a:solidFill>
                  <a:srgbClr val="0000FF"/>
                </a:solidFill>
                <a:latin typeface="Arial Black" charset="0"/>
              </a:rPr>
              <a:t>802.11ak/GLK:</a:t>
            </a:r>
            <a:r>
              <a:rPr lang="en-US" sz="4000" dirty="0">
                <a:solidFill>
                  <a:srgbClr val="0000FF"/>
                </a:solidFill>
                <a:latin typeface="Arial Black" charset="0"/>
              </a:rPr>
              <a:t/>
            </a:r>
            <a:br>
              <a:rPr lang="en-US" sz="4000" dirty="0">
                <a:solidFill>
                  <a:srgbClr val="0000FF"/>
                </a:solidFill>
                <a:latin typeface="Arial Black" charset="0"/>
              </a:rPr>
            </a:br>
            <a:r>
              <a:rPr lang="en-GB" sz="4000" dirty="0">
                <a:solidFill>
                  <a:srgbClr val="0000FF"/>
                </a:solidFill>
                <a:latin typeface="Arial"/>
                <a:cs typeface="Arial"/>
              </a:rPr>
              <a:t>Enhancements For Transit Links Within Bridged </a:t>
            </a:r>
            <a:r>
              <a:rPr lang="en-GB" sz="4000" dirty="0" smtClean="0">
                <a:solidFill>
                  <a:srgbClr val="0000FF"/>
                </a:solidFill>
                <a:latin typeface="Arial"/>
                <a:cs typeface="Arial"/>
              </a:rPr>
              <a:t>Networks</a:t>
            </a:r>
            <a:endParaRPr lang="en-US" sz="4000" dirty="0">
              <a:solidFill>
                <a:srgbClr val="0000FF"/>
              </a:solidFill>
              <a:latin typeface="Arial Black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00400"/>
            <a:ext cx="7924800" cy="33528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Arial" charset="0"/>
              </a:rPr>
              <a:t>Vancouver, British Columbia</a:t>
            </a:r>
            <a:endParaRPr lang="en-US" sz="2800" dirty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Arial" charset="0"/>
              </a:rPr>
              <a:t>14-17 January, 2013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dirty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 smtClean="0">
                <a:latin typeface="Arial" charset="0"/>
              </a:rPr>
              <a:t>Chair Pro-Tem: </a:t>
            </a:r>
            <a:r>
              <a:rPr lang="en-US" dirty="0">
                <a:latin typeface="Arial" charset="0"/>
              </a:rPr>
              <a:t>Donald E. Eastlake </a:t>
            </a:r>
            <a:r>
              <a:rPr lang="en-US" dirty="0" smtClean="0">
                <a:latin typeface="Arial" charset="0"/>
              </a:rPr>
              <a:t>3</a:t>
            </a:r>
            <a:r>
              <a:rPr lang="en-US" baseline="30000" dirty="0" smtClean="0">
                <a:latin typeface="Arial" charset="0"/>
              </a:rPr>
              <a:t>rd</a:t>
            </a:r>
            <a:r>
              <a:rPr lang="en-US" dirty="0" smtClean="0">
                <a:latin typeface="Arial" charset="0"/>
              </a:rPr>
              <a:t>, Huawei</a:t>
            </a:r>
            <a:endParaRPr lang="en-US" dirty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1400" dirty="0" smtClean="0">
                <a:latin typeface="Arial" charset="0"/>
                <a:hlinkClick r:id="rId3"/>
              </a:rPr>
              <a:t>d3e3e3@gmail.com</a:t>
            </a:r>
            <a:r>
              <a:rPr lang="en-US" sz="1400" dirty="0" smtClean="0">
                <a:latin typeface="Arial" charset="0"/>
              </a:rPr>
              <a:t>     +</a:t>
            </a:r>
            <a:r>
              <a:rPr lang="en-US" sz="1400" dirty="0">
                <a:latin typeface="Arial" charset="0"/>
              </a:rPr>
              <a:t>1-508</a:t>
            </a:r>
            <a:r>
              <a:rPr lang="en-US" sz="1400" dirty="0" smtClean="0">
                <a:latin typeface="Arial" charset="0"/>
              </a:rPr>
              <a:t>-333-2270</a:t>
            </a:r>
            <a:endParaRPr lang="en-US" sz="1400" dirty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Secretary :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Vacant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800" b="0" dirty="0" smtClean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1800" b="0" dirty="0" smtClean="0">
                <a:latin typeface="Arial" charset="0"/>
              </a:rPr>
              <a:t>Mailing list: STDS-802-11-TGAK@listserv.ieee.org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AD3192D-A78F-5D4B-BF63-EAFB958AE3C7}" type="slidenum">
              <a:rPr lang="en-US"/>
              <a:pPr/>
              <a:t>3</a:t>
            </a:fld>
            <a:endParaRPr lang="en-US"/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4958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This document has </a:t>
            </a:r>
            <a:r>
              <a:rPr lang="en-US" dirty="0">
                <a:latin typeface="Arial" charset="0"/>
              </a:rPr>
              <a:t>been moved</a:t>
            </a:r>
            <a:br>
              <a:rPr lang="en-US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FROM: </a:t>
            </a:r>
            <a:r>
              <a:rPr lang="en-US" sz="2000" dirty="0">
                <a:latin typeface="Arial" charset="0"/>
              </a:rPr>
              <a:t>11-12-1427-01-0glk-january-2013-general-link-</a:t>
            </a:r>
            <a:r>
              <a:rPr lang="en-US" sz="2000" dirty="0" smtClean="0">
                <a:latin typeface="Arial" charset="0"/>
              </a:rPr>
              <a:t>agenda</a:t>
            </a: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>TO:  </a:t>
            </a:r>
            <a:r>
              <a:rPr lang="en-US" sz="2000" dirty="0" smtClean="0">
                <a:latin typeface="Arial" charset="0"/>
              </a:rPr>
              <a:t>11</a:t>
            </a:r>
            <a:r>
              <a:rPr lang="en-US" sz="2000" dirty="0">
                <a:latin typeface="Arial" charset="0"/>
              </a:rPr>
              <a:t>-13-0064-00-00ak-january-2013-general-link-agenda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15008</TotalTime>
  <Words>187</Words>
  <Application>Microsoft Macintosh PowerPoint</Application>
  <PresentationFormat>On-screen Show (4:3)</PresentationFormat>
  <Paragraphs>44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January 2013 802.11ak Agenda</vt:lpstr>
      <vt:lpstr>IEEE 802.11ak/GLK: Enhancements For Transit Links Within Bridged Networks</vt:lpstr>
      <vt:lpstr>This document has been moved FROM: 11-12-1427-01-0glk-january-2013-general-link-agenda TO:  11-13-0064-00-00ak-january-2013-general-link-agenda</vt:lpstr>
    </vt:vector>
  </TitlesOfParts>
  <Manager/>
  <Company>Motorola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2007 Mesh Agenda</dc:title>
  <dc:subject/>
  <dc:creator>Donald E. Eastlake 3rd</dc:creator>
  <cp:keywords/>
  <dc:description/>
  <cp:lastModifiedBy>Donald Eastlake III</cp:lastModifiedBy>
  <cp:revision>238</cp:revision>
  <cp:lastPrinted>1998-02-10T13:28:06Z</cp:lastPrinted>
  <dcterms:created xsi:type="dcterms:W3CDTF">2006-12-04T03:46:13Z</dcterms:created>
  <dcterms:modified xsi:type="dcterms:W3CDTF">2013-01-10T23:24:53Z</dcterms:modified>
  <cp:category/>
</cp:coreProperties>
</file>