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402" r:id="rId5"/>
    <p:sldId id="313" r:id="rId6"/>
    <p:sldId id="403" r:id="rId7"/>
    <p:sldId id="393" r:id="rId8"/>
    <p:sldId id="394" r:id="rId9"/>
    <p:sldId id="395" r:id="rId10"/>
    <p:sldId id="396" r:id="rId11"/>
    <p:sldId id="397" r:id="rId12"/>
    <p:sldId id="398" r:id="rId13"/>
    <p:sldId id="374"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0" d="100"/>
          <a:sy n="100" d="100"/>
        </p:scale>
        <p:origin x="-44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December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December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13</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December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December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December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December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December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December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December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December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December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December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1427r1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December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2012-12</a:t>
            </a:r>
            <a:r>
              <a:rPr lang="en-US" sz="1800" b="0" dirty="0" smtClean="0">
                <a:latin typeface="Arial" charset="0"/>
              </a:rPr>
              <a:t>-</a:t>
            </a:r>
            <a:r>
              <a:rPr lang="en-US" sz="1800" b="0" dirty="0" smtClean="0">
                <a:latin typeface="Arial" charset="0"/>
              </a:rPr>
              <a:t>22</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Discussion and establishment of timeline</a:t>
            </a:r>
          </a:p>
          <a:p>
            <a:pPr>
              <a:lnSpc>
                <a:spcPct val="90000"/>
              </a:lnSpc>
            </a:pPr>
            <a:r>
              <a:rPr lang="en-US" altLang="ja-JP" b="0" dirty="0" smtClean="0">
                <a:cs typeface="ＭＳ Ｐゴシック" charset="0"/>
              </a:rPr>
              <a:t>Recess </a:t>
            </a:r>
            <a:r>
              <a:rPr lang="en-US" altLang="ja-JP" b="0" dirty="0" smtClean="0">
                <a:cs typeface="ＭＳ Ｐゴシック" charset="0"/>
              </a:rPr>
              <a:t>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13</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802.1Qbz</a:t>
            </a:r>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a:lnSpc>
                <a:spcPct val="80000"/>
              </a:lnSpc>
            </a:pPr>
            <a:r>
              <a:rPr lang="en-US" b="0" dirty="0" smtClean="0"/>
              <a:t>Schedule Teleconferences</a:t>
            </a:r>
            <a:r>
              <a:rPr lang="en-US" b="0" dirty="0"/>
              <a:t>:</a:t>
            </a:r>
          </a:p>
          <a:p>
            <a:pPr lvl="1">
              <a:lnSpc>
                <a:spcPct val="80000"/>
              </a:lnSpc>
            </a:pPr>
            <a:r>
              <a:rPr lang="en-US" b="1" dirty="0"/>
              <a:t>Moved,</a:t>
            </a:r>
            <a:r>
              <a:rPr lang="en-US" dirty="0"/>
              <a:t> to authorize 1-hour teleconferences through the March </a:t>
            </a:r>
            <a:r>
              <a:rPr lang="en-US"/>
              <a:t>2013 </a:t>
            </a:r>
            <a:r>
              <a:rPr lang="en-US" smtClean="0"/>
              <a:t>802 </a:t>
            </a:r>
            <a:r>
              <a:rPr lang="en-US" dirty="0"/>
              <a:t>Plenary </a:t>
            </a:r>
            <a:r>
              <a:rPr lang="en-US" dirty="0" smtClean="0"/>
              <a:t>xxx Eastern </a:t>
            </a:r>
            <a:r>
              <a:rPr lang="en-US" dirty="0"/>
              <a:t>US time. Call to be joint with the corresponding 802.1 Study Group if mutually convenient</a:t>
            </a:r>
            <a:r>
              <a:rPr lang="en-US" dirty="0" smtClean="0"/>
              <a:t>.</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2000" dirty="0" smtClean="0">
                <a:solidFill>
                  <a:srgbClr val="FF0000"/>
                </a:solidFill>
                <a:latin typeface="Arial" charset="0"/>
              </a:rPr>
              <a:t>Vacant</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a:t>
            </a:r>
            <a:r>
              <a:rPr lang="en-US" sz="1800" b="0" dirty="0" smtClean="0">
                <a:latin typeface="Arial" charset="0"/>
              </a:rPr>
              <a:t>list: STDS-802-11-TGAK@listserv.ieee.org</a:t>
            </a:r>
          </a:p>
          <a:p>
            <a:pPr algn="ctr">
              <a:lnSpc>
                <a:spcPct val="90000"/>
              </a:lnSpc>
              <a:buFontTx/>
              <a:buNone/>
            </a:pPr>
            <a:r>
              <a:rPr lang="en-US" sz="1800" b="0" dirty="0" smtClean="0">
                <a:latin typeface="Arial" charset="0"/>
              </a:rPr>
              <a:t>Joint mailing list with 802.1Qbz/SG: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December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December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Election of </a:t>
            </a:r>
            <a:r>
              <a:rPr lang="en-US" b="0" dirty="0" smtClean="0"/>
              <a:t>Officers</a:t>
            </a:r>
          </a:p>
          <a:p>
            <a:pPr lvl="1">
              <a:lnSpc>
                <a:spcPct val="80000"/>
              </a:lnSpc>
            </a:pPr>
            <a:r>
              <a:rPr lang="en-US" b="0" dirty="0" smtClean="0"/>
              <a:t>Chair, Secretary</a:t>
            </a:r>
            <a:endParaRPr lang="en-US" b="0" dirty="0" smtClean="0"/>
          </a:p>
          <a:p>
            <a:pPr>
              <a:lnSpc>
                <a:spcPct val="80000"/>
              </a:lnSpc>
            </a:pPr>
            <a:r>
              <a:rPr lang="en-US" b="0" dirty="0" smtClean="0"/>
              <a:t>Approval of the Minutes of the GLK Meeting in Indian Wells. (Thanks to ZHUANG </a:t>
            </a:r>
            <a:r>
              <a:rPr lang="en-US" b="0" dirty="0" smtClean="0"/>
              <a:t>Yan)</a:t>
            </a:r>
            <a:endParaRPr lang="en-US" b="0" dirty="0" smtClean="0"/>
          </a:p>
          <a:p>
            <a:pPr lvl="1">
              <a:lnSpc>
                <a:spcPct val="80000"/>
              </a:lnSpc>
            </a:pPr>
            <a:r>
              <a:rPr lang="en-US" b="1" dirty="0" smtClean="0"/>
              <a:t>Approve 11-12/1401r0 as the minutes of the November 802.11 GLK Meeting</a:t>
            </a:r>
            <a:r>
              <a:rPr lang="en-US" b="1" dirty="0" smtClean="0"/>
              <a:t>.</a:t>
            </a:r>
          </a:p>
          <a:p>
            <a:pPr lvl="1">
              <a:lnSpc>
                <a:spcPct val="80000"/>
              </a:lnSpc>
            </a:pPr>
            <a:r>
              <a:rPr lang="en-US" sz="1800" b="1" dirty="0" smtClean="0"/>
              <a:t>Yes:   No:   Abstain: </a:t>
            </a:r>
            <a:endParaRPr lang="en-US" sz="1800" b="1" dirty="0" smtClean="0"/>
          </a:p>
          <a:p>
            <a:pPr lvl="1">
              <a:lnSpc>
                <a:spcPct val="80000"/>
              </a:lnSpc>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December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Approve Minutes </a:t>
            </a:r>
            <a:r>
              <a:rPr lang="en-US" dirty="0"/>
              <a:t>of Joint Teleconferences with IEEE </a:t>
            </a:r>
            <a:r>
              <a:rPr lang="en-US" dirty="0" smtClean="0"/>
              <a:t>802.1Qbz/SG:</a:t>
            </a:r>
          </a:p>
          <a:p>
            <a:pPr lvl="1">
              <a:lnSpc>
                <a:spcPct val="80000"/>
              </a:lnSpc>
            </a:pPr>
            <a:r>
              <a:rPr lang="en-US" dirty="0" smtClean="0"/>
              <a:t>17 December </a:t>
            </a:r>
            <a:r>
              <a:rPr lang="en-US" dirty="0" smtClean="0"/>
              <a:t>2012</a:t>
            </a:r>
            <a:r>
              <a:rPr lang="en-US" dirty="0"/>
              <a:t>, 12/</a:t>
            </a:r>
            <a:r>
              <a:rPr lang="en-US" dirty="0" smtClean="0"/>
              <a:t>1450r0, </a:t>
            </a:r>
            <a:r>
              <a:rPr lang="en-US" dirty="0" smtClean="0"/>
              <a:t>“</a:t>
            </a:r>
            <a:r>
              <a:rPr lang="fr-FR" dirty="0" smtClean="0"/>
              <a:t>11</a:t>
            </a:r>
            <a:r>
              <a:rPr lang="fr-FR" dirty="0"/>
              <a:t>-12-1450-00-00ak-11ak-telecon-minutes-</a:t>
            </a:r>
            <a:r>
              <a:rPr lang="fr-FR" dirty="0" smtClean="0"/>
              <a:t>20121217</a:t>
            </a:r>
            <a:r>
              <a:rPr lang="en-US" dirty="0" smtClean="0"/>
              <a:t>”</a:t>
            </a:r>
          </a:p>
          <a:p>
            <a:pPr lvl="1">
              <a:lnSpc>
                <a:spcPct val="80000"/>
              </a:lnSpc>
            </a:pPr>
            <a:r>
              <a:rPr lang="en-US" dirty="0" smtClean="0"/>
              <a:t>7 </a:t>
            </a:r>
            <a:r>
              <a:rPr lang="en-US" dirty="0" smtClean="0"/>
              <a:t>January2013,</a:t>
            </a:r>
          </a:p>
          <a:p>
            <a:pPr>
              <a:lnSpc>
                <a:spcPct val="80000"/>
              </a:lnSpc>
            </a:pPr>
            <a:r>
              <a:rPr lang="en-US" b="0" dirty="0"/>
              <a:t>Presentation and Discussion of Submissions</a:t>
            </a:r>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r>
              <a:rPr lang="en-US" sz="2000" b="0" dirty="0" smtClean="0"/>
              <a:t>“</a:t>
            </a:r>
            <a:r>
              <a:rPr lang="en-GB" sz="2000" b="0" dirty="0"/>
              <a:t>Divide and </a:t>
            </a:r>
            <a:r>
              <a:rPr lang="en-GB" sz="2000" b="0" dirty="0" smtClean="0"/>
              <a:t>Conquer”, 12/1447r0, Donald Eastlake (Huawei)</a:t>
            </a:r>
          </a:p>
          <a:p>
            <a:r>
              <a:rPr lang="en-GB" sz="2000" b="0" dirty="0" smtClean="0"/>
              <a:t>“</a:t>
            </a:r>
            <a:r>
              <a:rPr lang="en-US" altLang="zh-CN" sz="2000" b="0" dirty="0"/>
              <a:t>Virtual Wireless Port </a:t>
            </a:r>
            <a:r>
              <a:rPr lang="en-GB" sz="2000" b="0" dirty="0"/>
              <a:t>based 802.11 </a:t>
            </a:r>
            <a:r>
              <a:rPr lang="en-GB" sz="2000" b="0" dirty="0" smtClean="0"/>
              <a:t>Bridging”, 12/1449r0. ZHUANG Yan (Huawei)</a:t>
            </a:r>
            <a:endParaRPr lang="en-US" sz="2000" b="0" dirty="0"/>
          </a:p>
        </p:txBody>
      </p:sp>
      <p:sp>
        <p:nvSpPr>
          <p:cNvPr id="4" name="Date Placeholder 3"/>
          <p:cNvSpPr>
            <a:spLocks noGrp="1"/>
          </p:cNvSpPr>
          <p:nvPr>
            <p:ph type="dt" sz="half" idx="10"/>
          </p:nvPr>
        </p:nvSpPr>
        <p:spPr/>
        <p:txBody>
          <a:bodyPr/>
          <a:lstStyle/>
          <a:p>
            <a:r>
              <a:rPr lang="en-US" smtClean="0"/>
              <a:t>December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79847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December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14983</TotalTime>
  <Words>1175</Words>
  <Application>Microsoft Macintosh PowerPoint</Application>
  <PresentationFormat>On-screen Show (4:3)</PresentationFormat>
  <Paragraphs>204</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January 2013 802.11ak Agenda</vt:lpstr>
      <vt:lpstr>IEEE 802.11ak/GLK: Enhancements For Transit Links Within Bridged Networks</vt:lpstr>
      <vt:lpstr>Venue</vt:lpstr>
      <vt:lpstr>Monday, 14 January 2013  10:30-12:30</vt:lpstr>
      <vt:lpstr>Monday, 14 January 2013  10:30-12:30 (cont.)</vt:lpstr>
      <vt:lpstr>Presentations</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10:30-12:30</vt:lpstr>
      <vt:lpstr>Thursday, 15 January 2013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235</cp:revision>
  <cp:lastPrinted>1998-02-10T13:28:06Z</cp:lastPrinted>
  <dcterms:created xsi:type="dcterms:W3CDTF">2006-12-04T03:46:13Z</dcterms:created>
  <dcterms:modified xsi:type="dcterms:W3CDTF">2012-12-23T00:27:29Z</dcterms:modified>
  <cp:category/>
</cp:coreProperties>
</file>