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2" r:id="rId5"/>
    <p:sldId id="313" r:id="rId6"/>
    <p:sldId id="393" r:id="rId7"/>
    <p:sldId id="394" r:id="rId8"/>
    <p:sldId id="395" r:id="rId9"/>
    <p:sldId id="396" r:id="rId10"/>
    <p:sldId id="397" r:id="rId11"/>
    <p:sldId id="398" r:id="rId12"/>
    <p:sldId id="374"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1" d="100"/>
          <a:sy n="101" d="100"/>
        </p:scale>
        <p:origin x="-312"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December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December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12</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December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December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December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December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December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December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December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1427r0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December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12-07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a:t>
            </a:r>
            <a:r>
              <a:rPr lang="en-US" sz="3600" dirty="0" smtClean="0">
                <a:latin typeface="Arial" charset="0"/>
                <a:cs typeface="Arial" charset="0"/>
              </a:rPr>
              <a:t>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smtClean="0">
                <a:latin typeface="Arial" charset="0"/>
                <a:cs typeface="Arial" charset="0"/>
              </a:rPr>
              <a:t>:</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a:t>
            </a:r>
            <a:r>
              <a:rPr lang="en-US" dirty="0" smtClean="0">
                <a:latin typeface="Arial" charset="0"/>
                <a:cs typeface="Arial" charset="0"/>
              </a:rPr>
              <a:t>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Discussion </a:t>
            </a:r>
            <a:r>
              <a:rPr lang="en-US" b="0" dirty="0" smtClean="0"/>
              <a:t>and establishment of timeline</a:t>
            </a:r>
          </a:p>
          <a:p>
            <a:pPr>
              <a:lnSpc>
                <a:spcPct val="90000"/>
              </a:lnSpc>
            </a:pPr>
            <a:r>
              <a:rPr lang="en-US" altLang="ja-JP" b="0" dirty="0" smtClean="0">
                <a:cs typeface="ＭＳ Ｐゴシック" charset="0"/>
              </a:rPr>
              <a:t>Recess </a:t>
            </a:r>
            <a:r>
              <a:rPr lang="en-US" altLang="ja-JP" b="0" dirty="0" smtClean="0">
                <a:cs typeface="ＭＳ Ｐゴシック" charset="0"/>
              </a:rPr>
              <a:t>until</a:t>
            </a: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12</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802.1Qbz</a:t>
            </a:r>
            <a:endParaRPr lang="en-US" b="0" dirty="0" smtClean="0"/>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a:lnSpc>
                <a:spcPct val="80000"/>
              </a:lnSpc>
            </a:pPr>
            <a:r>
              <a:rPr lang="en-US" b="0" dirty="0" smtClean="0"/>
              <a:t>Schedule Teleconferences</a:t>
            </a:r>
            <a:r>
              <a:rPr lang="en-US" b="0" dirty="0"/>
              <a:t>:</a:t>
            </a:r>
          </a:p>
          <a:p>
            <a:pPr lvl="1">
              <a:lnSpc>
                <a:spcPct val="80000"/>
              </a:lnSpc>
            </a:pPr>
            <a:r>
              <a:rPr lang="en-US" b="1" dirty="0"/>
              <a:t>Moved,</a:t>
            </a:r>
            <a:r>
              <a:rPr lang="en-US" dirty="0"/>
              <a:t> to authorize 1-hour teleconferences through the March 2013 802.11 Plenary on Monday xxx at 11:00am Eastern US time. Call to be joint with the corresponding 802.1 Study Group if mutually convenient</a:t>
            </a:r>
            <a:r>
              <a:rPr lang="en-US" dirty="0" smtClean="0"/>
              <a:t>.</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a:t>
            </a:r>
            <a:r>
              <a:rPr lang="en-US" sz="2000" dirty="0" smtClean="0"/>
              <a:t>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r>
              <a:rPr lang="en-GB" sz="1800" dirty="0" smtClean="0"/>
              <a:t>)</a:t>
            </a:r>
            <a:endParaRPr lang="en-GB" sz="1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br>
              <a:rPr lang="en-US" sz="4000" dirty="0" smtClean="0">
                <a:solidFill>
                  <a:srgbClr val="0000FF"/>
                </a:solidFill>
                <a:latin typeface="Arial Black" charset="0"/>
              </a:rPr>
            </a:br>
            <a:r>
              <a:rPr lang="en-US" sz="2400" dirty="0" smtClean="0">
                <a:solidFill>
                  <a:srgbClr val="0000FF"/>
                </a:solidFill>
                <a:latin typeface="Arial Black" charset="0"/>
              </a:rPr>
              <a:t>(joint with </a:t>
            </a:r>
            <a:r>
              <a:rPr lang="en-US" sz="2400" dirty="0" smtClean="0">
                <a:solidFill>
                  <a:srgbClr val="0000FF"/>
                </a:solidFill>
                <a:latin typeface="Arial Black" charset="0"/>
              </a:rPr>
              <a:t>802.1Qbz </a:t>
            </a:r>
            <a:r>
              <a:rPr lang="en-US" sz="2400" dirty="0" smtClean="0">
                <a:solidFill>
                  <a:srgbClr val="0000FF"/>
                </a:solidFill>
                <a:latin typeface="Arial Black" charset="0"/>
              </a:rPr>
              <a:t>Thursday)</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2000" dirty="0" smtClean="0">
                <a:solidFill>
                  <a:srgbClr val="FF0000"/>
                </a:solidFill>
                <a:latin typeface="Arial" charset="0"/>
              </a:rPr>
              <a:t>Vacant</a:t>
            </a:r>
          </a:p>
          <a:p>
            <a:pPr algn="ctr">
              <a:lnSpc>
                <a:spcPct val="90000"/>
              </a:lnSpc>
              <a:buFontTx/>
              <a:buNone/>
            </a:pPr>
            <a:r>
              <a:rPr lang="en-US" sz="1800" dirty="0" smtClean="0">
                <a:latin typeface="Arial" charset="0"/>
              </a:rPr>
              <a:t>Technical Editor: </a:t>
            </a:r>
            <a:r>
              <a:rPr lang="en-US" sz="2000" dirty="0" smtClean="0">
                <a:solidFill>
                  <a:srgbClr val="FF0000"/>
                </a:solidFill>
                <a:latin typeface="Arial" charset="0"/>
              </a:rPr>
              <a:t>Vacant</a:t>
            </a: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Mailing list: STDS-802-11-TGAK@listserv.ieee.org</a:t>
            </a:r>
          </a:p>
          <a:p>
            <a:pPr algn="ctr">
              <a:lnSpc>
                <a:spcPct val="90000"/>
              </a:lnSpc>
              <a:buFontTx/>
              <a:buNone/>
            </a:pPr>
            <a:r>
              <a:rPr lang="en-US" sz="1800" b="0" dirty="0" smtClean="0">
                <a:latin typeface="Arial" charset="0"/>
              </a:rPr>
              <a:t>Joint </a:t>
            </a:r>
            <a:r>
              <a:rPr lang="en-US" sz="1800" b="0" dirty="0" smtClean="0">
                <a:latin typeface="Arial" charset="0"/>
              </a:rPr>
              <a:t>mailing list with 802.1Qbz/SG: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December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December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a:t>
            </a:r>
            <a:r>
              <a:rPr lang="en-US" sz="3600" dirty="0" smtClean="0">
                <a:latin typeface="Arial" charset="0"/>
                <a:cs typeface="Arial" charset="0"/>
              </a:rPr>
              <a:t>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a:t>
            </a:r>
            <a:r>
              <a:rPr lang="en-US" dirty="0" smtClean="0">
                <a:latin typeface="Arial" charset="0"/>
                <a:cs typeface="Arial" charset="0"/>
              </a:rPr>
              <a:t>12</a:t>
            </a:r>
            <a:r>
              <a:rPr lang="en-US" dirty="0" smtClean="0">
                <a:latin typeface="Arial" charset="0"/>
                <a:cs typeface="Arial" charset="0"/>
              </a:rPr>
              <a:t>:</a:t>
            </a:r>
            <a:r>
              <a:rPr lang="en-US" dirty="0" smtClean="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Election of Officer(s)</a:t>
            </a:r>
            <a:endParaRPr lang="en-US" b="0" dirty="0" smtClean="0"/>
          </a:p>
          <a:p>
            <a:pPr>
              <a:lnSpc>
                <a:spcPct val="80000"/>
              </a:lnSpc>
            </a:pPr>
            <a:r>
              <a:rPr lang="en-US" b="0" dirty="0" smtClean="0"/>
              <a:t>Approval </a:t>
            </a:r>
            <a:r>
              <a:rPr lang="en-US" b="0" dirty="0" smtClean="0"/>
              <a:t>of the Minutes of the GLK Meeting in Indian Wells. (Thanks to ZHUANG Yan.)</a:t>
            </a:r>
          </a:p>
          <a:p>
            <a:pPr lvl="1">
              <a:lnSpc>
                <a:spcPct val="80000"/>
              </a:lnSpc>
            </a:pPr>
            <a:r>
              <a:rPr lang="en-US" b="1" dirty="0" smtClean="0"/>
              <a:t>Approve 11-12/1401r0 as the minutes of the November 802.11 GLK Meeting.</a:t>
            </a:r>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December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a:t>
            </a:r>
            <a:r>
              <a:rPr lang="en-US" dirty="0" smtClean="0">
                <a:latin typeface="Arial" charset="0"/>
                <a:cs typeface="Arial" charset="0"/>
              </a:rPr>
              <a:t>-</a:t>
            </a:r>
            <a:r>
              <a:rPr lang="en-US" dirty="0" smtClean="0">
                <a:latin typeface="Arial" charset="0"/>
                <a:cs typeface="Arial" charset="0"/>
              </a:rPr>
              <a:t>12</a:t>
            </a:r>
            <a:r>
              <a:rPr lang="en-US" dirty="0" smtClean="0">
                <a:latin typeface="Arial" charset="0"/>
                <a:cs typeface="Arial" charset="0"/>
              </a:rPr>
              <a:t>:</a:t>
            </a:r>
            <a:r>
              <a:rPr lang="en-US" dirty="0" smtClean="0">
                <a:latin typeface="Arial" charset="0"/>
                <a:cs typeface="Arial" charset="0"/>
              </a:rPr>
              <a:t>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Joint Teleconferences with IEEE </a:t>
            </a:r>
            <a:r>
              <a:rPr lang="en-US" dirty="0" smtClean="0"/>
              <a:t>802.1Qbz/SG</a:t>
            </a:r>
            <a:r>
              <a:rPr lang="en-US" dirty="0" smtClean="0"/>
              <a:t>:</a:t>
            </a:r>
            <a:endParaRPr lang="en-US" dirty="0" smtClean="0"/>
          </a:p>
          <a:p>
            <a:pPr lvl="1">
              <a:lnSpc>
                <a:spcPct val="80000"/>
              </a:lnSpc>
            </a:pPr>
            <a:r>
              <a:rPr lang="en-US" dirty="0" smtClean="0"/>
              <a:t>17 December 2012</a:t>
            </a:r>
            <a:r>
              <a:rPr lang="en-US" dirty="0"/>
              <a:t>, </a:t>
            </a:r>
            <a:endParaRPr lang="en-US" dirty="0" smtClean="0"/>
          </a:p>
          <a:p>
            <a:pPr lvl="1">
              <a:lnSpc>
                <a:spcPct val="80000"/>
              </a:lnSpc>
            </a:pPr>
            <a:r>
              <a:rPr lang="en-US" dirty="0" smtClean="0"/>
              <a:t>7 January2013,</a:t>
            </a:r>
            <a:endParaRPr lang="en-US" dirty="0" smtClean="0"/>
          </a:p>
          <a:p>
            <a:pPr>
              <a:lnSpc>
                <a:spcPct val="80000"/>
              </a:lnSpc>
            </a:pPr>
            <a:r>
              <a:rPr lang="en-US" b="0" dirty="0"/>
              <a:t>Presentation and Discussion of Submissions</a:t>
            </a:r>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14933</TotalTime>
  <Words>1110</Words>
  <Application>Microsoft Macintosh PowerPoint</Application>
  <PresentationFormat>On-screen Show (4:3)</PresentationFormat>
  <Paragraphs>196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January 2013 802.11ak Agenda</vt:lpstr>
      <vt:lpstr>IEEE 802.11ak/GLK: General Link (joint with 802.1Qbz Thursday)</vt:lpstr>
      <vt:lpstr>Venue</vt:lpstr>
      <vt:lpstr>Monday, 14 January 2013  10:30-12:30</vt:lpstr>
      <vt:lpstr>Monday, 14 January 2013  10:30-12:30 (cont.)</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10:30-12:30</vt:lpstr>
      <vt:lpstr>Thursday, 15 January 2013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231</cp:revision>
  <cp:lastPrinted>1998-02-10T13:28:06Z</cp:lastPrinted>
  <dcterms:created xsi:type="dcterms:W3CDTF">2006-12-04T03:46:13Z</dcterms:created>
  <dcterms:modified xsi:type="dcterms:W3CDTF">2012-12-08T02:20:29Z</dcterms:modified>
  <cp:category/>
</cp:coreProperties>
</file>