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69" r:id="rId2"/>
    <p:sldId id="282" r:id="rId3"/>
    <p:sldId id="278" r:id="rId4"/>
    <p:sldId id="283" r:id="rId5"/>
    <p:sldId id="284" r:id="rId6"/>
    <p:sldId id="280" r:id="rId7"/>
    <p:sldId id="279" r:id="rId8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1260" y="-2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doc.: IEEE 802.11-12/0455r0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 smtClean="0"/>
              <a:t>David Halasz, Motorola Mobility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57331469-CC73-4F6F-814E-517B0B11AA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64951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doc.: IEEE 802.11-12/0455r0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 smtClean="0"/>
              <a:t>David Halasz, Motorola Mobility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7797EB75-BD9E-45DB-A35F-6C321BEA61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455348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802.11-12/0455r0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Month Year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David Halasz, Motorola Mobility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EAA737DE-91F0-4B7D-8A18-ED5F5E01B10B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245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45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802.11-yy/xxxxr0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Month Year</a:t>
            </a:r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John Doe, Some Company</a:t>
            </a:r>
          </a:p>
        </p:txBody>
      </p:sp>
      <p:sp>
        <p:nvSpPr>
          <p:cNvPr id="102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9C4F4DAE-E60C-4253-B0B9-199258B0A6AD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102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1024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 lIns="95250" rIns="95250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802.11-12/0455r0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David Halasz, Motorola Mobility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797EB75-BD9E-45DB-A35F-6C321BEA61EF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365619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802.11-12/0455r0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David Halasz, Motorola Mobility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797EB75-BD9E-45DB-A35F-6C321BEA61EF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365619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95755" y="95706"/>
            <a:ext cx="2185983" cy="215444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802.11-11/0291r0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732573" cy="215444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July 2010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725782" y="8985250"/>
            <a:ext cx="2555956" cy="184666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20211" y="8985250"/>
            <a:ext cx="415177" cy="184666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2B79D215-1BA9-47D7-8260-6F58BD25FB5B}" type="slidenum">
              <a:rPr lang="en-US" smtClean="0"/>
              <a:pPr>
                <a:defRPr/>
              </a:pPr>
              <a:t>5</a:t>
            </a:fld>
            <a:endParaRPr lang="en-US" smtClean="0"/>
          </a:p>
        </p:txBody>
      </p:sp>
      <p:sp>
        <p:nvSpPr>
          <p:cNvPr id="25606" name="Rectangle 2"/>
          <p:cNvSpPr txBox="1">
            <a:spLocks noGrp="1" noChangeArrowheads="1"/>
          </p:cNvSpPr>
          <p:nvPr/>
        </p:nvSpPr>
        <p:spPr bwMode="auto">
          <a:xfrm>
            <a:off x="4086656" y="95175"/>
            <a:ext cx="2195858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algn="r"/>
            <a:r>
              <a:rPr 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25607" name="Rectangle 3"/>
          <p:cNvSpPr txBox="1">
            <a:spLocks noGrp="1" noChangeArrowheads="1"/>
          </p:cNvSpPr>
          <p:nvPr/>
        </p:nvSpPr>
        <p:spPr bwMode="auto">
          <a:xfrm>
            <a:off x="653292" y="95175"/>
            <a:ext cx="753411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r>
              <a:rPr 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25608" name="Rectangle 6"/>
          <p:cNvSpPr txBox="1">
            <a:spLocks noGrp="1" noChangeArrowheads="1"/>
          </p:cNvSpPr>
          <p:nvPr/>
        </p:nvSpPr>
        <p:spPr bwMode="auto">
          <a:xfrm>
            <a:off x="3203144" y="8985755"/>
            <a:ext cx="3079369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lvl="4" algn="r"/>
            <a:r>
              <a:rPr 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25609" name="Rectangle 7"/>
          <p:cNvSpPr txBox="1">
            <a:spLocks noGrp="1" noChangeArrowheads="1"/>
          </p:cNvSpPr>
          <p:nvPr/>
        </p:nvSpPr>
        <p:spPr bwMode="auto">
          <a:xfrm>
            <a:off x="3319982" y="8985755"/>
            <a:ext cx="415177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algn="r"/>
            <a:r>
              <a:rPr lang="en-US"/>
              <a:t>Page </a:t>
            </a:r>
            <a:fld id="{72441576-3BCA-4FC3-97E2-F214F6C391AB}" type="slidenum">
              <a:rPr lang="en-US"/>
              <a:pPr algn="r"/>
              <a:t>5</a:t>
            </a:fld>
            <a:endParaRPr lang="en-US"/>
          </a:p>
        </p:txBody>
      </p:sp>
      <p:sp>
        <p:nvSpPr>
          <p:cNvPr id="256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6175" y="695325"/>
            <a:ext cx="4643438" cy="3481388"/>
          </a:xfrm>
          <a:ln/>
        </p:spPr>
      </p:sp>
      <p:sp>
        <p:nvSpPr>
          <p:cNvPr id="25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93420" y="4408884"/>
            <a:ext cx="5547360" cy="4175920"/>
          </a:xfrm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802.11-12/0455r0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David Halasz, Motorola Mobility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797EB75-BD9E-45DB-A35F-6C321BEA61EF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323599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802.11-12/0455r0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David Halasz, Motorola Mobility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797EB75-BD9E-45DB-A35F-6C321BEA61EF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22377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2012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 (Aruba Networks)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A27BAEC-4E92-428C-ACCA-21570D1D19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2012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 (Aruba Networks)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0B8A76E-7BA7-4C9B-837C-355FCD7B16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2012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 (Aruba Networks)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AA5FCF3-553F-4D02-B98B-995DD4F30E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3375"/>
            <a:ext cx="1123950" cy="2762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 (Aruba Networks)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F280238-5E03-4A90-BACD-D800220B26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2012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 (Aruba Networks)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757BC58-BACD-405D-B618-E32E80D6B6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2012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 (Aruba Networks)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438A36A-A85A-4993-AA9A-DAE717E40F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2012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 (Aruba Networks)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6762A5E-7C72-410F-BAC3-6E6D273799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2012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 (Aruba Networks)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818DF38-7C2F-431A-BC51-6973307295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2012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 (Aruba Networks)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5721EC0-9E3F-4D94-B125-3AEE1BE749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2012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 (Aruba Networks)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0909BE1-62D5-4B97-94AD-A28DFF66D9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2012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 (Aruba Networks)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D5D6F34-4A63-4A43-9856-E699E8924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smtClean="0"/>
              <a:t>November 2012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479257" y="6475413"/>
            <a:ext cx="206466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 smtClean="0"/>
              <a:t>Dorothy Stanley (Aruba Networks)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FCE21BC-3A2D-4A13-9E57-C304A74846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802.11-12/1414r0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51" r:id="rId1"/>
    <p:sldLayoutId id="2147484052" r:id="rId2"/>
    <p:sldLayoutId id="2147484053" r:id="rId3"/>
    <p:sldLayoutId id="2147484054" r:id="rId4"/>
    <p:sldLayoutId id="2147484055" r:id="rId5"/>
    <p:sldLayoutId id="2147484056" r:id="rId6"/>
    <p:sldLayoutId id="2147484057" r:id="rId7"/>
    <p:sldLayoutId id="2147484058" r:id="rId8"/>
    <p:sldLayoutId id="2147484059" r:id="rId9"/>
    <p:sldLayoutId id="2147484060" r:id="rId10"/>
    <p:sldLayoutId id="2147484061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November 2012</a:t>
            </a:r>
            <a:endParaRPr lang="en-US" dirty="0" smtClean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Dorothy Stanley (Aruba Networks)</a:t>
            </a:r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0AAC8984-FAF7-4BDC-8A43-79AF6F406068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dirty="0" smtClean="0"/>
              <a:t>IEEE 802.11mc Closing Report for</a:t>
            </a:r>
            <a:br>
              <a:rPr lang="en-US" dirty="0" smtClean="0"/>
            </a:br>
            <a:r>
              <a:rPr lang="en-US" dirty="0" smtClean="0"/>
              <a:t>Nov</a:t>
            </a:r>
            <a:r>
              <a:rPr lang="en-US" dirty="0" smtClean="0"/>
              <a:t>ember </a:t>
            </a:r>
            <a:r>
              <a:rPr lang="en-US" dirty="0" smtClean="0"/>
              <a:t>2012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  <a:noFill/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</a:t>
            </a:r>
            <a:r>
              <a:rPr lang="en-US" sz="2000" b="0" dirty="0" smtClean="0"/>
              <a:t>2012-11-15</a:t>
            </a:r>
            <a:endParaRPr lang="en-US" sz="2000" b="0" dirty="0" smtClean="0"/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06967736"/>
              </p:ext>
            </p:extLst>
          </p:nvPr>
        </p:nvGraphicFramePr>
        <p:xfrm>
          <a:off x="534988" y="2327275"/>
          <a:ext cx="7683500" cy="3657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0" name="Document" r:id="rId4" imgW="8696800" imgH="4136102" progId="Word.Document.8">
                  <p:embed/>
                </p:oleObj>
              </mc:Choice>
              <mc:Fallback>
                <p:oleObj name="Document" r:id="rId4" imgW="8696800" imgH="4136102" progId="Word.Document.8">
                  <p:embed/>
                  <p:pic>
                    <p:nvPicPr>
                      <p:cNvPr id="0" name="Picture 5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4988" y="2327275"/>
                        <a:ext cx="7683500" cy="3657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November 2012</a:t>
            </a:r>
            <a:endParaRPr lang="en-US" sz="1800"/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 (Aruba Networks)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605824A3-DD3E-4509-A2B7-293CB3A68F43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smtClean="0"/>
              <a:t>Abstract</a:t>
            </a:r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>
              <a:buFontTx/>
              <a:buNone/>
            </a:pPr>
            <a:r>
              <a:rPr lang="en-US" dirty="0" smtClean="0"/>
              <a:t>This document contains the </a:t>
            </a:r>
            <a:r>
              <a:rPr lang="en-US" dirty="0" err="1" smtClean="0"/>
              <a:t>TGmc</a:t>
            </a:r>
            <a:r>
              <a:rPr lang="en-US" dirty="0" smtClean="0"/>
              <a:t> closing report for </a:t>
            </a:r>
            <a:r>
              <a:rPr lang="en-US" dirty="0" smtClean="0"/>
              <a:t>Nov</a:t>
            </a:r>
            <a:r>
              <a:rPr lang="en-US" dirty="0" smtClean="0"/>
              <a:t>ember </a:t>
            </a:r>
            <a:r>
              <a:rPr lang="en-US" dirty="0" smtClean="0"/>
              <a:t>2012.</a:t>
            </a:r>
          </a:p>
        </p:txBody>
      </p:sp>
    </p:spTree>
    <p:extLst>
      <p:ext uri="{BB962C8B-B14F-4D97-AF65-F5344CB8AC3E}">
        <p14:creationId xmlns:p14="http://schemas.microsoft.com/office/powerpoint/2010/main" val="3584668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838200"/>
            <a:ext cx="7772400" cy="1066800"/>
          </a:xfrm>
        </p:spPr>
        <p:txBody>
          <a:bodyPr/>
          <a:lstStyle/>
          <a:p>
            <a:r>
              <a:rPr lang="en-US" dirty="0" smtClean="0"/>
              <a:t>Status: </a:t>
            </a:r>
            <a:r>
              <a:rPr lang="en-US" dirty="0" smtClean="0"/>
              <a:t>comment resolution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905000"/>
            <a:ext cx="7772400" cy="4114800"/>
          </a:xfrm>
        </p:spPr>
        <p:txBody>
          <a:bodyPr/>
          <a:lstStyle/>
          <a:p>
            <a:r>
              <a:rPr lang="en-US" dirty="0" smtClean="0"/>
              <a:t>Continued</a:t>
            </a:r>
            <a:r>
              <a:rPr lang="en-US" dirty="0" smtClean="0"/>
              <a:t> </a:t>
            </a:r>
            <a:r>
              <a:rPr lang="en-US" dirty="0" smtClean="0"/>
              <a:t>processing comments received in </a:t>
            </a:r>
            <a:r>
              <a:rPr lang="en-US" dirty="0" smtClean="0"/>
              <a:t>the recent </a:t>
            </a:r>
            <a:r>
              <a:rPr lang="en-US" dirty="0" smtClean="0"/>
              <a:t>Call for Comments on IEEE </a:t>
            </a:r>
            <a:r>
              <a:rPr lang="en-US" dirty="0" err="1" smtClean="0"/>
              <a:t>Std</a:t>
            </a:r>
            <a:r>
              <a:rPr lang="en-US" dirty="0" smtClean="0"/>
              <a:t> 802.11™-2012</a:t>
            </a:r>
          </a:p>
          <a:p>
            <a:pPr lvl="1"/>
            <a:r>
              <a:rPr lang="en-US" dirty="0" smtClean="0"/>
              <a:t>372 comments (106 editorial)</a:t>
            </a:r>
          </a:p>
          <a:p>
            <a:pPr lvl="1"/>
            <a:r>
              <a:rPr lang="en-US" dirty="0" smtClean="0"/>
              <a:t>Approximately 150 comments are resolved, 220 remain to be resolved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 (Aruba Networks)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838200"/>
            <a:ext cx="7772400" cy="1066800"/>
          </a:xfrm>
        </p:spPr>
        <p:txBody>
          <a:bodyPr/>
          <a:lstStyle/>
          <a:p>
            <a:r>
              <a:rPr lang="en-US" dirty="0" smtClean="0"/>
              <a:t>Draft Status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905000"/>
            <a:ext cx="7772400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/>
              <a:t>Editor has prepared</a:t>
            </a:r>
            <a:endParaRPr lang="en-US" dirty="0"/>
          </a:p>
          <a:p>
            <a:pPr lvl="1">
              <a:lnSpc>
                <a:spcPct val="90000"/>
              </a:lnSpc>
            </a:pPr>
            <a:r>
              <a:rPr lang="en-US" dirty="0" err="1" smtClean="0"/>
              <a:t>TGmc</a:t>
            </a:r>
            <a:r>
              <a:rPr lang="en-US" dirty="0" smtClean="0"/>
              <a:t> </a:t>
            </a:r>
            <a:r>
              <a:rPr lang="en-US" dirty="0"/>
              <a:t>D0.0 = 802.11-2012</a:t>
            </a:r>
          </a:p>
          <a:p>
            <a:pPr lvl="1">
              <a:lnSpc>
                <a:spcPct val="90000"/>
              </a:lnSpc>
            </a:pPr>
            <a:r>
              <a:rPr lang="en-US" dirty="0" err="1"/>
              <a:t>TGmc</a:t>
            </a:r>
            <a:r>
              <a:rPr lang="en-US" dirty="0"/>
              <a:t> D0.1 = 802.11-2012ae</a:t>
            </a:r>
          </a:p>
          <a:p>
            <a:pPr lvl="1">
              <a:lnSpc>
                <a:spcPct val="90000"/>
              </a:lnSpc>
            </a:pPr>
            <a:r>
              <a:rPr lang="en-US" dirty="0" err="1"/>
              <a:t>TGmc</a:t>
            </a:r>
            <a:r>
              <a:rPr lang="en-US" dirty="0"/>
              <a:t> D0.2 = 802.11-2012aa</a:t>
            </a:r>
          </a:p>
          <a:p>
            <a:pPr lvl="1">
              <a:lnSpc>
                <a:spcPct val="90000"/>
              </a:lnSpc>
            </a:pPr>
            <a:r>
              <a:rPr lang="en-US" dirty="0" err="1"/>
              <a:t>TGmc</a:t>
            </a:r>
            <a:r>
              <a:rPr lang="en-US" dirty="0"/>
              <a:t> D0.3 = D0.2+editorial defect </a:t>
            </a:r>
            <a:r>
              <a:rPr lang="en-US" dirty="0" smtClean="0"/>
              <a:t>fixes</a:t>
            </a:r>
          </a:p>
          <a:p>
            <a:pPr lvl="1">
              <a:lnSpc>
                <a:spcPct val="90000"/>
              </a:lnSpc>
            </a:pPr>
            <a:r>
              <a:rPr lang="en-US" dirty="0" err="1" smtClean="0"/>
              <a:t>TGmc</a:t>
            </a:r>
            <a:r>
              <a:rPr lang="en-US" dirty="0" smtClean="0"/>
              <a:t> D0.4 = D0.3 + September 2012 approved comments</a:t>
            </a:r>
          </a:p>
          <a:p>
            <a:pPr lvl="1">
              <a:lnSpc>
                <a:spcPct val="90000"/>
              </a:lnSpc>
            </a:pPr>
            <a:r>
              <a:rPr lang="en-US" dirty="0" err="1" smtClean="0"/>
              <a:t>TGmc</a:t>
            </a:r>
            <a:r>
              <a:rPr lang="en-US" dirty="0" smtClean="0"/>
              <a:t> D0.5 = D4.0 + speculative editorial comment resolutions</a:t>
            </a:r>
          </a:p>
          <a:p>
            <a:pPr lvl="1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 smtClean="0"/>
              <a:t>All drafts are posted </a:t>
            </a:r>
            <a:r>
              <a:rPr lang="en-US" dirty="0"/>
              <a:t>on members area of the </a:t>
            </a:r>
            <a:r>
              <a:rPr lang="en-US" dirty="0" smtClean="0"/>
              <a:t>802.11 website</a:t>
            </a:r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 (Aruba Networks)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4884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November 2012</a:t>
            </a:r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1F67DDF6-E951-488E-BDF9-89962C356950}" type="slidenum">
              <a:rPr lang="en-US" smtClean="0"/>
              <a:pPr>
                <a:defRPr/>
              </a:pPr>
              <a:t>5</a:t>
            </a:fld>
            <a:endParaRPr lang="en-US" smtClean="0"/>
          </a:p>
        </p:txBody>
      </p:sp>
      <p:sp>
        <p:nvSpPr>
          <p:cNvPr id="9221" name="Slide Number Placeholder 5"/>
          <p:cNvSpPr txBox="1">
            <a:spLocks noGrp="1"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algn="ctr"/>
            <a:r>
              <a:rPr lang="en-US"/>
              <a:t>Slide </a:t>
            </a:r>
            <a:fld id="{72F0B212-703F-4AF0-94AB-63B337B2ACED}" type="slidenum">
              <a:rPr lang="en-US"/>
              <a:pPr algn="ctr"/>
              <a:t>5</a:t>
            </a:fld>
            <a:endParaRPr lang="en-US"/>
          </a:p>
        </p:txBody>
      </p:sp>
      <p:sp>
        <p:nvSpPr>
          <p:cNvPr id="92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US" smtClean="0"/>
              <a:t>TGmc Plan of Record</a:t>
            </a:r>
            <a:endParaRPr lang="en-US" sz="2000" smtClean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447800"/>
            <a:ext cx="7772400" cy="4876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000" dirty="0" smtClean="0"/>
              <a:t>20 July 2012 – 12 Sept 2012 – Call for Comment/Input</a:t>
            </a:r>
          </a:p>
          <a:p>
            <a:pPr>
              <a:lnSpc>
                <a:spcPct val="80000"/>
              </a:lnSpc>
            </a:pPr>
            <a:r>
              <a:rPr lang="en-US" sz="2000" dirty="0" smtClean="0"/>
              <a:t>29-30 Aug 2012 – </a:t>
            </a:r>
            <a:r>
              <a:rPr lang="en-US" sz="2000" dirty="0" err="1" smtClean="0"/>
              <a:t>NesCom</a:t>
            </a:r>
            <a:r>
              <a:rPr lang="en-US" sz="2000" dirty="0" smtClean="0"/>
              <a:t>, SASB PAR Approval</a:t>
            </a:r>
          </a:p>
          <a:p>
            <a:pPr>
              <a:lnSpc>
                <a:spcPct val="80000"/>
              </a:lnSpc>
            </a:pPr>
            <a:r>
              <a:rPr lang="en-US" sz="2000" dirty="0" smtClean="0"/>
              <a:t>Sept 2012 – Begin to process input </a:t>
            </a:r>
          </a:p>
          <a:p>
            <a:pPr>
              <a:lnSpc>
                <a:spcPct val="80000"/>
              </a:lnSpc>
            </a:pPr>
            <a:r>
              <a:rPr lang="en-US" sz="2000" dirty="0" smtClean="0"/>
              <a:t>Sept 2012 – 11aa, 11ae integration</a:t>
            </a:r>
          </a:p>
          <a:p>
            <a:pPr>
              <a:lnSpc>
                <a:spcPct val="80000"/>
              </a:lnSpc>
            </a:pPr>
            <a:r>
              <a:rPr lang="en-US" sz="2000" dirty="0" smtClean="0"/>
              <a:t>Jan </a:t>
            </a:r>
            <a:r>
              <a:rPr lang="en-US" sz="2000" dirty="0" smtClean="0"/>
              <a:t>– First WG Letter ballot  - without 11ad</a:t>
            </a:r>
          </a:p>
          <a:p>
            <a:pPr>
              <a:lnSpc>
                <a:spcPct val="80000"/>
              </a:lnSpc>
            </a:pPr>
            <a:r>
              <a:rPr lang="en-US" sz="2000" dirty="0" smtClean="0"/>
              <a:t>Dec 2012 – March/May 2013  – 11ad integration – March/May ballot</a:t>
            </a:r>
          </a:p>
          <a:p>
            <a:pPr>
              <a:lnSpc>
                <a:spcPct val="80000"/>
              </a:lnSpc>
            </a:pPr>
            <a:r>
              <a:rPr lang="en-US" sz="2000" dirty="0" smtClean="0"/>
              <a:t>Feb 2014 – Mandatory Draft Review</a:t>
            </a:r>
          </a:p>
          <a:p>
            <a:pPr>
              <a:lnSpc>
                <a:spcPct val="80000"/>
              </a:lnSpc>
            </a:pPr>
            <a:r>
              <a:rPr lang="en-US" sz="2000" dirty="0" smtClean="0"/>
              <a:t>Feb-March 2014 – Form Sponsor Pool (45 days) </a:t>
            </a:r>
          </a:p>
          <a:p>
            <a:pPr>
              <a:lnSpc>
                <a:spcPct val="80000"/>
              </a:lnSpc>
            </a:pPr>
            <a:r>
              <a:rPr lang="en-US" sz="2000" dirty="0" smtClean="0"/>
              <a:t>April/May 2014 </a:t>
            </a:r>
            <a:r>
              <a:rPr lang="en-US" sz="2000" dirty="0" smtClean="0"/>
              <a:t>– Initial Sponsor Ballot </a:t>
            </a:r>
          </a:p>
          <a:p>
            <a:pPr>
              <a:lnSpc>
                <a:spcPct val="80000"/>
              </a:lnSpc>
            </a:pPr>
            <a:r>
              <a:rPr lang="en-US" sz="2000" dirty="0" smtClean="0"/>
              <a:t>Dec 2013 – March 2014 – 11ac integration</a:t>
            </a:r>
          </a:p>
          <a:p>
            <a:pPr>
              <a:lnSpc>
                <a:spcPct val="80000"/>
              </a:lnSpc>
            </a:pPr>
            <a:r>
              <a:rPr lang="en-US" sz="2000" dirty="0" smtClean="0"/>
              <a:t>TBD </a:t>
            </a:r>
            <a:r>
              <a:rPr lang="en-US" sz="2000" dirty="0" smtClean="0"/>
              <a:t>– integration of additional completed amendments (e.g. 11af)</a:t>
            </a:r>
          </a:p>
          <a:p>
            <a:pPr>
              <a:lnSpc>
                <a:spcPct val="80000"/>
              </a:lnSpc>
            </a:pPr>
            <a:r>
              <a:rPr lang="en-US" sz="2000" dirty="0" smtClean="0"/>
              <a:t>Nov 2014 – WG/EC Final Approval</a:t>
            </a:r>
          </a:p>
          <a:p>
            <a:pPr>
              <a:lnSpc>
                <a:spcPct val="80000"/>
              </a:lnSpc>
            </a:pPr>
            <a:r>
              <a:rPr lang="en-US" sz="2000" dirty="0" smtClean="0"/>
              <a:t>March 2015 – </a:t>
            </a:r>
            <a:r>
              <a:rPr lang="en-US" sz="2000" dirty="0" err="1" smtClean="0"/>
              <a:t>RevCom</a:t>
            </a:r>
            <a:r>
              <a:rPr lang="en-US" sz="2000" dirty="0" smtClean="0"/>
              <a:t>/SASB Approval</a:t>
            </a:r>
          </a:p>
        </p:txBody>
      </p:sp>
    </p:spTree>
    <p:extLst>
      <p:ext uri="{BB962C8B-B14F-4D97-AF65-F5344CB8AC3E}">
        <p14:creationId xmlns:p14="http://schemas.microsoft.com/office/powerpoint/2010/main" val="262564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Teleconferences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Conference Calls 10am Eastern  </a:t>
            </a:r>
          </a:p>
          <a:p>
            <a:pPr lvl="1"/>
            <a:r>
              <a:rPr lang="en-US" dirty="0" smtClean="0"/>
              <a:t>Nov 30 (2 hours)</a:t>
            </a:r>
            <a:endParaRPr lang="en-US" dirty="0"/>
          </a:p>
          <a:p>
            <a:pPr lvl="1"/>
            <a:r>
              <a:rPr lang="en-US" dirty="0" smtClean="0"/>
              <a:t>Dec 7, 14 (2 hours)</a:t>
            </a:r>
            <a:endParaRPr lang="en-US" dirty="0"/>
          </a:p>
          <a:p>
            <a:pPr lvl="1"/>
            <a:r>
              <a:rPr lang="en-US" dirty="0" smtClean="0"/>
              <a:t>Jan 11 (1 hour)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609600" indent="-609600"/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 (Aruba Networks)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4443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Steps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Continued Comment </a:t>
            </a:r>
            <a:r>
              <a:rPr lang="en-US" dirty="0" smtClean="0"/>
              <a:t>Resolution</a:t>
            </a:r>
          </a:p>
          <a:p>
            <a:r>
              <a:rPr lang="en-US" dirty="0" smtClean="0"/>
              <a:t>Initial Letter Ballot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 (Aruba Networks)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5191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PathProtect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802-11-PathProtection</Template>
  <TotalTime>1630</TotalTime>
  <Words>432</Words>
  <Application>Microsoft Office PowerPoint</Application>
  <PresentationFormat>On-screen Show (4:3)</PresentationFormat>
  <Paragraphs>102</Paragraphs>
  <Slides>7</Slides>
  <Notes>7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9" baseType="lpstr">
      <vt:lpstr>802-11-PathProtection</vt:lpstr>
      <vt:lpstr>Document</vt:lpstr>
      <vt:lpstr>IEEE 802.11mc Closing Report for November 2012</vt:lpstr>
      <vt:lpstr>Abstract</vt:lpstr>
      <vt:lpstr>Status: comment resolution </vt:lpstr>
      <vt:lpstr>Draft Status </vt:lpstr>
      <vt:lpstr>TGmc Plan of Record</vt:lpstr>
      <vt:lpstr>Teleconferences</vt:lpstr>
      <vt:lpstr>Next Steps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Closing Report</dc:title>
  <dc:creator>dstanley@arubanetworks.com</dc:creator>
  <cp:lastModifiedBy>Dorothy Stanley</cp:lastModifiedBy>
  <cp:revision>188</cp:revision>
  <cp:lastPrinted>1998-02-10T13:28:06Z</cp:lastPrinted>
  <dcterms:created xsi:type="dcterms:W3CDTF">2009-11-09T00:32:22Z</dcterms:created>
  <dcterms:modified xsi:type="dcterms:W3CDTF">2012-11-15T22:18:01Z</dcterms:modified>
</cp:coreProperties>
</file>