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82" r:id="rId3"/>
    <p:sldId id="278" r:id="rId4"/>
    <p:sldId id="283" r:id="rId5"/>
    <p:sldId id="284" r:id="rId6"/>
    <p:sldId id="280" r:id="rId7"/>
    <p:sldId id="279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6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C4F4DAE-E60C-4253-B0B9-199258B0A6A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25782" y="898525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2B79D215-1BA9-47D7-8260-6F58BD25FB5B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25606" name="Rectangle 2"/>
          <p:cNvSpPr txBox="1">
            <a:spLocks noGrp="1" noChangeArrowheads="1"/>
          </p:cNvSpPr>
          <p:nvPr/>
        </p:nvSpPr>
        <p:spPr bwMode="auto">
          <a:xfrm>
            <a:off x="4086656" y="95175"/>
            <a:ext cx="21958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/>
            <a:r>
              <a:rPr 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25607" name="Rectangle 3"/>
          <p:cNvSpPr txBox="1">
            <a:spLocks noGrp="1" noChangeArrowheads="1"/>
          </p:cNvSpPr>
          <p:nvPr/>
        </p:nvSpPr>
        <p:spPr bwMode="auto">
          <a:xfrm>
            <a:off x="653292" y="95175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25608" name="Rectangle 6"/>
          <p:cNvSpPr txBox="1">
            <a:spLocks noGrp="1" noChangeArrowheads="1"/>
          </p:cNvSpPr>
          <p:nvPr/>
        </p:nvSpPr>
        <p:spPr bwMode="auto">
          <a:xfrm>
            <a:off x="3203144" y="8985755"/>
            <a:ext cx="30793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/>
            <a:r>
              <a:rPr 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25609" name="Rectangle 7"/>
          <p:cNvSpPr txBox="1">
            <a:spLocks noGrp="1" noChangeArrowheads="1"/>
          </p:cNvSpPr>
          <p:nvPr/>
        </p:nvSpPr>
        <p:spPr bwMode="auto">
          <a:xfrm>
            <a:off x="3319982" y="898575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/>
            <a:r>
              <a:rPr lang="en-US"/>
              <a:t>Page </a:t>
            </a:r>
            <a:fld id="{72441576-3BCA-4FC3-97E2-F214F6C391AB}" type="slidenum">
              <a:rPr lang="en-US"/>
              <a:pPr algn="r"/>
              <a:t>5</a:t>
            </a:fld>
            <a:endParaRPr lang="en-US"/>
          </a:p>
        </p:txBody>
      </p:sp>
      <p:sp>
        <p:nvSpPr>
          <p:cNvPr id="25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25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84"/>
            <a:ext cx="5547360" cy="4175920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35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37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802.11-12/1414r0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2012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Dorothy Stanley (Aruba Networks)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802.11mc Closing Report for</a:t>
            </a:r>
            <a:br>
              <a:rPr lang="en-US" dirty="0" smtClean="0"/>
            </a:br>
            <a:r>
              <a:rPr lang="en-US" dirty="0" smtClean="0"/>
              <a:t>Nov</a:t>
            </a:r>
            <a:r>
              <a:rPr lang="en-US" dirty="0" smtClean="0"/>
              <a:t>ember </a:t>
            </a:r>
            <a:r>
              <a:rPr lang="en-US" dirty="0" smtClean="0"/>
              <a:t>2012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2012-11-15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967736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Document" r:id="rId4" imgW="8696800" imgH="4136102" progId="Word.Document.8">
                  <p:embed/>
                </p:oleObj>
              </mc:Choice>
              <mc:Fallback>
                <p:oleObj name="Document" r:id="rId4" imgW="8696800" imgH="4136102" progId="Word.Document.8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2012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 (Aruba Networks)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605824A3-DD3E-4509-A2B7-293CB3A68F4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contains the </a:t>
            </a:r>
            <a:r>
              <a:rPr lang="en-US" dirty="0" err="1" smtClean="0"/>
              <a:t>TGmc</a:t>
            </a:r>
            <a:r>
              <a:rPr lang="en-US" dirty="0" smtClean="0"/>
              <a:t> closing report for </a:t>
            </a:r>
            <a:r>
              <a:rPr lang="en-US" dirty="0" smtClean="0"/>
              <a:t>Nov</a:t>
            </a:r>
            <a:r>
              <a:rPr lang="en-US" dirty="0" smtClean="0"/>
              <a:t>ember </a:t>
            </a:r>
            <a:r>
              <a:rPr lang="en-US" dirty="0" smtClean="0"/>
              <a:t>2012.</a:t>
            </a:r>
          </a:p>
        </p:txBody>
      </p:sp>
    </p:spTree>
    <p:extLst>
      <p:ext uri="{BB962C8B-B14F-4D97-AF65-F5344CB8AC3E}">
        <p14:creationId xmlns:p14="http://schemas.microsoft.com/office/powerpoint/2010/main" val="35846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Status: </a:t>
            </a:r>
            <a:r>
              <a:rPr lang="en-US" dirty="0" smtClean="0"/>
              <a:t>comment resolution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Continued</a:t>
            </a:r>
            <a:r>
              <a:rPr lang="en-US" dirty="0" smtClean="0"/>
              <a:t> </a:t>
            </a:r>
            <a:r>
              <a:rPr lang="en-US" dirty="0" smtClean="0"/>
              <a:t>processing comments received in </a:t>
            </a:r>
            <a:r>
              <a:rPr lang="en-US" dirty="0" smtClean="0"/>
              <a:t>the recent </a:t>
            </a:r>
            <a:r>
              <a:rPr lang="en-US" dirty="0" smtClean="0"/>
              <a:t>Call for Comments on IEEE </a:t>
            </a:r>
            <a:r>
              <a:rPr lang="en-US" dirty="0" err="1" smtClean="0"/>
              <a:t>Std</a:t>
            </a:r>
            <a:r>
              <a:rPr lang="en-US" dirty="0" smtClean="0"/>
              <a:t> 802.11™-2012</a:t>
            </a:r>
          </a:p>
          <a:p>
            <a:pPr lvl="1"/>
            <a:r>
              <a:rPr lang="en-US" dirty="0" smtClean="0"/>
              <a:t>372 comments (106 editorial)</a:t>
            </a:r>
          </a:p>
          <a:p>
            <a:pPr lvl="1"/>
            <a:r>
              <a:rPr lang="en-US" dirty="0" smtClean="0"/>
              <a:t>Approximately 150 comments are resolved, 220 remain to be resolved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Draft Status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Editor has prepared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err="1" smtClean="0"/>
              <a:t>TGmc</a:t>
            </a:r>
            <a:r>
              <a:rPr lang="en-US" dirty="0" smtClean="0"/>
              <a:t> </a:t>
            </a:r>
            <a:r>
              <a:rPr lang="en-US" dirty="0"/>
              <a:t>D0.0 = 802.11-2012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TGmc</a:t>
            </a:r>
            <a:r>
              <a:rPr lang="en-US" dirty="0"/>
              <a:t> D0.1 = 802.11-2012ae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TGmc</a:t>
            </a:r>
            <a:r>
              <a:rPr lang="en-US" dirty="0"/>
              <a:t> D0.2 = 802.11-2012aa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TGmc</a:t>
            </a:r>
            <a:r>
              <a:rPr lang="en-US" dirty="0"/>
              <a:t> D0.3 = D0.2+editorial defect </a:t>
            </a:r>
            <a:r>
              <a:rPr lang="en-US" dirty="0" smtClean="0"/>
              <a:t>fixes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TGmc</a:t>
            </a:r>
            <a:r>
              <a:rPr lang="en-US" dirty="0" smtClean="0"/>
              <a:t> D0.4 = D0.3 + September 2012 approved comments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TGmc</a:t>
            </a:r>
            <a:r>
              <a:rPr lang="en-US" dirty="0" smtClean="0"/>
              <a:t> D0.5 = D4.0 + speculative editorial comment resolutions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All drafts are posted </a:t>
            </a:r>
            <a:r>
              <a:rPr lang="en-US" dirty="0"/>
              <a:t>on members area of the </a:t>
            </a:r>
            <a:r>
              <a:rPr lang="en-US" dirty="0" smtClean="0"/>
              <a:t>802.11 website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8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2012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F67DDF6-E951-488E-BDF9-89962C356950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/>
              <a:t>Slide </a:t>
            </a:r>
            <a:fld id="{72F0B212-703F-4AF0-94AB-63B337B2ACED}" type="slidenum">
              <a:rPr lang="en-US"/>
              <a:pPr algn="ctr"/>
              <a:t>5</a:t>
            </a:fld>
            <a:endParaRPr lang="en-US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TGmc Plan of Record</a:t>
            </a:r>
            <a:endParaRPr lang="en-US" sz="200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29-30 Aug 2012 – </a:t>
            </a:r>
            <a:r>
              <a:rPr lang="en-US" sz="2000" dirty="0" err="1" smtClean="0"/>
              <a:t>NesCom</a:t>
            </a:r>
            <a:r>
              <a:rPr lang="en-US" sz="2000" dirty="0" smtClean="0"/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Sept 2012 – Begin to process input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Sept 2012 – 11aa, 11ae integration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Jan </a:t>
            </a:r>
            <a:r>
              <a:rPr lang="en-US" sz="2000" dirty="0" smtClean="0"/>
              <a:t>– First WG Letter ballot  - without 11ad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Dec 2012 – March/May 2013  – 11ad integration – March/May ballot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Feb 2014 – Mandatory Draft Review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Feb-March 2014 – Form Sponsor Pool (45 days)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April/May 2014 </a:t>
            </a:r>
            <a:r>
              <a:rPr lang="en-US" sz="2000" dirty="0" smtClean="0"/>
              <a:t>– Initial Sponsor Ballot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Dec 2013 – March 2014 – 11ac integration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TBD </a:t>
            </a:r>
            <a:r>
              <a:rPr lang="en-US" sz="2000" dirty="0" smtClean="0"/>
              <a:t>– integration of additional completed amendments (e.g. 11af)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Nov 2014 – WG/EC Final Approval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March 2015 – </a:t>
            </a:r>
            <a:r>
              <a:rPr lang="en-US" sz="2000" dirty="0" err="1" smtClean="0"/>
              <a:t>RevCom</a:t>
            </a:r>
            <a:r>
              <a:rPr lang="en-US" sz="2000" dirty="0" smtClean="0"/>
              <a:t>/SASB Approval</a:t>
            </a:r>
          </a:p>
        </p:txBody>
      </p:sp>
    </p:spTree>
    <p:extLst>
      <p:ext uri="{BB962C8B-B14F-4D97-AF65-F5344CB8AC3E}">
        <p14:creationId xmlns:p14="http://schemas.microsoft.com/office/powerpoint/2010/main" val="26256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Conference Calls 10am Eastern  </a:t>
            </a:r>
          </a:p>
          <a:p>
            <a:pPr lvl="1"/>
            <a:r>
              <a:rPr lang="en-US" dirty="0" smtClean="0"/>
              <a:t>Nov 30 (2 hours)</a:t>
            </a:r>
            <a:endParaRPr lang="en-US" dirty="0"/>
          </a:p>
          <a:p>
            <a:pPr lvl="1"/>
            <a:r>
              <a:rPr lang="en-US" dirty="0" smtClean="0"/>
              <a:t>Dec 7, 14 (2 hours)</a:t>
            </a:r>
            <a:endParaRPr lang="en-US" dirty="0"/>
          </a:p>
          <a:p>
            <a:pPr lvl="1"/>
            <a:r>
              <a:rPr lang="en-US" dirty="0" smtClean="0"/>
              <a:t>Jan 11 (1 hour)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Continued Comment </a:t>
            </a:r>
            <a:r>
              <a:rPr lang="en-US" dirty="0" smtClean="0"/>
              <a:t>Resolution</a:t>
            </a:r>
          </a:p>
          <a:p>
            <a:r>
              <a:rPr lang="en-US" dirty="0" smtClean="0"/>
              <a:t>Initial Letter Ballot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1630</TotalTime>
  <Words>432</Words>
  <Application>Microsoft Office PowerPoint</Application>
  <PresentationFormat>On-screen Show (4:3)</PresentationFormat>
  <Paragraphs>102</Paragraphs>
  <Slides>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802-11-PathProtection</vt:lpstr>
      <vt:lpstr>Document</vt:lpstr>
      <vt:lpstr>IEEE 802.11mc Closing Report for November 2012</vt:lpstr>
      <vt:lpstr>Abstract</vt:lpstr>
      <vt:lpstr>Status: comment resolution </vt:lpstr>
      <vt:lpstr>Draft Status </vt:lpstr>
      <vt:lpstr>TGmc Plan of Record</vt:lpstr>
      <vt:lpstr>Teleconferences</vt:lpstr>
      <vt:lpstr>Next Steps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dstanley@arubanetworks.com</dc:creator>
  <cp:lastModifiedBy>Dorothy Stanley</cp:lastModifiedBy>
  <cp:revision>188</cp:revision>
  <cp:lastPrinted>1998-02-10T13:28:06Z</cp:lastPrinted>
  <dcterms:created xsi:type="dcterms:W3CDTF">2009-11-09T00:32:22Z</dcterms:created>
  <dcterms:modified xsi:type="dcterms:W3CDTF">2012-11-15T22:18:01Z</dcterms:modified>
</cp:coreProperties>
</file>