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802.11-12/1413r0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2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Motorola Mobility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2012-11-15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p:oleObj spid="_x0000_s1081" name="Document" r:id="rId4" imgW="8700545" imgH="413659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</a:t>
            </a:r>
            <a:r>
              <a:rPr lang="en-US" dirty="0" smtClean="0"/>
              <a:t>framework</a:t>
            </a:r>
            <a:endParaRPr lang="en-US" dirty="0" smtClean="0"/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11-11-1137-12-00ah-specification-framework-for-tgah.docx</a:t>
            </a:r>
            <a:endParaRPr lang="en-US" dirty="0" smtClean="0"/>
          </a:p>
          <a:p>
            <a:r>
              <a:rPr lang="en-US" dirty="0" smtClean="0"/>
              <a:t>Draft text for PHY made</a:t>
            </a:r>
          </a:p>
          <a:p>
            <a:pPr lvl="1"/>
            <a:r>
              <a:rPr lang="en-US" dirty="0" smtClean="0"/>
              <a:t>Intent is for review. No motion to adopt was made.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to wrap up on specification framework</a:t>
            </a:r>
          </a:p>
          <a:p>
            <a:r>
              <a:rPr lang="en-US" dirty="0" smtClean="0"/>
              <a:t>Draft text to get </a:t>
            </a:r>
            <a:r>
              <a:rPr lang="en-US" dirty="0" smtClean="0"/>
              <a:t>started. Update target of March 2013 to start internal task group letter ballot.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January 9 </a:t>
            </a:r>
            <a:r>
              <a:rPr lang="en-US" dirty="0" smtClean="0"/>
              <a:t>at </a:t>
            </a:r>
            <a:r>
              <a:rPr lang="en-US" dirty="0" smtClean="0"/>
              <a:t>7</a:t>
            </a:r>
            <a:r>
              <a:rPr lang="en-US" dirty="0" smtClean="0"/>
              <a:t> </a:t>
            </a:r>
            <a:r>
              <a:rPr lang="en-US" dirty="0" smtClean="0"/>
              <a:t>P</a:t>
            </a:r>
            <a:r>
              <a:rPr lang="en-US" dirty="0" smtClean="0"/>
              <a:t>M </a:t>
            </a:r>
            <a:r>
              <a:rPr lang="en-US" dirty="0" smtClean="0"/>
              <a:t>ET 1 hour</a:t>
            </a:r>
          </a:p>
          <a:p>
            <a:pPr marL="1009650" lvl="1" indent="-609600"/>
            <a:r>
              <a:rPr lang="en-US" dirty="0" smtClean="0"/>
              <a:t>Prepare for </a:t>
            </a:r>
            <a:r>
              <a:rPr lang="en-US" dirty="0" smtClean="0"/>
              <a:t>January</a:t>
            </a:r>
            <a:r>
              <a:rPr lang="en-US" dirty="0" smtClean="0"/>
              <a:t> </a:t>
            </a:r>
            <a:r>
              <a:rPr lang="en-US" dirty="0" smtClean="0"/>
              <a:t>face-to-face meeting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</a:t>
            </a:r>
            <a:r>
              <a:rPr lang="en-US" dirty="0" smtClean="0"/>
              <a:t>Updated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Updated</a:t>
            </a:r>
            <a:endParaRPr lang="en-US" dirty="0" smtClean="0"/>
          </a:p>
          <a:p>
            <a:pPr lvl="1"/>
            <a:r>
              <a:rPr lang="en-US" dirty="0" smtClean="0"/>
              <a:t>Internal Task Group Ballot : Jan. 2013 → March 2013</a:t>
            </a:r>
          </a:p>
          <a:p>
            <a:pPr lvl="1"/>
            <a:r>
              <a:rPr lang="en-US" dirty="0" smtClean="0"/>
              <a:t>Initial Letter Ballot : May 2013 → July 2013</a:t>
            </a:r>
          </a:p>
          <a:p>
            <a:pPr lvl="1"/>
            <a:r>
              <a:rPr lang="en-US" dirty="0" smtClean="0"/>
              <a:t>Initial Sponsor Ballot : May 2014 → Jan. 2015</a:t>
            </a:r>
          </a:p>
          <a:p>
            <a:pPr lvl="1"/>
            <a:r>
              <a:rPr lang="en-US" dirty="0" smtClean="0"/>
              <a:t>EC Approval : March 2015 → November 2015</a:t>
            </a:r>
          </a:p>
          <a:p>
            <a:pPr lvl="1"/>
            <a:r>
              <a:rPr lang="en-US" dirty="0" err="1" smtClean="0"/>
              <a:t>Revcom</a:t>
            </a:r>
            <a:r>
              <a:rPr lang="en-US" dirty="0" smtClean="0"/>
              <a:t> Approval : May 2015 → Jan.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1576</TotalTime>
  <Words>193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November 2012</vt:lpstr>
      <vt:lpstr>Activity in TGah</vt:lpstr>
      <vt:lpstr>Going forward</vt:lpstr>
      <vt:lpstr>Teleconference</vt:lpstr>
      <vt:lpstr>Timeline – Updated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build</cp:lastModifiedBy>
  <cp:revision>181</cp:revision>
  <cp:lastPrinted>1998-02-10T13:28:06Z</cp:lastPrinted>
  <dcterms:created xsi:type="dcterms:W3CDTF">2009-11-09T00:32:22Z</dcterms:created>
  <dcterms:modified xsi:type="dcterms:W3CDTF">2012-11-15T21:47:27Z</dcterms:modified>
</cp:coreProperties>
</file>