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8" r:id="rId3"/>
    <p:sldId id="279" r:id="rId4"/>
    <p:sldId id="280" r:id="rId5"/>
    <p:sldId id="281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514" y="-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David </a:t>
            </a:r>
            <a:r>
              <a:rPr lang="en-US" dirty="0" err="1" smtClean="0"/>
              <a:t>Halasz</a:t>
            </a:r>
            <a:r>
              <a:rPr lang="en-US" dirty="0" smtClean="0"/>
              <a:t>, Motorola Mobility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802.11-12/1413r0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1137-12-00ah-specification-framework-for-tgah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2012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Halasz, Motorola Mobility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 Closing Report for</a:t>
            </a:r>
            <a:br>
              <a:rPr lang="en-US" dirty="0" smtClean="0"/>
            </a:br>
            <a:r>
              <a:rPr lang="en-US" dirty="0" smtClean="0"/>
              <a:t>November</a:t>
            </a:r>
            <a:r>
              <a:rPr lang="en-US" dirty="0" smtClean="0"/>
              <a:t> </a:t>
            </a:r>
            <a:r>
              <a:rPr lang="en-US" dirty="0" smtClean="0"/>
              <a:t>2012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2012-11-15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15874694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p:oleObj spid="_x0000_s1081" name="Document" r:id="rId4" imgW="8700545" imgH="4136595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in </a:t>
            </a:r>
            <a:r>
              <a:rPr lang="en-US" dirty="0" err="1" smtClean="0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continued on specification </a:t>
            </a:r>
            <a:r>
              <a:rPr lang="en-US" dirty="0" smtClean="0"/>
              <a:t>framework</a:t>
            </a:r>
            <a:endParaRPr lang="en-US" dirty="0" smtClean="0"/>
          </a:p>
          <a:p>
            <a:pPr lvl="1"/>
            <a:r>
              <a:rPr lang="en-US" dirty="0" smtClean="0"/>
              <a:t>Update to the spec framework adopted</a:t>
            </a:r>
          </a:p>
          <a:p>
            <a:pPr lvl="1"/>
            <a:r>
              <a:rPr lang="en-US" dirty="0" smtClean="0">
                <a:hlinkClick r:id="rId2"/>
              </a:rPr>
              <a:t>11-11-1137-12-00ah-specification-framework-for-tgah.docx</a:t>
            </a:r>
            <a:endParaRPr lang="en-US" dirty="0" smtClean="0"/>
          </a:p>
          <a:p>
            <a:r>
              <a:rPr lang="en-US" dirty="0" smtClean="0"/>
              <a:t>Draft text for PHY made</a:t>
            </a:r>
          </a:p>
          <a:p>
            <a:pPr lvl="1"/>
            <a:r>
              <a:rPr lang="en-US" dirty="0" smtClean="0"/>
              <a:t>Intent is for review. No motion to adopt was made.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Start to wrap up on specification framework</a:t>
            </a:r>
          </a:p>
          <a:p>
            <a:r>
              <a:rPr lang="en-US" dirty="0" smtClean="0"/>
              <a:t>Draft text to get </a:t>
            </a:r>
            <a:r>
              <a:rPr lang="en-US" dirty="0" smtClean="0"/>
              <a:t>started. Update target of March 2013 to start internal task group letter ballot.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451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dirty="0" smtClean="0"/>
              <a:t>January 9 </a:t>
            </a:r>
            <a:r>
              <a:rPr lang="en-US" dirty="0" smtClean="0"/>
              <a:t>at </a:t>
            </a:r>
            <a:r>
              <a:rPr lang="en-US" dirty="0" smtClean="0"/>
              <a:t>7</a:t>
            </a:r>
            <a:r>
              <a:rPr lang="en-US" dirty="0" smtClean="0"/>
              <a:t> </a:t>
            </a:r>
            <a:r>
              <a:rPr lang="en-US" dirty="0" smtClean="0"/>
              <a:t>P</a:t>
            </a:r>
            <a:r>
              <a:rPr lang="en-US" dirty="0" smtClean="0"/>
              <a:t>M </a:t>
            </a:r>
            <a:r>
              <a:rPr lang="en-US" dirty="0" smtClean="0"/>
              <a:t>ET 1 hour</a:t>
            </a:r>
          </a:p>
          <a:p>
            <a:pPr marL="1009650" lvl="1" indent="-609600"/>
            <a:r>
              <a:rPr lang="en-US" dirty="0" smtClean="0"/>
              <a:t>Prepare for </a:t>
            </a:r>
            <a:r>
              <a:rPr lang="en-US" dirty="0" smtClean="0"/>
              <a:t>January</a:t>
            </a:r>
            <a:r>
              <a:rPr lang="en-US" dirty="0" smtClean="0"/>
              <a:t> </a:t>
            </a:r>
            <a:r>
              <a:rPr lang="en-US" dirty="0" smtClean="0"/>
              <a:t>face-to-face meeting</a:t>
            </a:r>
          </a:p>
          <a:p>
            <a:pPr marL="609600" indent="-609600"/>
            <a:endParaRPr lang="en-US" dirty="0"/>
          </a:p>
          <a:p>
            <a:pPr marL="609600" indent="-609600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– </a:t>
            </a:r>
            <a:r>
              <a:rPr lang="en-US" dirty="0" smtClean="0"/>
              <a:t>Updated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200400"/>
          </a:xfrm>
        </p:spPr>
        <p:txBody>
          <a:bodyPr/>
          <a:lstStyle/>
          <a:p>
            <a:r>
              <a:rPr lang="en-US" dirty="0" smtClean="0"/>
              <a:t>Updated</a:t>
            </a:r>
            <a:endParaRPr lang="en-US" dirty="0" smtClean="0"/>
          </a:p>
          <a:p>
            <a:pPr lvl="1"/>
            <a:r>
              <a:rPr lang="en-US" dirty="0" smtClean="0"/>
              <a:t>Internal Task Group Ballot : Jan. 2013 → March 2013</a:t>
            </a:r>
          </a:p>
          <a:p>
            <a:pPr lvl="1"/>
            <a:r>
              <a:rPr lang="en-US" dirty="0" smtClean="0"/>
              <a:t>Initial Letter Ballot : May 2013 → July 2013</a:t>
            </a:r>
          </a:p>
          <a:p>
            <a:pPr lvl="1"/>
            <a:r>
              <a:rPr lang="en-US" dirty="0" smtClean="0"/>
              <a:t>Initial Sponsor Ballot : May 2014 → Jan. 2015</a:t>
            </a:r>
          </a:p>
          <a:p>
            <a:pPr lvl="1"/>
            <a:r>
              <a:rPr lang="en-US" dirty="0" smtClean="0"/>
              <a:t>EC Approval : March 2015 → November 2015</a:t>
            </a:r>
          </a:p>
          <a:p>
            <a:pPr lvl="1"/>
            <a:r>
              <a:rPr lang="en-US" dirty="0" err="1" smtClean="0"/>
              <a:t>Revcom</a:t>
            </a:r>
            <a:r>
              <a:rPr lang="en-US" dirty="0" smtClean="0"/>
              <a:t> Approval : May 2015 → Jan. 2016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094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1576</TotalTime>
  <Words>193</Words>
  <Application>Microsoft Office PowerPoint</Application>
  <PresentationFormat>On-screen Show (4:3)</PresentationFormat>
  <Paragraphs>46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802-11-PathProtection</vt:lpstr>
      <vt:lpstr>Document</vt:lpstr>
      <vt:lpstr>IEEE 802.11ah Closing Report for November 2012</vt:lpstr>
      <vt:lpstr>Activity in TGah</vt:lpstr>
      <vt:lpstr>Going forward</vt:lpstr>
      <vt:lpstr>Teleconference</vt:lpstr>
      <vt:lpstr>Timeline – Updated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David Halasz</dc:creator>
  <cp:lastModifiedBy>build</cp:lastModifiedBy>
  <cp:revision>181</cp:revision>
  <cp:lastPrinted>1998-02-10T13:28:06Z</cp:lastPrinted>
  <dcterms:created xsi:type="dcterms:W3CDTF">2009-11-09T00:32:22Z</dcterms:created>
  <dcterms:modified xsi:type="dcterms:W3CDTF">2012-11-15T21:47:27Z</dcterms:modified>
</cp:coreProperties>
</file>