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59" r:id="rId5"/>
    <p:sldId id="260" r:id="rId6"/>
    <p:sldId id="266" r:id="rId7"/>
    <p:sldId id="261" r:id="rId8"/>
    <p:sldId id="264" r:id="rId9"/>
  </p:sldIdLst>
  <p:sldSz cx="9144000" cy="6858000" type="screen4x3"/>
  <p:notesSz cx="6858000" cy="9144000"/>
  <p:defaultTextStyle>
    <a:defPPr>
      <a:defRPr lang="zh-CN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굴림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88" autoAdjust="0"/>
    <p:restoredTop sz="94249" autoAdjust="0"/>
  </p:normalViewPr>
  <p:slideViewPr>
    <p:cSldViewPr>
      <p:cViewPr>
        <p:scale>
          <a:sx n="70" d="100"/>
          <a:sy n="70" d="100"/>
        </p:scale>
        <p:origin x="-1488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9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7FA0C-C573-45CC-9F7E-44484D6C9B13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4235B-27AE-4080-9FF4-E7DC277421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E2B04-5356-4E28-8F55-923A5D046035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25EE4-C6EA-4018-AA39-AFF762F7612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25EE4-C6EA-4018-AA39-AFF762F76123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8D1245-ACB1-4D20-A447-D31B74B4341C}" type="slidenum">
              <a:rPr lang="en-GB"/>
              <a:pPr/>
              <a:t>‹#›</a:t>
            </a:fld>
            <a:r>
              <a:rPr lang="en-US" altLang="ko-KR" dirty="0"/>
              <a:t> </a:t>
            </a: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685800" y="64770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583695" y="6475413"/>
            <a:ext cx="196181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Chen Yanming</a:t>
            </a:r>
            <a:r>
              <a:rPr lang="zh-CN" altLang="en-US" dirty="0" smtClean="0"/>
              <a:t>，</a:t>
            </a:r>
            <a:r>
              <a:rPr lang="en-US" altLang="zh-CN" dirty="0" smtClean="0"/>
              <a:t>China Mobile</a:t>
            </a:r>
            <a:r>
              <a:rPr lang="en-US" altLang="ko-KR" dirty="0" smtClean="0"/>
              <a:t> </a:t>
            </a:r>
            <a:endParaRPr lang="en-US" altLang="ko-KR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4417B5-ECDD-4FCB-8DE0-C225621BEA4B}" type="slidenum">
              <a:rPr lang="en-GB"/>
              <a:pPr/>
              <a:t>‹#›</a:t>
            </a:fld>
            <a:r>
              <a:rPr lang="en-US" altLang="ko-KR"/>
              <a:t> </a:t>
            </a: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685800" y="64770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F05C-DA2F-428B-964C-F5B6584B07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单击此处编辑母版标题样式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单击此处编辑母版文本样式</a:t>
            </a:r>
          </a:p>
          <a:p>
            <a:pPr lvl="1"/>
            <a:r>
              <a:rPr lang="ko-KR" altLang="en-US" smtClean="0"/>
              <a:t>第二级</a:t>
            </a:r>
          </a:p>
          <a:p>
            <a:pPr lvl="2"/>
            <a:r>
              <a:rPr lang="ko-KR" altLang="en-US" smtClean="0"/>
              <a:t>第三级</a:t>
            </a:r>
          </a:p>
          <a:p>
            <a:pPr lvl="3"/>
            <a:r>
              <a:rPr lang="ko-KR" altLang="en-US" smtClean="0"/>
              <a:t>第四级</a:t>
            </a:r>
          </a:p>
          <a:p>
            <a:pPr lvl="4"/>
            <a:r>
              <a:rPr lang="ko-KR" altLang="en-US" smtClean="0"/>
              <a:t>第五级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8853" y="6475413"/>
            <a:ext cx="916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+mj-lt"/>
              </a:defRPr>
            </a:lvl1pPr>
          </a:lstStyle>
          <a:p>
            <a:r>
              <a:rPr lang="en-US" altLang="zh-CN" dirty="0" smtClean="0"/>
              <a:t>Chen Yanming</a:t>
            </a:r>
            <a:endParaRPr lang="en-US" altLang="ko-KR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99509" y="6475413"/>
            <a:ext cx="2180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+mj-lt"/>
              </a:defRPr>
            </a:lvl1pPr>
          </a:lstStyle>
          <a:p>
            <a:fld id="{D8DCFE0A-6858-4974-AE94-A66F208D6F1D}" type="slidenum">
              <a:rPr lang="en-GB"/>
              <a:pPr/>
              <a:t>‹#›</a:t>
            </a:fld>
            <a:r>
              <a:rPr lang="en-US" altLang="ko-KR"/>
              <a:t> 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162489" y="332602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latin typeface="Times New Roman" pitchFamily="18" charset="0"/>
              </a:rPr>
              <a:t>doc.: </a:t>
            </a:r>
            <a:r>
              <a:rPr lang="en-US" altLang="ko-KR" sz="1800" b="1">
                <a:latin typeface="Times New Roman" pitchFamily="18" charset="0"/>
              </a:rPr>
              <a:t>IEEE </a:t>
            </a:r>
            <a:r>
              <a:rPr lang="en-US" altLang="ko-KR" sz="1800" b="1" smtClean="0">
                <a:latin typeface="Times New Roman" pitchFamily="18" charset="0"/>
              </a:rPr>
              <a:t>802.11-12/1378r1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ko-KR" sz="1200">
                <a:latin typeface="Times New Roman" pitchFamily="18" charset="0"/>
              </a:rPr>
              <a:t>Submission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 rot="16200000">
            <a:off x="685285" y="3167857"/>
            <a:ext cx="369332" cy="276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endParaRPr lang="ko-KR" altLang="en-US" sz="12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061747" y="6419851"/>
            <a:ext cx="184731" cy="2769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ko-KR" altLang="en-US" sz="1200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385763" y="328613"/>
            <a:ext cx="1671637" cy="33855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 sz="1600" b="1" dirty="0" smtClean="0">
                <a:latin typeface="Times New Roman" pitchFamily="18" charset="0"/>
              </a:rPr>
              <a:t>Nov 2012</a:t>
            </a:r>
            <a:endParaRPr lang="en-US" altLang="ko-KR" sz="1600" b="1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1702E-ECBC-4D39-8D1C-578E2D9D660F}" type="datetimeFigureOut">
              <a:rPr lang="zh-CN" altLang="en-US" smtClean="0"/>
              <a:pPr/>
              <a:t>2012-11-12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248400" y="635635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CHEN Yanming, China Mobile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n-US" altLang="zh-CN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charset="-122"/>
              </a:rPr>
              <a:t>Using saved IP to make a connection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620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en-US" altLang="zh-CN" sz="2000" dirty="0">
                <a:ea typeface="宋体" charset="-122"/>
              </a:rPr>
              <a:t>Date:</a:t>
            </a:r>
            <a:r>
              <a:rPr lang="en-US" altLang="zh-CN" sz="2000" b="1" dirty="0">
                <a:ea typeface="宋体" charset="-122"/>
              </a:rPr>
              <a:t> </a:t>
            </a:r>
            <a:r>
              <a:rPr lang="en-US" altLang="zh-CN" sz="2000" dirty="0" smtClean="0">
                <a:ea typeface="宋体" charset="-122"/>
              </a:rPr>
              <a:t>2012-11</a:t>
            </a:r>
            <a:endParaRPr lang="en-US" altLang="zh-CN" sz="2000" dirty="0">
              <a:ea typeface="宋体" charset="-122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28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r>
              <a:rPr lang="en-US" altLang="zh-CN" sz="2000">
                <a:ea typeface="宋体" charset="-122"/>
              </a:rPr>
              <a:t>Authors:</a:t>
            </a:r>
            <a:endParaRPr lang="en-US" altLang="zh-CN" sz="2000" b="1">
              <a:ea typeface="宋体" charset="-122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" y="439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33402" y="2667001"/>
          <a:ext cx="8229600" cy="1315941"/>
        </p:xfrm>
        <a:graphic>
          <a:graphicData uri="http://schemas.openxmlformats.org/drawingml/2006/table">
            <a:tbl>
              <a:tblPr/>
              <a:tblGrid>
                <a:gridCol w="1312649"/>
                <a:gridCol w="1125751"/>
                <a:gridCol w="2397551"/>
                <a:gridCol w="1566160"/>
                <a:gridCol w="1827489"/>
              </a:tblGrid>
              <a:tr h="447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Calibri"/>
                          <a:ea typeface="宋体"/>
                          <a:cs typeface="Times New Roman"/>
                        </a:rPr>
                        <a:t>Name</a:t>
                      </a:r>
                      <a:endParaRPr lang="zh-CN" sz="14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imes New Roman"/>
                          <a:ea typeface="宋体"/>
                          <a:cs typeface="Times New Roman"/>
                        </a:rPr>
                        <a:t>Affiliations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Address</a:t>
                      </a:r>
                      <a:endParaRPr lang="zh-CN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Times New Roman"/>
                          <a:ea typeface="宋体"/>
                          <a:cs typeface="Times New Roman"/>
                        </a:rPr>
                        <a:t>Phone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00">
                          <a:latin typeface="Times New Roman"/>
                          <a:ea typeface="宋体"/>
                          <a:cs typeface="Times New Roman"/>
                        </a:rPr>
                        <a:t>email</a:t>
                      </a:r>
                      <a:endParaRPr lang="zh-CN" sz="14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Chen Yanming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C</a:t>
                      </a:r>
                      <a:r>
                        <a:rPr lang="en-US" altLang="zh-CN" sz="1400" kern="100" dirty="0" smtClean="0">
                          <a:latin typeface="Times New Roman"/>
                          <a:ea typeface="宋体"/>
                          <a:cs typeface="Times New Roman"/>
                        </a:rPr>
                        <a:t>hina</a:t>
                      </a:r>
                      <a:r>
                        <a:rPr lang="en-US" altLang="zh-CN" sz="14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 Mobile</a:t>
                      </a:r>
                      <a:endParaRPr lang="en-US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16A,Danling Street, </a:t>
                      </a:r>
                      <a:r>
                        <a:rPr lang="en-US" sz="1400" kern="100" dirty="0" err="1">
                          <a:latin typeface="Times New Roman"/>
                          <a:ea typeface="宋体"/>
                          <a:cs typeface="Times New Roman"/>
                        </a:rPr>
                        <a:t>Haidian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 District, Beijing, China, 100080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+86 10 52696688-3045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  <a:cs typeface="Times New Roman"/>
                        </a:rPr>
                        <a:t>chenyanming@cmdi.chinamobile.com</a:t>
                      </a:r>
                      <a:endParaRPr lang="zh-CN" sz="14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52376" marR="52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页脚占位符 3"/>
          <p:cNvSpPr txBox="1">
            <a:spLocks/>
          </p:cNvSpPr>
          <p:nvPr/>
        </p:nvSpPr>
        <p:spPr>
          <a:xfrm>
            <a:off x="6629400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9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1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Topics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Background</a:t>
            </a:r>
          </a:p>
          <a:p>
            <a:r>
              <a:rPr lang="en-US" altLang="zh-CN">
                <a:ea typeface="宋体" charset="-122"/>
              </a:rPr>
              <a:t>Problem</a:t>
            </a:r>
          </a:p>
          <a:p>
            <a:r>
              <a:rPr lang="en-US" altLang="zh-CN">
                <a:ea typeface="宋体" charset="-122"/>
              </a:rPr>
              <a:t>Proposal</a:t>
            </a: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2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-122"/>
              </a:rPr>
              <a:t>Background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381500"/>
          </a:xfrm>
        </p:spPr>
        <p:txBody>
          <a:bodyPr/>
          <a:lstStyle/>
          <a:p>
            <a:r>
              <a:rPr lang="en-US" altLang="zh-CN" sz="2000" b="1" dirty="0" smtClean="0">
                <a:ea typeface="宋体" charset="-122"/>
              </a:rPr>
              <a:t>When a new connection begin, STA should send DHCP requests by using its saved IP, which is workable at last time.</a:t>
            </a:r>
            <a:endParaRPr lang="zh-CN" altLang="en-US" sz="2000" b="1" dirty="0" smtClean="0">
              <a:ea typeface="宋体" charset="-122"/>
            </a:endParaRPr>
          </a:p>
          <a:p>
            <a:pPr lvl="1"/>
            <a:r>
              <a:rPr lang="en-US" altLang="zh-CN" sz="1800" dirty="0" smtClean="0">
                <a:ea typeface="宋体" charset="-122"/>
              </a:rPr>
              <a:t>This method comes from wired network, which is usable because of less mobility of the wired terminal.</a:t>
            </a:r>
            <a:endParaRPr lang="zh-CN" altLang="en-US" sz="1800" dirty="0" smtClean="0">
              <a:ea typeface="宋体" charset="-122"/>
            </a:endParaRPr>
          </a:p>
          <a:p>
            <a:r>
              <a:rPr lang="en-US" altLang="zh-CN" sz="2000" b="1" dirty="0" smtClean="0">
                <a:ea typeface="宋体" charset="-122"/>
              </a:rPr>
              <a:t>No unitized way to standardizing the time of using last IP when connecting.</a:t>
            </a:r>
          </a:p>
          <a:p>
            <a:r>
              <a:rPr lang="en-US" altLang="zh-CN" sz="2000" b="1" dirty="0" smtClean="0">
                <a:ea typeface="宋体" charset="-122"/>
              </a:rPr>
              <a:t>Device vendor has its own method to deal with this process.</a:t>
            </a:r>
          </a:p>
          <a:p>
            <a:pPr lvl="1"/>
            <a:r>
              <a:rPr lang="en-US" altLang="zh-CN" sz="1800" dirty="0" smtClean="0">
                <a:ea typeface="宋体" charset="-122"/>
              </a:rPr>
              <a:t>Different devices allowed different time spending for DHCP requests with old IP.</a:t>
            </a:r>
            <a:endParaRPr lang="en-US" altLang="zh-CN" sz="1800" dirty="0">
              <a:ea typeface="宋体" charset="-122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3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Problem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81500"/>
          </a:xfrm>
        </p:spPr>
        <p:txBody>
          <a:bodyPr/>
          <a:lstStyle/>
          <a:p>
            <a:pPr marL="342900" lvl="1" indent="-342900">
              <a:spcAft>
                <a:spcPct val="20000"/>
              </a:spcAft>
              <a:buFontTx/>
              <a:buChar char="•"/>
            </a:pPr>
            <a:r>
              <a:rPr lang="en-US" altLang="zh-CN" sz="2000" b="1" dirty="0" smtClean="0">
                <a:ea typeface="宋体" charset="-122"/>
                <a:cs typeface="+mn-cs"/>
              </a:rPr>
              <a:t>The nonstandard way of using saved IP for connection will cause the following results:</a:t>
            </a:r>
          </a:p>
          <a:p>
            <a:pPr lvl="1">
              <a:spcAft>
                <a:spcPct val="20000"/>
              </a:spcAft>
            </a:pPr>
            <a:r>
              <a:rPr lang="en-US" altLang="zh-CN" sz="1800" dirty="0" smtClean="0">
                <a:ea typeface="宋体" charset="-122"/>
              </a:rPr>
              <a:t>Terminal will wait a long time to gain a valid IP because of trying the old IP too much times.</a:t>
            </a:r>
          </a:p>
          <a:p>
            <a:pPr lvl="1">
              <a:spcAft>
                <a:spcPct val="20000"/>
              </a:spcAft>
            </a:pPr>
            <a:r>
              <a:rPr lang="en-US" altLang="zh-CN" sz="1800" dirty="0" smtClean="0">
                <a:ea typeface="宋体" charset="-122"/>
              </a:rPr>
              <a:t>Too long to get a valid IP because of using the unchanged old IP all the time.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Get back ”can not get the IP address” 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The terminal even stop working</a:t>
            </a:r>
          </a:p>
          <a:p>
            <a:pPr lvl="2">
              <a:spcAft>
                <a:spcPct val="20000"/>
              </a:spcAft>
            </a:pPr>
            <a:endParaRPr lang="en-US" altLang="zh-CN" b="1" dirty="0" smtClean="0">
              <a:ea typeface="宋体" charset="-122"/>
            </a:endParaRPr>
          </a:p>
          <a:p>
            <a:pPr>
              <a:spcAft>
                <a:spcPct val="20000"/>
              </a:spcAft>
            </a:pPr>
            <a:endParaRPr lang="en-US" altLang="zh-CN" dirty="0" smtClean="0">
              <a:ea typeface="宋体" charset="-122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6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4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81500"/>
          </a:xfrm>
        </p:spPr>
        <p:txBody>
          <a:bodyPr/>
          <a:lstStyle/>
          <a:p>
            <a:pPr marL="342900" lvl="1" indent="-342900">
              <a:spcAft>
                <a:spcPct val="20000"/>
              </a:spcAft>
              <a:buFontTx/>
              <a:buChar char="•"/>
            </a:pPr>
            <a:r>
              <a:rPr lang="en-US" altLang="zh-CN" b="1" dirty="0" smtClean="0">
                <a:ea typeface="宋体" charset="-122"/>
                <a:cs typeface="+mn-cs"/>
              </a:rPr>
              <a:t>Evaluation problem</a:t>
            </a:r>
          </a:p>
          <a:p>
            <a:pPr lvl="1">
              <a:spcAft>
                <a:spcPct val="20000"/>
              </a:spcAft>
            </a:pPr>
            <a:r>
              <a:rPr lang="en-US" altLang="zh-CN" sz="2000" dirty="0" smtClean="0">
                <a:ea typeface="宋体" charset="-122"/>
              </a:rPr>
              <a:t>Operators want to analyze the network DHCP request success rate by using the following formula: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/>
              <a:t>DHCP Request Success Rate=DHCP Request Success Time / DHCP Request Times</a:t>
            </a:r>
          </a:p>
          <a:p>
            <a:pPr lvl="3">
              <a:spcAft>
                <a:spcPct val="20000"/>
              </a:spcAft>
            </a:pPr>
            <a:r>
              <a:rPr lang="en-US" altLang="zh-CN" sz="1600" dirty="0" err="1" smtClean="0"/>
              <a:t>DHCPReqSucRate</a:t>
            </a:r>
            <a:r>
              <a:rPr lang="en-US" altLang="zh-CN" sz="1600" dirty="0" smtClean="0"/>
              <a:t>=</a:t>
            </a:r>
            <a:r>
              <a:rPr lang="en-US" altLang="zh-CN" sz="1600" dirty="0" err="1" smtClean="0"/>
              <a:t>DHCPReqSucTimes</a:t>
            </a:r>
            <a:r>
              <a:rPr lang="en-US" altLang="zh-CN" sz="1600" dirty="0" smtClean="0"/>
              <a:t>/ </a:t>
            </a:r>
            <a:r>
              <a:rPr lang="en-US" altLang="zh-CN" sz="1600" dirty="0" err="1" smtClean="0"/>
              <a:t>DHCPReqTimes</a:t>
            </a:r>
            <a:endParaRPr lang="en-US" altLang="zh-CN" sz="1600" dirty="0" smtClean="0"/>
          </a:p>
          <a:p>
            <a:pPr lvl="1">
              <a:spcAft>
                <a:spcPct val="20000"/>
              </a:spcAft>
            </a:pPr>
            <a:r>
              <a:rPr lang="en-US" altLang="zh-CN" sz="2000" dirty="0" smtClean="0">
                <a:ea typeface="宋体" charset="-122"/>
              </a:rPr>
              <a:t>Try too much time to gain a valid IP will increase the value of “</a:t>
            </a:r>
            <a:r>
              <a:rPr lang="en-US" altLang="zh-CN" sz="2000" dirty="0" err="1" smtClean="0">
                <a:ea typeface="宋体" charset="-122"/>
              </a:rPr>
              <a:t>DHCPReqTimes</a:t>
            </a:r>
            <a:r>
              <a:rPr lang="en-US" altLang="zh-CN" sz="2000" dirty="0" smtClean="0">
                <a:ea typeface="宋体" charset="-122"/>
              </a:rPr>
              <a:t>” and then finally reduce the value of “</a:t>
            </a:r>
            <a:r>
              <a:rPr lang="en-US" altLang="zh-CN" sz="2000" dirty="0" err="1" smtClean="0">
                <a:ea typeface="宋体" charset="-122"/>
              </a:rPr>
              <a:t>DHCPReqSucRate</a:t>
            </a:r>
            <a:r>
              <a:rPr lang="en-US" altLang="zh-CN" sz="2000" dirty="0" smtClean="0">
                <a:ea typeface="宋体" charset="-122"/>
              </a:rPr>
              <a:t>” .</a:t>
            </a:r>
          </a:p>
          <a:p>
            <a:pPr lvl="2">
              <a:spcAft>
                <a:spcPct val="20000"/>
              </a:spcAft>
            </a:pPr>
            <a:r>
              <a:rPr lang="en-US" altLang="zh-CN" sz="1600" dirty="0" smtClean="0">
                <a:ea typeface="宋体" charset="-122"/>
              </a:rPr>
              <a:t>Even if there is no problem of the AP/AC, or the network situation. </a:t>
            </a:r>
          </a:p>
          <a:p>
            <a:pPr lvl="3">
              <a:spcAft>
                <a:spcPct val="20000"/>
              </a:spcAft>
            </a:pPr>
            <a:endParaRPr lang="en-US" altLang="zh-CN" b="1" dirty="0" smtClean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5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Proposal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381500"/>
          </a:xfrm>
        </p:spPr>
        <p:txBody>
          <a:bodyPr/>
          <a:lstStyle/>
          <a:p>
            <a:r>
              <a:rPr lang="en-US" altLang="zh-CN" sz="2000" b="1" dirty="0" smtClean="0">
                <a:ea typeface="宋体" charset="-122"/>
              </a:rPr>
              <a:t>Describe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Unify the time range of using last IP by AP controlling.</a:t>
            </a:r>
            <a:endParaRPr lang="en-US" altLang="zh-CN" sz="2000" dirty="0">
              <a:ea typeface="宋体" charset="-122"/>
            </a:endParaRPr>
          </a:p>
          <a:p>
            <a:pPr lvl="1"/>
            <a:r>
              <a:rPr lang="en-US" altLang="zh-CN" sz="2000" dirty="0" smtClean="0">
                <a:ea typeface="宋体" charset="-122"/>
              </a:rPr>
              <a:t>An estimate can be made when the time out of using last IP happened. 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The number of the time out events is an important indicator to analyze the reason of DHCP request failures.</a:t>
            </a:r>
          </a:p>
          <a:p>
            <a:pPr lvl="2"/>
            <a:r>
              <a:rPr lang="en-US" altLang="zh-CN" sz="1600" dirty="0" smtClean="0">
                <a:ea typeface="宋体" charset="-122"/>
              </a:rPr>
              <a:t>Which can discriminate the true problems of AP.</a:t>
            </a:r>
          </a:p>
          <a:p>
            <a:pPr marL="342900" lvl="1" indent="-342900">
              <a:buChar char="•"/>
            </a:pPr>
            <a:r>
              <a:rPr lang="en-US" altLang="zh-CN" sz="2000" b="1" dirty="0" smtClean="0">
                <a:ea typeface="宋体" charset="-122"/>
              </a:rPr>
              <a:t>Realization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A new counter is proposed to add into AP MIB, called</a:t>
            </a:r>
          </a:p>
          <a:p>
            <a:pPr lvl="1">
              <a:buNone/>
            </a:pPr>
            <a:r>
              <a:rPr lang="en-US" altLang="zh-CN" sz="2000" dirty="0" smtClean="0">
                <a:ea typeface="宋体" charset="-122"/>
              </a:rPr>
              <a:t>			 </a:t>
            </a:r>
            <a:r>
              <a:rPr lang="en-US" altLang="ja-JP" sz="1800" u="sng" dirty="0" smtClean="0">
                <a:ea typeface="MS PGothic" pitchFamily="34" charset="-128"/>
              </a:rPr>
              <a:t>dot11</a:t>
            </a:r>
            <a:r>
              <a:rPr lang="en-US" altLang="zh-CN" sz="1800" u="sng" dirty="0" smtClean="0">
                <a:ea typeface="MS PGothic" pitchFamily="34" charset="-128"/>
              </a:rPr>
              <a:t>timeoutofusinglastIP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And then, the formula of  DHCP request success rate can change to:</a:t>
            </a:r>
          </a:p>
          <a:p>
            <a:pPr lvl="1">
              <a:buNone/>
            </a:pPr>
            <a:r>
              <a:rPr lang="en-US" altLang="zh-CN" sz="2000" dirty="0" smtClean="0">
                <a:ea typeface="宋体" charset="-122"/>
              </a:rPr>
              <a:t>                </a:t>
            </a:r>
            <a:r>
              <a:rPr lang="en-US" altLang="zh-CN" sz="1600" dirty="0" err="1" smtClean="0">
                <a:ea typeface="MS PGothic" pitchFamily="34" charset="-128"/>
              </a:rPr>
              <a:t>DHCPReqSucRate</a:t>
            </a:r>
            <a:r>
              <a:rPr lang="en-US" altLang="zh-CN" sz="1600" dirty="0" smtClean="0">
                <a:ea typeface="MS PGothic" pitchFamily="34" charset="-128"/>
              </a:rPr>
              <a:t>=</a:t>
            </a:r>
            <a:r>
              <a:rPr lang="en-US" altLang="zh-CN" sz="1600" dirty="0" err="1" smtClean="0">
                <a:ea typeface="MS PGothic" pitchFamily="34" charset="-128"/>
              </a:rPr>
              <a:t>DHCPReqSucTimes</a:t>
            </a:r>
            <a:r>
              <a:rPr lang="en-US" altLang="zh-CN" sz="1600" dirty="0" smtClean="0">
                <a:ea typeface="MS PGothic" pitchFamily="34" charset="-128"/>
              </a:rPr>
              <a:t>/</a:t>
            </a:r>
          </a:p>
          <a:p>
            <a:pPr lvl="1">
              <a:buNone/>
            </a:pPr>
            <a:r>
              <a:rPr lang="en-US" altLang="zh-CN" sz="1600" dirty="0" smtClean="0">
                <a:ea typeface="MS PGothic" pitchFamily="34" charset="-128"/>
              </a:rPr>
              <a:t>              (</a:t>
            </a:r>
            <a:r>
              <a:rPr lang="en-US" altLang="zh-CN" sz="1600" dirty="0" err="1" smtClean="0">
                <a:ea typeface="MS PGothic" pitchFamily="34" charset="-128"/>
              </a:rPr>
              <a:t>DHCPReqTimes</a:t>
            </a:r>
            <a:r>
              <a:rPr lang="en-US" altLang="zh-CN" sz="1600" dirty="0" smtClean="0">
                <a:ea typeface="MS PGothic" pitchFamily="34" charset="-128"/>
              </a:rPr>
              <a:t> -</a:t>
            </a:r>
            <a:r>
              <a:rPr lang="en-US" altLang="ja-JP" sz="1600" dirty="0" smtClean="0">
                <a:ea typeface="MS PGothic" pitchFamily="34" charset="-128"/>
              </a:rPr>
              <a:t> dot11</a:t>
            </a:r>
            <a:r>
              <a:rPr lang="en-US" altLang="zh-CN" sz="1600" dirty="0" smtClean="0">
                <a:ea typeface="MS PGothic" pitchFamily="34" charset="-128"/>
              </a:rPr>
              <a:t>timeoutofusinglastIP)</a:t>
            </a:r>
            <a:endParaRPr lang="en-US" altLang="zh-CN" sz="2000" dirty="0" smtClean="0">
              <a:ea typeface="宋体" charset="-122"/>
            </a:endParaRPr>
          </a:p>
          <a:p>
            <a:pPr lvl="1"/>
            <a:endParaRPr lang="en-US" altLang="zh-CN" dirty="0" smtClean="0">
              <a:ea typeface="宋体" charset="-122"/>
            </a:endParaRPr>
          </a:p>
          <a:p>
            <a:pPr lvl="2"/>
            <a:endParaRPr lang="en-US" altLang="zh-CN" dirty="0" smtClean="0"/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6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Straw Poll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000" dirty="0">
                <a:ea typeface="宋体" charset="-122"/>
              </a:rPr>
              <a:t>Do you think it meaningful </a:t>
            </a:r>
            <a:r>
              <a:rPr lang="en-US" altLang="zh-CN" sz="2000" dirty="0" smtClean="0">
                <a:ea typeface="宋体" charset="-122"/>
              </a:rPr>
              <a:t>to put the </a:t>
            </a:r>
            <a:r>
              <a:rPr lang="en-US" altLang="zh-CN" sz="2000" dirty="0" err="1" smtClean="0">
                <a:ea typeface="宋体" charset="-122"/>
              </a:rPr>
              <a:t>T</a:t>
            </a:r>
            <a:r>
              <a:rPr lang="en-US" altLang="zh-CN" sz="2000" dirty="0" err="1" smtClean="0">
                <a:ea typeface="MS PGothic" pitchFamily="34" charset="-128"/>
              </a:rPr>
              <a:t>imeoutofusinglastIP</a:t>
            </a:r>
            <a:r>
              <a:rPr lang="en-US" altLang="zh-CN" sz="2000" dirty="0" smtClean="0">
                <a:ea typeface="MS PGothic" pitchFamily="34" charset="-128"/>
              </a:rPr>
              <a:t> </a:t>
            </a:r>
            <a:r>
              <a:rPr lang="en-US" altLang="zh-CN" sz="2000" dirty="0" smtClean="0">
                <a:ea typeface="宋体" charset="-122"/>
              </a:rPr>
              <a:t>counter into the MIB to estimate the connection capability of AP more factually?	</a:t>
            </a:r>
            <a:endParaRPr lang="en-US" altLang="zh-CN" sz="20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Y                    </a:t>
            </a:r>
            <a:endParaRPr lang="en-US" altLang="zh-CN" sz="16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N</a:t>
            </a:r>
            <a:endParaRPr lang="en-US" altLang="zh-CN" sz="1600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sz="1600" dirty="0">
                <a:ea typeface="宋体" charset="-122"/>
              </a:rPr>
              <a:t>      - </a:t>
            </a:r>
            <a:r>
              <a:rPr lang="en-US" altLang="zh-CN" sz="1600" dirty="0" smtClean="0">
                <a:ea typeface="宋体" charset="-122"/>
              </a:rPr>
              <a:t>A</a:t>
            </a:r>
          </a:p>
          <a:p>
            <a:pPr marL="342900" lvl="1" indent="-342900">
              <a:buFontTx/>
              <a:buChar char="•"/>
            </a:pPr>
            <a:endParaRPr lang="en-US" altLang="zh-CN" dirty="0" smtClean="0">
              <a:ea typeface="宋体" charset="-122"/>
            </a:endParaRP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</p:txBody>
      </p:sp>
      <p:sp>
        <p:nvSpPr>
          <p:cNvPr id="4" name="页脚占位符 3"/>
          <p:cNvSpPr txBox="1">
            <a:spLocks/>
          </p:cNvSpPr>
          <p:nvPr/>
        </p:nvSpPr>
        <p:spPr>
          <a:xfrm>
            <a:off x="6629400" y="6477001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CHEN Yanming,</a:t>
            </a:r>
            <a:r>
              <a:rPr lang="en-US" altLang="zh-CN" dirty="0" smtClean="0"/>
              <a:t> CMCC</a:t>
            </a: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 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  <p:sp>
        <p:nvSpPr>
          <p:cNvPr id="5" name="页脚占位符 3"/>
          <p:cNvSpPr txBox="1">
            <a:spLocks/>
          </p:cNvSpPr>
          <p:nvPr/>
        </p:nvSpPr>
        <p:spPr>
          <a:xfrm>
            <a:off x="3570286" y="6477000"/>
            <a:ext cx="1992314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굴림" pitchFamily="34" charset="-127"/>
                <a:cs typeface="+mn-cs"/>
              </a:rPr>
              <a:t>Slide 7</a:t>
            </a:r>
            <a:endParaRPr kumimoji="0" lang="en-US" altLang="ko-K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-11-Submission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굴림" pitchFamily="34" charset="-127"/>
          </a:defRPr>
        </a:defPPr>
      </a:lstStyle>
    </a:lnDef>
  </a:objectDefaults>
  <a:extraClrSchemeLst>
    <a:extraClrScheme>
      <a:clrScheme name="1_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11-08-xxxx-00v-devices-interfereing-with-current-channel-of-AP</Template>
  <TotalTime>2511</TotalTime>
  <Words>412</Words>
  <Application>Microsoft Office PowerPoint</Application>
  <PresentationFormat>全屏显示(4:3)</PresentationFormat>
  <Paragraphs>71</Paragraphs>
  <Slides>7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1_802-11-Submission</vt:lpstr>
      <vt:lpstr>自定义设计方案</vt:lpstr>
      <vt:lpstr>幻灯片 1</vt:lpstr>
      <vt:lpstr>Topics</vt:lpstr>
      <vt:lpstr>Background</vt:lpstr>
      <vt:lpstr>Problem</vt:lpstr>
      <vt:lpstr>Problem</vt:lpstr>
      <vt:lpstr>Proposal</vt:lpstr>
      <vt:lpstr>Straw 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X230i</dc:creator>
  <cp:lastModifiedBy>xiefang</cp:lastModifiedBy>
  <cp:revision>246</cp:revision>
  <cp:lastPrinted>1601-01-01T00:00:00Z</cp:lastPrinted>
  <dcterms:created xsi:type="dcterms:W3CDTF">1601-01-01T00:00:00Z</dcterms:created>
  <dcterms:modified xsi:type="dcterms:W3CDTF">2012-11-12T23:29:46Z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