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12/1355 </a:t>
            </a:r>
            <a:r>
              <a:rPr lang="en-US" b="0" dirty="0" err="1" smtClean="0"/>
              <a:t>Sectorized</a:t>
            </a:r>
            <a:r>
              <a:rPr lang="en-US" b="0" dirty="0" smtClean="0"/>
              <a:t> Beam Operation-Follow Up</a:t>
            </a:r>
          </a:p>
          <a:p>
            <a:pPr lvl="1"/>
            <a:r>
              <a:rPr lang="en-US" dirty="0" smtClean="0"/>
              <a:t>James Wang (</a:t>
            </a:r>
            <a:r>
              <a:rPr lang="en-US" dirty="0" err="1" smtClean="0"/>
              <a:t>MediaTek</a:t>
            </a:r>
            <a:r>
              <a:rPr lang="en-US" dirty="0" smtClean="0"/>
              <a:t>)</a:t>
            </a:r>
          </a:p>
          <a:p>
            <a:pPr lvl="1"/>
            <a:r>
              <a:rPr lang="en-US" dirty="0" smtClean="0"/>
              <a:t>Preference for Tuesday afternoon or Wednesday morn</a:t>
            </a:r>
          </a:p>
          <a:p>
            <a:r>
              <a:rPr lang="en-US" dirty="0" smtClean="0"/>
              <a:t>12/1324 </a:t>
            </a:r>
            <a:r>
              <a:rPr lang="en-US" b="0" dirty="0" smtClean="0"/>
              <a:t>Very low energy paging</a:t>
            </a:r>
          </a:p>
          <a:p>
            <a:pPr lvl="1"/>
            <a:r>
              <a:rPr lang="en-US" dirty="0" smtClean="0"/>
              <a:t>Simone Merlin (Qualcomm)</a:t>
            </a:r>
          </a:p>
          <a:p>
            <a:r>
              <a:rPr lang="en-US" dirty="0" smtClean="0"/>
              <a:t>12/1323</a:t>
            </a:r>
            <a:r>
              <a:rPr lang="en-US" b="0" dirty="0" smtClean="0"/>
              <a:t> Relay</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12/1363 </a:t>
            </a:r>
            <a:r>
              <a:rPr lang="en-US" b="0" dirty="0" smtClean="0"/>
              <a:t>Clarifications on 1 MHz Preamble and Timing-Related Constants</a:t>
            </a:r>
            <a:endParaRPr lang="en-US" b="0" dirty="0" smtClean="0"/>
          </a:p>
          <a:p>
            <a:pPr lvl="1"/>
            <a:r>
              <a:rPr lang="en-US" dirty="0" err="1" smtClean="0"/>
              <a:t>Harya</a:t>
            </a:r>
            <a:r>
              <a:rPr lang="en-US" dirty="0" smtClean="0"/>
              <a:t> </a:t>
            </a:r>
            <a:r>
              <a:rPr lang="en-US" dirty="0" err="1" smtClean="0"/>
              <a:t>Wicaksana</a:t>
            </a:r>
            <a:r>
              <a:rPr lang="en-US" dirty="0" smtClean="0"/>
              <a:t> (Panasonic)</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meeting minutes</a:t>
            </a:r>
          </a:p>
          <a:p>
            <a:pPr marL="1009650" lvl="1" indent="-609600"/>
            <a:r>
              <a:rPr lang="en-US" dirty="0" smtClean="0"/>
              <a:t>September meeting minutes 12/1213r0</a:t>
            </a:r>
          </a:p>
          <a:p>
            <a:pPr marL="609600" indent="-609600"/>
            <a:r>
              <a:rPr lang="en-US" dirty="0" smtClean="0"/>
              <a:t>Approve Teleconference meeting minutes</a:t>
            </a:r>
          </a:p>
          <a:p>
            <a:pPr marL="1009650" lvl="1" indent="-609600"/>
            <a:r>
              <a:rPr lang="en-US" dirty="0" smtClean="0"/>
              <a:t>October 31 </a:t>
            </a:r>
            <a:r>
              <a:rPr lang="en-US" dirty="0"/>
              <a:t>teleconference </a:t>
            </a:r>
            <a:r>
              <a:rPr lang="en-US" dirty="0" smtClean="0"/>
              <a:t>minutes 12/1353r0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November face to face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12/1257 </a:t>
            </a:r>
            <a:r>
              <a:rPr lang="en-US" b="0" dirty="0" smtClean="0"/>
              <a:t>11ah Draft Amendment Proposal</a:t>
            </a:r>
          </a:p>
          <a:p>
            <a:pPr lvl="1"/>
            <a:r>
              <a:rPr lang="en-US" dirty="0" smtClean="0"/>
              <a:t>Ron </a:t>
            </a:r>
            <a:r>
              <a:rPr lang="en-US" dirty="0" err="1" smtClean="0"/>
              <a:t>Murias</a:t>
            </a:r>
            <a:r>
              <a:rPr lang="en-US" dirty="0" smtClean="0"/>
              <a:t> (</a:t>
            </a:r>
            <a:r>
              <a:rPr lang="en-US" dirty="0" err="1" smtClean="0"/>
              <a:t>InterDigital</a:t>
            </a:r>
            <a:r>
              <a:rPr lang="en-US" dirty="0" smtClean="0"/>
              <a:t>)</a:t>
            </a:r>
          </a:p>
          <a:p>
            <a:r>
              <a:rPr lang="en-US" dirty="0" smtClean="0"/>
              <a:t>12/1250 </a:t>
            </a:r>
            <a:r>
              <a:rPr lang="en-US" b="0" dirty="0" smtClean="0"/>
              <a:t>TFM2P TFS Freq Mgmt &amp; Meas. Procedures</a:t>
            </a:r>
          </a:p>
          <a:p>
            <a:pPr lvl="1"/>
            <a:r>
              <a:rPr lang="en-US" dirty="0" err="1" smtClean="0"/>
              <a:t>Shusaku</a:t>
            </a:r>
            <a:r>
              <a:rPr lang="en-US" dirty="0" smtClean="0"/>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12/1321 </a:t>
            </a:r>
            <a:r>
              <a:rPr lang="en-US" b="0" dirty="0" smtClean="0"/>
              <a:t>RAW slot assignment</a:t>
            </a:r>
          </a:p>
          <a:p>
            <a:pPr lvl="1"/>
            <a:r>
              <a:rPr lang="en-US" dirty="0" err="1" smtClean="0"/>
              <a:t>Minyoung</a:t>
            </a:r>
            <a:r>
              <a:rPr lang="en-US" dirty="0" smtClean="0"/>
              <a:t> Park (Intel)</a:t>
            </a:r>
          </a:p>
          <a:p>
            <a:pPr lvl="1"/>
            <a:endParaRPr lang="en-US" dirty="0" smtClean="0"/>
          </a:p>
          <a:p>
            <a:r>
              <a:rPr lang="en-US" dirty="0" smtClean="0"/>
              <a:t>12/370r3 </a:t>
            </a:r>
            <a:r>
              <a:rPr lang="en-US" b="0" dirty="0" smtClean="0"/>
              <a:t>Tim Compression</a:t>
            </a:r>
          </a:p>
          <a:p>
            <a:pPr lvl="1"/>
            <a:r>
              <a:rPr lang="en-US" dirty="0" err="1" smtClean="0"/>
              <a:t>Haiguang</a:t>
            </a:r>
            <a:r>
              <a:rPr lang="en-US" dirty="0" smtClean="0"/>
              <a:t> Wang (I2R)</a:t>
            </a:r>
          </a:p>
          <a:p>
            <a:r>
              <a:rPr lang="en-US" dirty="0" smtClean="0"/>
              <a:t>12/662r4 </a:t>
            </a:r>
            <a:r>
              <a:rPr lang="en-US" b="0" dirty="0" smtClean="0"/>
              <a:t>Block ACK Transmission</a:t>
            </a:r>
          </a:p>
          <a:p>
            <a:pPr lvl="1"/>
            <a:r>
              <a:rPr lang="en-US" dirty="0" err="1" smtClean="0"/>
              <a:t>Zander</a:t>
            </a:r>
            <a:r>
              <a:rPr lang="en-US" dirty="0" smtClean="0"/>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12/1326 </a:t>
            </a:r>
            <a:r>
              <a:rPr lang="en-US" b="0" dirty="0" smtClean="0"/>
              <a:t>PSDU size for receiver sensitivity power level</a:t>
            </a:r>
            <a:r>
              <a:rPr lang="en-US" dirty="0" smtClean="0"/>
              <a:t> </a:t>
            </a:r>
            <a:endParaRPr lang="en-US" b="0" dirty="0" smtClean="0"/>
          </a:p>
          <a:p>
            <a:pPr lvl="1"/>
            <a:r>
              <a:rPr lang="en-US" dirty="0" smtClean="0"/>
              <a:t>Ken Mori (Panasonic)</a:t>
            </a:r>
          </a:p>
          <a:p>
            <a:endParaRPr lang="en-US" dirty="0" smtClean="0"/>
          </a:p>
          <a:p>
            <a:r>
              <a:rPr lang="en-US" dirty="0" smtClean="0"/>
              <a:t>12/1357 </a:t>
            </a:r>
            <a:r>
              <a:rPr lang="en-US" b="0" dirty="0" smtClean="0"/>
              <a:t>Dynamic Tim and Page Segmentation</a:t>
            </a:r>
          </a:p>
          <a:p>
            <a:pPr lvl="1"/>
            <a:r>
              <a:rPr lang="en-US" dirty="0" err="1" smtClean="0"/>
              <a:t>Weiping</a:t>
            </a:r>
            <a:r>
              <a:rPr lang="en-US" dirty="0" smtClean="0"/>
              <a:t> Sun (Seoul National University)</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12/1333 </a:t>
            </a:r>
            <a:r>
              <a:rPr lang="en-US" b="0" dirty="0" smtClean="0"/>
              <a:t>Mandatory Optional PHY Features for 11ah</a:t>
            </a:r>
          </a:p>
          <a:p>
            <a:pPr lvl="1"/>
            <a:r>
              <a:rPr lang="en-US" dirty="0" err="1" smtClean="0"/>
              <a:t>Sameer</a:t>
            </a:r>
            <a:r>
              <a:rPr lang="en-US" dirty="0" smtClean="0"/>
              <a:t> </a:t>
            </a:r>
            <a:r>
              <a:rPr lang="en-US" dirty="0" err="1" smtClean="0"/>
              <a:t>Vermani</a:t>
            </a:r>
            <a:r>
              <a:rPr lang="en-US" dirty="0" smtClean="0"/>
              <a:t> (Qualcomm)</a:t>
            </a:r>
          </a:p>
          <a:p>
            <a:r>
              <a:rPr lang="en-US" dirty="0" smtClean="0"/>
              <a:t>12/1308 </a:t>
            </a:r>
            <a:r>
              <a:rPr lang="en-US" b="0" dirty="0" smtClean="0"/>
              <a:t>Uplink Data Indication in NDP PS-Poll</a:t>
            </a:r>
            <a:endParaRPr lang="en-US" dirty="0" smtClean="0"/>
          </a:p>
          <a:p>
            <a:pPr lvl="1"/>
            <a:r>
              <a:rPr lang="en-US" dirty="0" err="1" smtClean="0"/>
              <a:t>Sayantan</a:t>
            </a:r>
            <a:r>
              <a:rPr lang="en-US" dirty="0" smtClean="0"/>
              <a:t> </a:t>
            </a:r>
            <a:r>
              <a:rPr lang="en-US" dirty="0" err="1" smtClean="0"/>
              <a:t>Choudhury</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12/1302 </a:t>
            </a:r>
            <a:r>
              <a:rPr lang="en-US" b="0" dirty="0" smtClean="0"/>
              <a:t>TXOP Truncation</a:t>
            </a:r>
          </a:p>
          <a:p>
            <a:pPr lvl="1"/>
            <a:r>
              <a:rPr lang="en-US" dirty="0" err="1" smtClean="0"/>
              <a:t>Yongho</a:t>
            </a:r>
            <a:r>
              <a:rPr lang="en-US" dirty="0" smtClean="0"/>
              <a:t> </a:t>
            </a:r>
            <a:r>
              <a:rPr lang="en-US" dirty="0" err="1" smtClean="0"/>
              <a:t>Seok</a:t>
            </a:r>
            <a:r>
              <a:rPr lang="en-US" dirty="0" smtClean="0"/>
              <a:t> (LG Electronics)</a:t>
            </a:r>
          </a:p>
          <a:p>
            <a:r>
              <a:rPr lang="en-US" dirty="0" smtClean="0"/>
              <a:t>12/1304 AID</a:t>
            </a:r>
            <a:r>
              <a:rPr lang="en-US" b="0" dirty="0" smtClean="0"/>
              <a:t> Assignment Protocol</a:t>
            </a:r>
          </a:p>
          <a:p>
            <a:pPr lvl="1"/>
            <a:r>
              <a:rPr lang="en-US" dirty="0" err="1" smtClean="0"/>
              <a:t>Yongho</a:t>
            </a:r>
            <a:r>
              <a:rPr lang="en-US" dirty="0" smtClean="0"/>
              <a:t> </a:t>
            </a:r>
            <a:r>
              <a:rPr lang="en-US" dirty="0" err="1" smtClean="0"/>
              <a:t>Seok</a:t>
            </a:r>
            <a:r>
              <a:rPr lang="en-US" dirty="0" smtClean="0"/>
              <a:t> (LG Electronics)</a:t>
            </a:r>
            <a:endParaRPr lang="en-US" b="0" dirty="0" smtClean="0"/>
          </a:p>
          <a:p>
            <a:pPr lvl="1"/>
            <a:endParaRPr lang="en-US" dirty="0" smtClean="0"/>
          </a:p>
          <a:p>
            <a:r>
              <a:rPr lang="en-US" dirty="0" smtClean="0"/>
              <a:t>12/1309 </a:t>
            </a:r>
            <a:r>
              <a:rPr lang="en-US" b="0" dirty="0" smtClean="0"/>
              <a:t>Non-TIM Mode Negotiation</a:t>
            </a:r>
          </a:p>
          <a:p>
            <a:pPr lvl="1"/>
            <a:r>
              <a:rPr lang="en-US" dirty="0" err="1" smtClean="0"/>
              <a:t>Kaiying</a:t>
            </a:r>
            <a:r>
              <a:rPr lang="en-US" dirty="0" smtClean="0"/>
              <a:t> </a:t>
            </a:r>
            <a:r>
              <a:rPr lang="en-US" dirty="0" err="1" smtClean="0"/>
              <a:t>Lv</a:t>
            </a:r>
            <a:r>
              <a:rPr lang="en-US" dirty="0" smtClean="0"/>
              <a:t> (ZTE Corp.)</a:t>
            </a:r>
          </a:p>
          <a:p>
            <a:r>
              <a:rPr lang="en-US" dirty="0" smtClean="0"/>
              <a:t>12/1310 </a:t>
            </a:r>
            <a:r>
              <a:rPr lang="en-US" b="0" dirty="0" smtClean="0"/>
              <a:t>PS-POLL TXOP Using RTS/CTS Protection</a:t>
            </a:r>
          </a:p>
          <a:p>
            <a:pPr lvl="1"/>
            <a:r>
              <a:rPr lang="en-US" dirty="0" err="1" smtClean="0"/>
              <a:t>Kaiying</a:t>
            </a:r>
            <a:r>
              <a:rPr lang="en-US" dirty="0" smtClean="0"/>
              <a:t> </a:t>
            </a:r>
            <a:r>
              <a:rPr lang="en-US" dirty="0" err="1" smtClean="0"/>
              <a:t>Lv</a:t>
            </a:r>
            <a:r>
              <a:rPr lang="en-US" dirty="0" smtClean="0"/>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t>12/1311 </a:t>
            </a:r>
            <a:r>
              <a:rPr lang="en-US" b="0" dirty="0" smtClean="0"/>
              <a:t>Periodic channel access</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12/1315</a:t>
            </a:r>
            <a:r>
              <a:rPr lang="en-US" b="0" dirty="0" smtClean="0"/>
              <a:t> PAPR Reduction</a:t>
            </a:r>
          </a:p>
          <a:p>
            <a:pPr lvl="1"/>
            <a:r>
              <a:rPr lang="en-US" dirty="0" smtClean="0"/>
              <a:t>Ron </a:t>
            </a:r>
            <a:r>
              <a:rPr lang="en-US" dirty="0" err="1" smtClean="0"/>
              <a:t>Porat</a:t>
            </a:r>
            <a:r>
              <a:rPr lang="en-US" dirty="0" smtClean="0"/>
              <a:t> (Broadcom)</a:t>
            </a:r>
            <a:endParaRPr lang="en-US" b="0" dirty="0" smtClean="0"/>
          </a:p>
          <a:p>
            <a:r>
              <a:rPr lang="en-US" dirty="0" smtClean="0"/>
              <a:t>12/1338 </a:t>
            </a:r>
            <a:r>
              <a:rPr lang="en-US" b="0" dirty="0" smtClean="0"/>
              <a:t>frequency selective transmission</a:t>
            </a:r>
          </a:p>
          <a:p>
            <a:pPr lvl="1"/>
            <a:r>
              <a:rPr lang="en-US" dirty="0" smtClean="0"/>
              <a:t>Matthew Fischer (Broadcom)</a:t>
            </a:r>
          </a:p>
          <a:p>
            <a:r>
              <a:rPr lang="en-US" dirty="0" smtClean="0"/>
              <a:t>12/1313 </a:t>
            </a:r>
            <a:r>
              <a:rPr lang="en-US" b="0" dirty="0" smtClean="0"/>
              <a:t>1MHz Dup mode</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3044</TotalTime>
  <Words>853</Words>
  <Application>Microsoft Office PowerPoint</Application>
  <PresentationFormat>On-screen Show (4:3)</PresentationFormat>
  <Paragraphs>209</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337</cp:revision>
  <cp:lastPrinted>1998-02-10T13:28:06Z</cp:lastPrinted>
  <dcterms:created xsi:type="dcterms:W3CDTF">2009-11-09T00:32:22Z</dcterms:created>
  <dcterms:modified xsi:type="dcterms:W3CDTF">2012-11-12T20:38:34Z</dcterms:modified>
</cp:coreProperties>
</file>