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0" r:id="rId3"/>
    <p:sldId id="287" r:id="rId4"/>
    <p:sldId id="290" r:id="rId5"/>
    <p:sldId id="291" r:id="rId6"/>
    <p:sldId id="292" r:id="rId7"/>
    <p:sldId id="293" r:id="rId8"/>
    <p:sldId id="294" r:id="rId9"/>
    <p:sldId id="295" r:id="rId10"/>
    <p:sldId id="296" r:id="rId11"/>
    <p:sldId id="279" r:id="rId12"/>
    <p:sldId id="286" r:id="rId13"/>
    <p:sldId id="273" r:id="rId14"/>
    <p:sldId id="274" r:id="rId15"/>
    <p:sldId id="275" r:id="rId16"/>
    <p:sldId id="276" r:id="rId17"/>
    <p:sldId id="277"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80" d="100"/>
          <a:sy n="80" d="100"/>
        </p:scale>
        <p:origin x="-2916" y="-87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13</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14</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17</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November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802.11-12/1352r0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November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2012-11-11</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12/1330 </a:t>
            </a:r>
            <a:r>
              <a:rPr lang="en-US" b="0" dirty="0" smtClean="0"/>
              <a:t>Two-Hop Relaying</a:t>
            </a:r>
          </a:p>
          <a:p>
            <a:pPr lvl="1"/>
            <a:r>
              <a:rPr lang="en-US" dirty="0" smtClean="0"/>
              <a:t>Eric Wong (Broadcom)</a:t>
            </a:r>
          </a:p>
          <a:p>
            <a:r>
              <a:rPr lang="en-US" dirty="0" smtClean="0"/>
              <a:t>12/1329 </a:t>
            </a:r>
            <a:r>
              <a:rPr lang="en-US" b="0" dirty="0" smtClean="0"/>
              <a:t>PS-Poll for Downlink </a:t>
            </a:r>
            <a:r>
              <a:rPr lang="en-US" b="0" dirty="0" err="1" smtClean="0"/>
              <a:t>Bufferable</a:t>
            </a:r>
            <a:r>
              <a:rPr lang="en-US" b="0" dirty="0" smtClean="0"/>
              <a:t> Units</a:t>
            </a:r>
          </a:p>
          <a:p>
            <a:pPr lvl="1"/>
            <a:r>
              <a:rPr lang="en-US" dirty="0" smtClean="0"/>
              <a:t>Eric Wong (Broadcom)</a:t>
            </a:r>
          </a:p>
          <a:p>
            <a:r>
              <a:rPr lang="en-US" dirty="0" smtClean="0"/>
              <a:t>12/1312 </a:t>
            </a:r>
            <a:r>
              <a:rPr lang="en-US" b="0" dirty="0" err="1" smtClean="0"/>
              <a:t>beamforming</a:t>
            </a:r>
            <a:r>
              <a:rPr lang="en-US" b="0" dirty="0" smtClean="0"/>
              <a:t> feedback for single </a:t>
            </a:r>
            <a:r>
              <a:rPr lang="en-US" b="0" dirty="0" smtClean="0"/>
              <a:t>stream</a:t>
            </a:r>
          </a:p>
          <a:p>
            <a:pPr lvl="1"/>
            <a:r>
              <a:rPr lang="en-US" dirty="0" err="1" smtClean="0"/>
              <a:t>Hongyuan</a:t>
            </a:r>
            <a:r>
              <a:rPr lang="en-US" dirty="0" smtClean="0"/>
              <a:t> Zhang (Marvell)</a:t>
            </a:r>
            <a:endParaRPr lang="en-US" b="0" dirty="0" smtClean="0"/>
          </a:p>
          <a:p>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7 PM </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xmlns="" val="41479018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xmlns="" val="105933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November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November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November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November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November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September meeting minutes</a:t>
            </a:r>
          </a:p>
          <a:p>
            <a:pPr marL="1009650" lvl="1" indent="-609600"/>
            <a:r>
              <a:rPr lang="en-US" dirty="0" smtClean="0"/>
              <a:t>September meeting minutes 12/1213r0</a:t>
            </a:r>
          </a:p>
          <a:p>
            <a:pPr marL="609600" indent="-609600"/>
            <a:r>
              <a:rPr lang="en-US" dirty="0" smtClean="0"/>
              <a:t>Approve Teleconference meeting minutes</a:t>
            </a:r>
          </a:p>
          <a:p>
            <a:pPr marL="1009650" lvl="1" indent="-609600"/>
            <a:r>
              <a:rPr lang="en-US" dirty="0" smtClean="0"/>
              <a:t>October</a:t>
            </a:r>
            <a:r>
              <a:rPr lang="en-US" dirty="0" smtClean="0"/>
              <a:t> 31 </a:t>
            </a:r>
            <a:r>
              <a:rPr lang="en-US" dirty="0"/>
              <a:t>teleconference </a:t>
            </a:r>
            <a:r>
              <a:rPr lang="en-US" dirty="0" smtClean="0"/>
              <a:t>minutes </a:t>
            </a:r>
            <a:r>
              <a:rPr lang="en-US" dirty="0" smtClean="0"/>
              <a:t>12/1353r0 </a:t>
            </a:r>
            <a:endParaRPr lang="en-US" dirty="0" smtClean="0"/>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November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a:t>
            </a:r>
          </a:p>
          <a:p>
            <a:pPr lvl="1"/>
            <a:r>
              <a:rPr lang="en-US" dirty="0" smtClean="0"/>
              <a:t>None in November face to face</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12/1257 </a:t>
            </a:r>
            <a:r>
              <a:rPr lang="en-US" b="0" dirty="0" smtClean="0"/>
              <a:t>11ah Draft Amendment Proposal</a:t>
            </a:r>
            <a:endParaRPr lang="en-US" b="0" dirty="0" smtClean="0"/>
          </a:p>
          <a:p>
            <a:pPr lvl="1"/>
            <a:r>
              <a:rPr lang="en-US" dirty="0" smtClean="0"/>
              <a:t>Ron </a:t>
            </a:r>
            <a:r>
              <a:rPr lang="en-US" dirty="0" err="1" smtClean="0"/>
              <a:t>Murias</a:t>
            </a:r>
            <a:r>
              <a:rPr lang="en-US" dirty="0" smtClean="0"/>
              <a:t> (</a:t>
            </a:r>
            <a:r>
              <a:rPr lang="en-US" dirty="0" err="1" smtClean="0"/>
              <a:t>InterDigital</a:t>
            </a:r>
            <a:r>
              <a:rPr lang="en-US" dirty="0" smtClean="0"/>
              <a:t>)</a:t>
            </a:r>
            <a:endParaRPr lang="en-US" dirty="0" smtClean="0"/>
          </a:p>
          <a:p>
            <a:r>
              <a:rPr lang="en-US" dirty="0" smtClean="0"/>
              <a:t>12/1250 </a:t>
            </a:r>
            <a:r>
              <a:rPr lang="en-US" b="0" dirty="0" smtClean="0"/>
              <a:t>TFM2P TFS Freq Mgmt &amp; Meas. Procedures</a:t>
            </a:r>
            <a:endParaRPr lang="en-US" b="0" dirty="0" smtClean="0"/>
          </a:p>
          <a:p>
            <a:pPr lvl="1"/>
            <a:r>
              <a:rPr lang="en-US" dirty="0" err="1" smtClean="0"/>
              <a:t>Shusaku</a:t>
            </a:r>
            <a:r>
              <a:rPr lang="en-US" dirty="0" smtClean="0"/>
              <a:t> Shimada(Yokogawa Co.), et. al</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12/1321 </a:t>
            </a:r>
            <a:r>
              <a:rPr lang="en-US" b="0" dirty="0" smtClean="0"/>
              <a:t>RAW slot assignment</a:t>
            </a:r>
            <a:endParaRPr lang="en-US" b="0" dirty="0" smtClean="0"/>
          </a:p>
          <a:p>
            <a:pPr lvl="1"/>
            <a:r>
              <a:rPr lang="en-US" dirty="0" err="1" smtClean="0"/>
              <a:t>Minyoung</a:t>
            </a:r>
            <a:r>
              <a:rPr lang="en-US" dirty="0" smtClean="0"/>
              <a:t> Park (Intel</a:t>
            </a:r>
            <a:r>
              <a:rPr lang="en-US" dirty="0" smtClean="0"/>
              <a:t>)</a:t>
            </a:r>
          </a:p>
          <a:p>
            <a:pPr lvl="1"/>
            <a:endParaRPr lang="en-US" dirty="0" smtClean="0"/>
          </a:p>
          <a:p>
            <a:r>
              <a:rPr lang="en-US" dirty="0" smtClean="0"/>
              <a:t>12/370r3 </a:t>
            </a:r>
            <a:r>
              <a:rPr lang="en-US" b="0" dirty="0" smtClean="0"/>
              <a:t>Tim </a:t>
            </a:r>
            <a:r>
              <a:rPr lang="en-US" b="0" dirty="0" smtClean="0"/>
              <a:t>Compression</a:t>
            </a:r>
          </a:p>
          <a:p>
            <a:pPr lvl="1"/>
            <a:r>
              <a:rPr lang="en-US" dirty="0" err="1" smtClean="0"/>
              <a:t>Haiguang</a:t>
            </a:r>
            <a:r>
              <a:rPr lang="en-US" dirty="0" smtClean="0"/>
              <a:t> Wang (I2R</a:t>
            </a:r>
            <a:r>
              <a:rPr lang="en-US" dirty="0" smtClean="0"/>
              <a:t>)</a:t>
            </a:r>
          </a:p>
          <a:p>
            <a:r>
              <a:rPr lang="en-US" dirty="0" smtClean="0"/>
              <a:t>12/662r4 </a:t>
            </a:r>
            <a:r>
              <a:rPr lang="en-US" b="0" dirty="0" smtClean="0"/>
              <a:t>Block ACK </a:t>
            </a:r>
            <a:r>
              <a:rPr lang="en-US" b="0" dirty="0" smtClean="0"/>
              <a:t>Transmission</a:t>
            </a:r>
          </a:p>
          <a:p>
            <a:pPr lvl="1"/>
            <a:r>
              <a:rPr lang="en-US" dirty="0" err="1" smtClean="0"/>
              <a:t>Zander</a:t>
            </a:r>
            <a:r>
              <a:rPr lang="en-US" dirty="0" smtClean="0"/>
              <a:t> Lei (</a:t>
            </a:r>
            <a:r>
              <a:rPr lang="en-US" dirty="0" smtClean="0"/>
              <a:t>I2R)</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12/1326 </a:t>
            </a:r>
            <a:r>
              <a:rPr lang="en-US" b="0" dirty="0" smtClean="0"/>
              <a:t>PSDU size for receiver sensitivity power level</a:t>
            </a:r>
            <a:r>
              <a:rPr lang="en-US" dirty="0" smtClean="0"/>
              <a:t> </a:t>
            </a:r>
            <a:endParaRPr lang="en-US" b="0" dirty="0" smtClean="0"/>
          </a:p>
          <a:p>
            <a:pPr lvl="1"/>
            <a:r>
              <a:rPr lang="en-US" dirty="0" smtClean="0"/>
              <a:t>Ken Mori (Panasonic)</a:t>
            </a:r>
            <a:endParaRPr lang="en-US" dirty="0" smtClean="0"/>
          </a:p>
          <a:p>
            <a:endParaRPr lang="en-US" dirty="0" smtClean="0"/>
          </a:p>
          <a:p>
            <a:r>
              <a:rPr lang="en-US" dirty="0" smtClean="0"/>
              <a:t>12/TBD </a:t>
            </a:r>
            <a:r>
              <a:rPr lang="en-US" b="0" dirty="0" smtClean="0"/>
              <a:t>Dynamic Tim and Page </a:t>
            </a:r>
            <a:r>
              <a:rPr lang="en-US" b="0" dirty="0" smtClean="0"/>
              <a:t>Segmentation</a:t>
            </a:r>
          </a:p>
          <a:p>
            <a:pPr lvl="1"/>
            <a:r>
              <a:rPr lang="en-US" dirty="0" err="1" smtClean="0"/>
              <a:t>Weiping</a:t>
            </a:r>
            <a:r>
              <a:rPr lang="en-US" dirty="0" smtClean="0"/>
              <a:t> </a:t>
            </a:r>
            <a:r>
              <a:rPr lang="en-US" dirty="0" smtClean="0"/>
              <a:t>Sun (</a:t>
            </a:r>
            <a:r>
              <a:rPr lang="en-US" dirty="0" smtClean="0"/>
              <a:t>Seoul National </a:t>
            </a:r>
            <a:r>
              <a:rPr lang="en-US" dirty="0" smtClean="0"/>
              <a:t>University)</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12/1333 </a:t>
            </a:r>
            <a:r>
              <a:rPr lang="en-US" b="0" dirty="0" smtClean="0"/>
              <a:t>Mandatory Optional PHY Features for 11ah</a:t>
            </a:r>
            <a:endParaRPr lang="en-US" b="0" dirty="0" smtClean="0"/>
          </a:p>
          <a:p>
            <a:pPr lvl="1"/>
            <a:r>
              <a:rPr lang="en-US" dirty="0" err="1" smtClean="0"/>
              <a:t>Sameer</a:t>
            </a:r>
            <a:r>
              <a:rPr lang="en-US" dirty="0" smtClean="0"/>
              <a:t> </a:t>
            </a:r>
            <a:r>
              <a:rPr lang="en-US" dirty="0" err="1" smtClean="0"/>
              <a:t>Vermani</a:t>
            </a:r>
            <a:r>
              <a:rPr lang="en-US" dirty="0" smtClean="0"/>
              <a:t> (Qualcomm)</a:t>
            </a:r>
            <a:endParaRPr lang="en-US" dirty="0" smtClean="0"/>
          </a:p>
          <a:p>
            <a:r>
              <a:rPr lang="en-US" dirty="0" smtClean="0"/>
              <a:t>12/1308 </a:t>
            </a:r>
            <a:r>
              <a:rPr lang="en-US" b="0" dirty="0" smtClean="0"/>
              <a:t>Uplink Data Indication in NDP PS-Poll</a:t>
            </a:r>
            <a:endParaRPr lang="en-US" dirty="0" smtClean="0"/>
          </a:p>
          <a:p>
            <a:pPr lvl="1"/>
            <a:r>
              <a:rPr lang="en-US" dirty="0" err="1" smtClean="0"/>
              <a:t>Sayantan</a:t>
            </a:r>
            <a:r>
              <a:rPr lang="en-US" dirty="0" smtClean="0"/>
              <a:t> </a:t>
            </a:r>
            <a:r>
              <a:rPr lang="en-US" dirty="0" err="1" smtClean="0"/>
              <a:t>Choudhury</a:t>
            </a:r>
            <a:r>
              <a:rPr lang="en-US" dirty="0" smtClean="0"/>
              <a:t> (Nokia)</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12/1302 </a:t>
            </a:r>
            <a:r>
              <a:rPr lang="en-US" b="0" dirty="0" smtClean="0"/>
              <a:t>TXOP </a:t>
            </a:r>
            <a:r>
              <a:rPr lang="en-US" b="0" dirty="0" smtClean="0"/>
              <a:t>Truncation</a:t>
            </a:r>
          </a:p>
          <a:p>
            <a:pPr lvl="1"/>
            <a:r>
              <a:rPr lang="en-US" dirty="0" err="1" smtClean="0"/>
              <a:t>Yongho</a:t>
            </a:r>
            <a:r>
              <a:rPr lang="en-US" dirty="0" smtClean="0"/>
              <a:t> </a:t>
            </a:r>
            <a:r>
              <a:rPr lang="en-US" dirty="0" err="1" smtClean="0"/>
              <a:t>Seok</a:t>
            </a:r>
            <a:r>
              <a:rPr lang="en-US" dirty="0" smtClean="0"/>
              <a:t> (LG Electronics</a:t>
            </a:r>
            <a:r>
              <a:rPr lang="en-US" dirty="0" smtClean="0"/>
              <a:t>)</a:t>
            </a:r>
          </a:p>
          <a:p>
            <a:r>
              <a:rPr lang="en-US" dirty="0" smtClean="0"/>
              <a:t>12/1304 </a:t>
            </a:r>
            <a:r>
              <a:rPr lang="en-US" dirty="0" smtClean="0"/>
              <a:t>AID</a:t>
            </a:r>
            <a:r>
              <a:rPr lang="en-US" b="0" dirty="0" smtClean="0"/>
              <a:t> Assignment </a:t>
            </a:r>
            <a:r>
              <a:rPr lang="en-US" b="0" dirty="0" smtClean="0"/>
              <a:t>Protocol</a:t>
            </a:r>
          </a:p>
          <a:p>
            <a:pPr lvl="1"/>
            <a:r>
              <a:rPr lang="en-US" dirty="0" err="1" smtClean="0"/>
              <a:t>Yongho</a:t>
            </a:r>
            <a:r>
              <a:rPr lang="en-US" dirty="0" smtClean="0"/>
              <a:t> </a:t>
            </a:r>
            <a:r>
              <a:rPr lang="en-US" dirty="0" err="1" smtClean="0"/>
              <a:t>Seok</a:t>
            </a:r>
            <a:r>
              <a:rPr lang="en-US" dirty="0" smtClean="0"/>
              <a:t> (LG Electronics)</a:t>
            </a:r>
            <a:endParaRPr lang="en-US" b="0" dirty="0" smtClean="0"/>
          </a:p>
          <a:p>
            <a:pPr lvl="1"/>
            <a:endParaRPr lang="en-US" dirty="0" smtClean="0"/>
          </a:p>
          <a:p>
            <a:r>
              <a:rPr lang="en-US" dirty="0" smtClean="0"/>
              <a:t>12/1309 </a:t>
            </a:r>
            <a:r>
              <a:rPr lang="en-US" b="0" dirty="0" smtClean="0"/>
              <a:t>Non-TIM Mode </a:t>
            </a:r>
            <a:r>
              <a:rPr lang="en-US" b="0" dirty="0" smtClean="0"/>
              <a:t>Negotiation</a:t>
            </a:r>
          </a:p>
          <a:p>
            <a:pPr lvl="1"/>
            <a:r>
              <a:rPr lang="en-US" dirty="0" err="1" smtClean="0"/>
              <a:t>Kaiying</a:t>
            </a:r>
            <a:r>
              <a:rPr lang="en-US" dirty="0" smtClean="0"/>
              <a:t> </a:t>
            </a:r>
            <a:r>
              <a:rPr lang="en-US" dirty="0" err="1" smtClean="0"/>
              <a:t>Lv</a:t>
            </a:r>
            <a:r>
              <a:rPr lang="en-US" dirty="0" smtClean="0"/>
              <a:t> (ZTE Corp</a:t>
            </a:r>
            <a:r>
              <a:rPr lang="en-US" dirty="0" smtClean="0"/>
              <a:t>.)</a:t>
            </a:r>
          </a:p>
          <a:p>
            <a:r>
              <a:rPr lang="en-US" dirty="0" smtClean="0"/>
              <a:t>12/1310 </a:t>
            </a:r>
            <a:r>
              <a:rPr lang="en-US" b="0" dirty="0" smtClean="0"/>
              <a:t>PS-POLL TXOP Using RTS/CTS </a:t>
            </a:r>
            <a:r>
              <a:rPr lang="en-US" b="0" dirty="0" smtClean="0"/>
              <a:t>Protection</a:t>
            </a:r>
          </a:p>
          <a:p>
            <a:pPr lvl="1"/>
            <a:r>
              <a:rPr lang="en-US" dirty="0" err="1" smtClean="0"/>
              <a:t>Kaiying</a:t>
            </a:r>
            <a:r>
              <a:rPr lang="en-US" dirty="0" smtClean="0"/>
              <a:t> </a:t>
            </a:r>
            <a:r>
              <a:rPr lang="en-US" dirty="0" err="1" smtClean="0"/>
              <a:t>Lv</a:t>
            </a:r>
            <a:r>
              <a:rPr lang="en-US" dirty="0" smtClean="0"/>
              <a:t> (ZTE Corp.)</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447800"/>
            <a:ext cx="7772400" cy="5029200"/>
          </a:xfrm>
        </p:spPr>
        <p:txBody>
          <a:bodyPr/>
          <a:lstStyle/>
          <a:p>
            <a:r>
              <a:rPr lang="en-US" dirty="0" smtClean="0"/>
              <a:t>12/1311 </a:t>
            </a:r>
            <a:r>
              <a:rPr lang="en-US" b="0" dirty="0" smtClean="0"/>
              <a:t>Periodic channel </a:t>
            </a:r>
            <a:r>
              <a:rPr lang="en-US" b="0" dirty="0" smtClean="0"/>
              <a:t>access</a:t>
            </a:r>
          </a:p>
          <a:p>
            <a:pPr lvl="1"/>
            <a:r>
              <a:rPr lang="en-US" dirty="0" smtClean="0"/>
              <a:t>Young </a:t>
            </a:r>
            <a:r>
              <a:rPr lang="en-US" dirty="0" err="1" smtClean="0"/>
              <a:t>Hoon</a:t>
            </a:r>
            <a:r>
              <a:rPr lang="en-US" dirty="0" smtClean="0"/>
              <a:t> Kwon (</a:t>
            </a:r>
            <a:r>
              <a:rPr lang="en-US" dirty="0" err="1" smtClean="0"/>
              <a:t>Huawei</a:t>
            </a:r>
            <a:r>
              <a:rPr lang="en-US" dirty="0" smtClean="0"/>
              <a:t>)</a:t>
            </a:r>
          </a:p>
          <a:p>
            <a:r>
              <a:rPr lang="en-US" dirty="0" smtClean="0"/>
              <a:t>12/1315</a:t>
            </a:r>
            <a:r>
              <a:rPr lang="en-US" b="0" dirty="0" smtClean="0"/>
              <a:t> </a:t>
            </a:r>
            <a:r>
              <a:rPr lang="en-US" b="0" dirty="0" smtClean="0"/>
              <a:t>PAPR </a:t>
            </a:r>
            <a:r>
              <a:rPr lang="en-US" b="0" dirty="0" smtClean="0"/>
              <a:t>Reduction</a:t>
            </a:r>
          </a:p>
          <a:p>
            <a:pPr lvl="1"/>
            <a:r>
              <a:rPr lang="en-US" dirty="0" smtClean="0"/>
              <a:t>Ron </a:t>
            </a:r>
            <a:r>
              <a:rPr lang="en-US" dirty="0" err="1" smtClean="0"/>
              <a:t>Porat</a:t>
            </a:r>
            <a:r>
              <a:rPr lang="en-US" dirty="0" smtClean="0"/>
              <a:t> (Broadcom)</a:t>
            </a:r>
            <a:endParaRPr lang="en-US" b="0" dirty="0" smtClean="0"/>
          </a:p>
          <a:p>
            <a:r>
              <a:rPr lang="en-US" dirty="0" smtClean="0"/>
              <a:t>12/1338 </a:t>
            </a:r>
            <a:r>
              <a:rPr lang="en-US" b="0" dirty="0" smtClean="0"/>
              <a:t>frequency selective </a:t>
            </a:r>
            <a:r>
              <a:rPr lang="en-US" b="0" dirty="0" smtClean="0"/>
              <a:t>transmission</a:t>
            </a:r>
          </a:p>
          <a:p>
            <a:pPr lvl="1"/>
            <a:r>
              <a:rPr lang="en-US" dirty="0" smtClean="0"/>
              <a:t>Matthew Fischer (Broadcom</a:t>
            </a:r>
            <a:r>
              <a:rPr lang="en-US" dirty="0" smtClean="0"/>
              <a:t>)</a:t>
            </a:r>
          </a:p>
          <a:p>
            <a:r>
              <a:rPr lang="en-US" dirty="0" smtClean="0"/>
              <a:t>12/1313 </a:t>
            </a:r>
            <a:r>
              <a:rPr lang="en-US" b="0" dirty="0" smtClean="0"/>
              <a:t>1MHz Dup mode</a:t>
            </a:r>
          </a:p>
          <a:p>
            <a:pPr lvl="1"/>
            <a:r>
              <a:rPr lang="en-US" dirty="0" err="1" smtClean="0"/>
              <a:t>Hongyuan</a:t>
            </a:r>
            <a:r>
              <a:rPr lang="en-US" dirty="0" smtClean="0"/>
              <a:t> Zhang (Marvell)</a:t>
            </a:r>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3029</TotalTime>
  <Words>785</Words>
  <Application>Microsoft Office PowerPoint</Application>
  <PresentationFormat>On-screen Show (4:3)</PresentationFormat>
  <Paragraphs>192</Paragraphs>
  <Slides>17</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802-11-PathProtection</vt:lpstr>
      <vt:lpstr>Document</vt:lpstr>
      <vt:lpstr>IEEE 802.11ah Sub 1 GHz license-exempt operation Agenda for November 2012</vt:lpstr>
      <vt:lpstr>IEEE 802.11ah Agenda</vt:lpstr>
      <vt:lpstr>IEEE 802.11ah Agenda</vt:lpstr>
      <vt:lpstr>Submissions</vt:lpstr>
      <vt:lpstr>Submissions cont.</vt:lpstr>
      <vt:lpstr>Submissions</vt:lpstr>
      <vt:lpstr>Submissions</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332</cp:revision>
  <cp:lastPrinted>1998-02-10T13:28:06Z</cp:lastPrinted>
  <dcterms:created xsi:type="dcterms:W3CDTF">2009-11-09T00:32:22Z</dcterms:created>
  <dcterms:modified xsi:type="dcterms:W3CDTF">2012-11-12T03:54:02Z</dcterms:modified>
</cp:coreProperties>
</file>