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notesSlides/notesSlide3.xml" ContentType="application/vnd.openxmlformats-officedocument.presentationml.notesSlide+xml"/>
  <Default Extension="dotm" ContentType="application/vnd.ms-word.template.macroEnabled.12"/>
  <Default Extension="emf" ContentType="image/x-emf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.xml" ContentType="application/vnd.openxmlformats-officedocument.presentationml.slide+xml"/>
  <Default Extension="docm" ContentType="application/vnd.ms-word.document.macroEnabled.12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13" r:id="rId3"/>
    <p:sldId id="315" r:id="rId4"/>
    <p:sldId id="305" r:id="rId5"/>
    <p:sldId id="316" r:id="rId6"/>
    <p:sldId id="312" r:id="rId7"/>
    <p:sldId id="307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Mediatek" initials="M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FFFFCC"/>
    <a:srgbClr val="FFFFFF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717" autoAdjust="0"/>
    <p:restoredTop sz="98174" autoAdjust="0"/>
  </p:normalViewPr>
  <p:slideViewPr>
    <p:cSldViewPr>
      <p:cViewPr>
        <p:scale>
          <a:sx n="150" d="100"/>
          <a:sy n="150" d="100"/>
        </p:scale>
        <p:origin x="-7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92" y="-102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65788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213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0238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2AB0F4B-096F-4A5D-83DE-5928475D1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7950"/>
            <a:ext cx="7191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213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6838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086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22900" y="9001125"/>
            <a:ext cx="9271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C8DED9A4-D209-417A-9619-87AC7FCE3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9001125"/>
            <a:ext cx="719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19163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9538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050" y="296863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1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2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3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22285" y="6475413"/>
            <a:ext cx="621640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E4EAB4-D84D-4BA5-A7D9-951DAFFDA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22285" y="6475413"/>
            <a:ext cx="621640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C839F8-C957-4CBD-9CA8-7594D338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2285" y="6475413"/>
            <a:ext cx="6216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721FFE1-88BB-4632-B702-4E8CE65EC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33800" y="304800"/>
            <a:ext cx="48767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just"/>
            <a:r>
              <a:rPr lang="en-US" sz="1600" dirty="0" smtClean="0"/>
              <a:t>11-12-1335-00-</a:t>
            </a:r>
            <a:r>
              <a:rPr lang="en-US" sz="1600" dirty="0" smtClean="0"/>
              <a:t>02ah</a:t>
            </a:r>
            <a:r>
              <a:rPr lang="en-US" sz="1600" dirty="0" smtClean="0"/>
              <a:t>-SIG_field_overload_Indication</a:t>
            </a:r>
            <a:endParaRPr lang="en-US" sz="16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Office_Word_Macro-Enabled_Template111.dotm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Office_Word_Macro-Enabled_Document222.docm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package" Target="../embeddings/Microsoft_Office_Word_Macro-Enabled_Document333.docm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Pro%20HD:Users:Admin:Downloads:11-11-1137-11-00ah-specification-framework-for-tgah.docx!OLE_LINK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Garamond" pitchFamily="18" charset="0"/>
              </a:rPr>
              <a:t>SIG field Overload indication to support NDP Frames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Garamond" pitchFamily="18" charset="0"/>
              </a:rPr>
              <a:t>Date:</a:t>
            </a:r>
            <a:r>
              <a:rPr lang="en-US" sz="2000" b="0" dirty="0" smtClean="0">
                <a:latin typeface="Garamond" pitchFamily="18" charset="0"/>
              </a:rPr>
              <a:t> 2012-11-12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Garamond" pitchFamily="18" charset="0"/>
              </a:rPr>
              <a:t>Authors:</a:t>
            </a:r>
            <a:endParaRPr lang="en-US" sz="2000">
              <a:latin typeface="Garamond" pitchFamily="18" charset="0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1295400" y="2501900"/>
          <a:ext cx="6870700" cy="3517900"/>
        </p:xfrm>
        <a:graphic>
          <a:graphicData uri="http://schemas.openxmlformats.org/presentationml/2006/ole">
            <p:oleObj spid="_x0000_s1029" name="Template" r:id="rId4" imgW="8944560" imgH="45730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2</a:t>
            </a:fld>
            <a:endParaRPr lang="en-US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257300" y="1358900"/>
          <a:ext cx="6464300" cy="4584700"/>
        </p:xfrm>
        <a:graphic>
          <a:graphicData uri="http://schemas.openxmlformats.org/presentationml/2006/ole">
            <p:oleObj spid="_x0000_s13315" name="Macro-Enabled Template" r:id="rId4" imgW="8534400" imgH="60579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3</a:t>
            </a:fld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295400" y="990600"/>
          <a:ext cx="6451600" cy="5499100"/>
        </p:xfrm>
        <a:graphic>
          <a:graphicData uri="http://schemas.openxmlformats.org/presentationml/2006/ole">
            <p:oleObj spid="_x0000_s17411" name="Macro-Enabled Template" r:id="rId4" imgW="8521700" imgH="73025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029200"/>
          </a:xfrm>
        </p:spPr>
        <p:txBody>
          <a:bodyPr>
            <a:normAutofit/>
          </a:bodyPr>
          <a:lstStyle/>
          <a:p>
            <a:r>
              <a:rPr lang="en-US" b="0" dirty="0" smtClean="0"/>
              <a:t>11ah </a:t>
            </a:r>
            <a:r>
              <a:rPr lang="en-US" b="0" dirty="0" smtClean="0"/>
              <a:t>supports early indication of frames types in SIG field</a:t>
            </a:r>
          </a:p>
          <a:p>
            <a:r>
              <a:rPr lang="en-US" b="0" dirty="0" smtClean="0"/>
              <a:t>The early indication </a:t>
            </a:r>
            <a:r>
              <a:rPr lang="en-US" b="0" dirty="0" err="1" smtClean="0"/>
              <a:t>bit(s</a:t>
            </a:r>
            <a:r>
              <a:rPr lang="en-US" b="0" dirty="0" smtClean="0"/>
              <a:t>) indicates the SIG field is re-defined (overloading) for the NDP frame. </a:t>
            </a:r>
            <a:r>
              <a:rPr lang="en-US" sz="1800" b="0" dirty="0" smtClean="0"/>
              <a:t>(Disclaimer – the list below may grow)</a:t>
            </a:r>
            <a:endParaRPr lang="en-US" b="0" dirty="0" smtClean="0"/>
          </a:p>
          <a:p>
            <a:pPr lvl="1"/>
            <a:r>
              <a:rPr lang="en-US" sz="1800" b="0" dirty="0" smtClean="0"/>
              <a:t>Currently there are 6 (and may be more later) type of frames</a:t>
            </a:r>
            <a:r>
              <a:rPr lang="en-US" sz="1800" dirty="0" smtClean="0"/>
              <a:t>. </a:t>
            </a:r>
            <a:endParaRPr lang="en-US" sz="1800" b="0" dirty="0" smtClean="0"/>
          </a:p>
          <a:p>
            <a:pPr lvl="2"/>
            <a:r>
              <a:rPr lang="en-US" dirty="0" smtClean="0"/>
              <a:t>Control frames</a:t>
            </a:r>
          </a:p>
          <a:p>
            <a:pPr lvl="3"/>
            <a:r>
              <a:rPr lang="en-GB" sz="1400" dirty="0" smtClean="0"/>
              <a:t>4.4.2.1 Short ACK frame format</a:t>
            </a:r>
          </a:p>
          <a:p>
            <a:pPr lvl="3"/>
            <a:r>
              <a:rPr lang="en-GB" sz="1400" dirty="0" smtClean="0"/>
              <a:t>4.4.2.2 Short Block </a:t>
            </a:r>
            <a:r>
              <a:rPr lang="en-GB" sz="1400" dirty="0" err="1" smtClean="0"/>
              <a:t>Ack</a:t>
            </a:r>
            <a:r>
              <a:rPr lang="en-GB" sz="1400" dirty="0" smtClean="0"/>
              <a:t> (BA) frame format</a:t>
            </a:r>
          </a:p>
          <a:p>
            <a:pPr lvl="3"/>
            <a:r>
              <a:rPr lang="en-GB" sz="1400" dirty="0" smtClean="0"/>
              <a:t>4.4.2.3 Short CTS frame format</a:t>
            </a:r>
            <a:r>
              <a:rPr lang="en-US" sz="1400" dirty="0" smtClean="0"/>
              <a:t> </a:t>
            </a:r>
          </a:p>
          <a:p>
            <a:pPr lvl="3"/>
            <a:r>
              <a:rPr lang="en-GB" sz="1400" dirty="0" smtClean="0"/>
              <a:t>4.4.2.4 NDP PS-Poll frame format</a:t>
            </a:r>
            <a:r>
              <a:rPr lang="en-US" sz="1400" dirty="0" smtClean="0"/>
              <a:t>  </a:t>
            </a:r>
          </a:p>
          <a:p>
            <a:pPr lvl="2"/>
            <a:r>
              <a:rPr lang="en-US" dirty="0" smtClean="0"/>
              <a:t>Management Frames</a:t>
            </a:r>
          </a:p>
          <a:p>
            <a:pPr lvl="3"/>
            <a:r>
              <a:rPr lang="en-GB" sz="1400" dirty="0" smtClean="0"/>
              <a:t>4.4.1.2 NDP Probe Request frame format</a:t>
            </a:r>
          </a:p>
          <a:p>
            <a:pPr lvl="3"/>
            <a:r>
              <a:rPr lang="en-GB" sz="1400" dirty="0" smtClean="0"/>
              <a:t>4.4.1.3 Short </a:t>
            </a:r>
            <a:r>
              <a:rPr lang="en-GB" sz="1400" dirty="0" err="1" smtClean="0"/>
              <a:t>Beamforming</a:t>
            </a:r>
            <a:r>
              <a:rPr lang="en-GB" sz="1400" dirty="0" smtClean="0"/>
              <a:t> Report Poll frame format</a:t>
            </a:r>
            <a:r>
              <a:rPr lang="en-US" sz="1400" dirty="0" smtClean="0"/>
              <a:t> </a:t>
            </a:r>
          </a:p>
          <a:p>
            <a:pPr lvl="3"/>
            <a:endParaRPr lang="en-US" sz="105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029200"/>
          </a:xfrm>
        </p:spPr>
        <p:txBody>
          <a:bodyPr>
            <a:normAutofit/>
          </a:bodyPr>
          <a:lstStyle/>
          <a:p>
            <a:pPr lvl="3"/>
            <a:endParaRPr lang="en-US" sz="1000" dirty="0" smtClean="0"/>
          </a:p>
          <a:p>
            <a:r>
              <a:rPr lang="en-US" sz="1800" b="0" dirty="0" smtClean="0"/>
              <a:t>Previously, it was thought that unused MCS indices in SIG field can be used to indicate NDP frames</a:t>
            </a:r>
          </a:p>
          <a:p>
            <a:pPr lvl="2"/>
            <a:r>
              <a:rPr lang="en-US" sz="1600" dirty="0" smtClean="0"/>
              <a:t>MCS 11-15 </a:t>
            </a:r>
          </a:p>
          <a:p>
            <a:r>
              <a:rPr lang="en-US" dirty="0" smtClean="0"/>
              <a:t>But there is not even enough indices for all the NDP frames defined in the current specification </a:t>
            </a:r>
          </a:p>
          <a:p>
            <a:r>
              <a:rPr lang="en-US" dirty="0" smtClean="0"/>
              <a:t>Propose to define a bit in SIG field for early indication of NDP frames</a:t>
            </a:r>
          </a:p>
          <a:p>
            <a:pPr lvl="1"/>
            <a:r>
              <a:rPr lang="en-US" dirty="0" smtClean="0"/>
              <a:t>There are three reserved bits in the 1Mhz SIG field and more in the 2Mhz SIG field</a:t>
            </a:r>
          </a:p>
          <a:p>
            <a:pPr lvl="1"/>
            <a:r>
              <a:rPr lang="en-US" dirty="0" smtClean="0"/>
              <a:t>A subtype field determines the number of NDP frames will be discussed later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1 MHz SIG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057400" y="1532529"/>
          <a:ext cx="5149850" cy="4792071"/>
        </p:xfrm>
        <a:graphic>
          <a:graphicData uri="http://schemas.openxmlformats.org/presentationml/2006/ole">
            <p:oleObj spid="_x0000_s8195" name="Document" r:id="rId3" imgW="6032278" imgH="5613193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0195"/>
          </a:xfrm>
        </p:spPr>
        <p:txBody>
          <a:bodyPr/>
          <a:lstStyle/>
          <a:p>
            <a:r>
              <a:rPr lang="en-US" sz="2200" dirty="0" smtClean="0"/>
              <a:t>Approved: To have have one bit in the SIG field to indicate a frame </a:t>
            </a:r>
            <a:r>
              <a:rPr lang="en-US" sz="2200" smtClean="0"/>
              <a:t>is MAC NDP </a:t>
            </a:r>
            <a:r>
              <a:rPr lang="en-US" sz="2200" dirty="0" smtClean="0"/>
              <a:t>frame?</a:t>
            </a:r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Abstain</a:t>
            </a:r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27748</TotalTime>
  <Words>306</Words>
  <Application>Microsoft Macintosh PowerPoint</Application>
  <PresentationFormat>On-screen Show (4:3)</PresentationFormat>
  <Paragraphs>52</Paragraphs>
  <Slides>7</Slides>
  <Notes>3</Notes>
  <HiddenSlides>0</HiddenSlides>
  <MMClips>0</MMClips>
  <ScaleCrop>false</ScaleCrop>
  <HeadingPairs>
    <vt:vector size="8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ACcord Submission Template</vt:lpstr>
      <vt:lpstr>Pro HD:Users:Admin:Downloads:11-11-1137-11-00ah-specification-framework-for-tgah.docx!OLE_LINK2</vt:lpstr>
      <vt:lpstr>Template</vt:lpstr>
      <vt:lpstr>Macro-Enabled Template</vt:lpstr>
      <vt:lpstr>SIG field Overload indication to support NDP Frames</vt:lpstr>
      <vt:lpstr>Slide 2</vt:lpstr>
      <vt:lpstr>Slide 3</vt:lpstr>
      <vt:lpstr>Overview</vt:lpstr>
      <vt:lpstr>Proposal</vt:lpstr>
      <vt:lpstr>1 MHz SIG Field</vt:lpstr>
      <vt:lpstr>Motion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Ack Frame</dc:title>
  <dc:creator>Yong Liu</dc:creator>
  <cp:lastModifiedBy>Chao-Chun Wang</cp:lastModifiedBy>
  <cp:revision>1070</cp:revision>
  <cp:lastPrinted>1998-02-10T13:28:06Z</cp:lastPrinted>
  <dcterms:created xsi:type="dcterms:W3CDTF">2012-11-14T02:50:36Z</dcterms:created>
  <dcterms:modified xsi:type="dcterms:W3CDTF">2012-11-14T03:22:01Z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-924643155</vt:i4>
  </property>
  <property fmtid="{D5CDD505-2E9C-101B-9397-08002B2CF9AE}" pid="3" name="_NewReviewCycle">
    <vt:lpwstr/>
  </property>
  <property fmtid="{D5CDD505-2E9C-101B-9397-08002B2CF9AE}" pid="4" name="_EmailSubject">
    <vt:lpwstr>EXTEND SIG overload for beacon frame proposal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-236555939</vt:i4>
  </property>
</Properties>
</file>