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2" r:id="rId5"/>
    <p:sldId id="263" r:id="rId6"/>
    <p:sldId id="265" r:id="rId7"/>
    <p:sldId id="266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24" y="-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itchFamily="34" charset="0"/>
              <a:buChar char="•"/>
              <a:defRPr/>
            </a:lvl1pPr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2"/>
            <a:ext cx="80025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0" algn="l"/>
                <a:tab pos="4002088" algn="ctr"/>
                <a:tab pos="7885113" algn="r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	Slide </a:t>
            </a:r>
            <a:fld id="{2F86464B-C0FA-4786-9800-863757CE7063}" type="slidenum">
              <a:rPr lang="en-GB" sz="1200" smtClean="0">
                <a:solidFill>
                  <a:srgbClr val="000000"/>
                </a:solidFill>
              </a:rPr>
              <a:pPr>
                <a:tabLst>
                  <a:tab pos="0" algn="l"/>
                  <a:tab pos="4002088" algn="ctr"/>
                  <a:tab pos="7885113" algn="r"/>
                  <a:tab pos="8229600" algn="l"/>
                  <a:tab pos="9144000" algn="l"/>
                  <a:tab pos="10058400" algn="l"/>
                </a:tabLst>
              </a:pPr>
              <a:t>‹#›</a:t>
            </a:fld>
            <a:r>
              <a:rPr lang="en-GB" sz="1200" dirty="0" smtClean="0">
                <a:solidFill>
                  <a:srgbClr val="000000"/>
                </a:solidFill>
              </a:rPr>
              <a:t>	Dwight Smith, Motorola Mobility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85800" y="357166"/>
            <a:ext cx="79248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777163" algn="r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 2012	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11-12/1332r0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Other 802.11 Service Discovery Concepts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2012-11-12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4350" y="2279650"/>
          <a:ext cx="7915275" cy="2430463"/>
        </p:xfrm>
        <a:graphic>
          <a:graphicData uri="http://schemas.openxmlformats.org/presentationml/2006/ole">
            <p:oleObj spid="_x0000_s3075" name="Document" r:id="rId4" imgW="8267030" imgH="2534496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is to provide informative background of other Service Discovery concepts within the 802.11 WLAN domain.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Services in 802.11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Access to Network Connectivity (e.g. Internet)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Tunneled Direct Link Setup (TDLS)</a:t>
            </a:r>
          </a:p>
          <a:p>
            <a:pPr marL="1598613" lvl="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err="1" smtClean="0"/>
              <a:t>TGah</a:t>
            </a:r>
            <a:r>
              <a:rPr lang="en-US" dirty="0" smtClean="0"/>
              <a:t> - Short Beacon Frame proposal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err="1" smtClean="0"/>
              <a:t>TGai</a:t>
            </a:r>
            <a:r>
              <a:rPr lang="en-US" dirty="0" smtClean="0"/>
              <a:t> - FILS Discovery Frame proposal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Access to Network Connectivity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This is the primary use of WLAN today - access to the Internet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Service Discovery involves Scanning Process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Passive Scanning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AP uses Beacon to Advertise availability to Network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STAs respond to Beacon and Request Access to the Network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Active Scanning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STAs send probes looking for APs to respond (look for supplier)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APs respond where Service Features match query in Probe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Tunneled Direct Link Setup (TDLS)</a:t>
            </a:r>
            <a:br>
              <a:rPr lang="en-US" dirty="0" smtClean="0"/>
            </a:br>
            <a:r>
              <a:rPr lang="en-US" sz="1200" dirty="0" smtClean="0">
                <a:solidFill>
                  <a:srgbClr val="C00000"/>
                </a:solidFill>
              </a:rPr>
              <a:t>Based on the 802.11z amendment - included in 802.11-2012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TDLS Discovery used to locate supporting devices</a:t>
            </a:r>
          </a:p>
          <a:p>
            <a:pPr lvl="1"/>
            <a:r>
              <a:rPr lang="en-US" dirty="0" smtClean="0"/>
              <a:t>TDLS Discovery Request sent encapsulated in a Data Frame</a:t>
            </a:r>
          </a:p>
          <a:p>
            <a:pPr lvl="2"/>
            <a:r>
              <a:rPr lang="en-US" dirty="0" smtClean="0"/>
              <a:t>Sent thru AP with Peer STA or Broadcast address</a:t>
            </a:r>
          </a:p>
          <a:p>
            <a:pPr lvl="2"/>
            <a:r>
              <a:rPr lang="en-US" dirty="0" smtClean="0"/>
              <a:t>Alternative Setup approaches possible when peer STA is known</a:t>
            </a:r>
          </a:p>
          <a:p>
            <a:pPr lvl="1"/>
            <a:r>
              <a:rPr lang="en-US" dirty="0" smtClean="0"/>
              <a:t>TDLS Discovery Response sent directly to originating STA  </a:t>
            </a:r>
          </a:p>
          <a:p>
            <a:pPr lvl="1"/>
            <a:r>
              <a:rPr lang="en-US" dirty="0" smtClean="0"/>
              <a:t>Peer devices must be operating in same BSS 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- Short Beacon Frame</a:t>
            </a:r>
            <a:br>
              <a:rPr lang="en-US" dirty="0" smtClean="0"/>
            </a:br>
            <a:r>
              <a:rPr lang="en-US" sz="1200" dirty="0" smtClean="0">
                <a:solidFill>
                  <a:srgbClr val="C00000"/>
                </a:solidFill>
              </a:rPr>
              <a:t>Information from </a:t>
            </a:r>
            <a:r>
              <a:rPr lang="en-US" sz="1200" dirty="0" err="1" smtClean="0">
                <a:solidFill>
                  <a:srgbClr val="C00000"/>
                </a:solidFill>
              </a:rPr>
              <a:t>TGah</a:t>
            </a:r>
            <a:r>
              <a:rPr lang="en-US" sz="1200" dirty="0" smtClean="0">
                <a:solidFill>
                  <a:srgbClr val="C00000"/>
                </a:solidFill>
              </a:rPr>
              <a:t> Specification Framework (doc 11-11-1137r11)</a:t>
            </a:r>
            <a:endParaRPr lang="en-US" sz="12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 is for AP to periodically send a Short Beacon</a:t>
            </a:r>
          </a:p>
          <a:p>
            <a:pPr lvl="1"/>
            <a:r>
              <a:rPr lang="en-US" dirty="0" smtClean="0"/>
              <a:t>Would Help STAs exiting sleep locate the full Beacon</a:t>
            </a:r>
          </a:p>
          <a:p>
            <a:pPr lvl="1"/>
            <a:r>
              <a:rPr lang="en-US" dirty="0" smtClean="0"/>
              <a:t>Would Occur Regularly within the inter-Beacon interval</a:t>
            </a:r>
          </a:p>
          <a:p>
            <a:r>
              <a:rPr lang="en-US" dirty="0" smtClean="0"/>
              <a:t>STAs receiving this frame</a:t>
            </a:r>
          </a:p>
          <a:p>
            <a:pPr lvl="1"/>
            <a:r>
              <a:rPr lang="en-US" dirty="0" smtClean="0"/>
              <a:t>Could quickly know if they had the AP/BSS they were looking for</a:t>
            </a:r>
            <a:endParaRPr lang="en-US" dirty="0"/>
          </a:p>
        </p:txBody>
      </p:sp>
      <p:pic>
        <p:nvPicPr>
          <p:cNvPr id="12" name="Picture 11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467167" y="4419600"/>
            <a:ext cx="6209665" cy="165735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TGai</a:t>
            </a:r>
            <a:r>
              <a:rPr lang="en-US" dirty="0" smtClean="0"/>
              <a:t> - FILS Discovery Frame</a:t>
            </a:r>
            <a:br>
              <a:rPr lang="en-US" dirty="0" smtClean="0"/>
            </a:br>
            <a:r>
              <a:rPr lang="en-US" sz="1200" dirty="0" smtClean="0">
                <a:solidFill>
                  <a:srgbClr val="C00000"/>
                </a:solidFill>
              </a:rPr>
              <a:t>Information from </a:t>
            </a:r>
            <a:r>
              <a:rPr lang="en-US" sz="1200" dirty="0" err="1" smtClean="0">
                <a:solidFill>
                  <a:srgbClr val="C00000"/>
                </a:solidFill>
              </a:rPr>
              <a:t>TGai</a:t>
            </a:r>
            <a:r>
              <a:rPr lang="en-US" sz="1200" dirty="0" smtClean="0">
                <a:solidFill>
                  <a:srgbClr val="C00000"/>
                </a:solidFill>
              </a:rPr>
              <a:t> Specification Framework (doc 11-12-0151r13)</a:t>
            </a:r>
            <a:endParaRPr lang="en-US" sz="12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Idea is for AP to periodically send a Short Beacon</a:t>
            </a:r>
          </a:p>
          <a:p>
            <a:pPr lvl="1"/>
            <a:r>
              <a:rPr lang="en-US" dirty="0" smtClean="0"/>
              <a:t>Permits unassociated STAs to improve time to Discover APs</a:t>
            </a:r>
          </a:p>
          <a:p>
            <a:pPr lvl="1"/>
            <a:r>
              <a:rPr lang="en-US" dirty="0" smtClean="0"/>
              <a:t>Would Occur Regularly within the inter-Beacon </a:t>
            </a:r>
            <a:r>
              <a:rPr lang="en-US" dirty="0" smtClean="0"/>
              <a:t>interval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May Provide Info on Other Scan Targets</a:t>
            </a:r>
          </a:p>
          <a:p>
            <a:pPr lvl="1"/>
            <a:r>
              <a:rPr lang="en-US" dirty="0" smtClean="0"/>
              <a:t>Help STA set its channel switching for known APs</a:t>
            </a:r>
          </a:p>
          <a:p>
            <a:pPr lvl="4"/>
            <a:endParaRPr lang="en-US" dirty="0" smtClean="0"/>
          </a:p>
          <a:p>
            <a:r>
              <a:rPr lang="en-US" dirty="0" err="1" smtClean="0"/>
              <a:t>TGai</a:t>
            </a:r>
            <a:r>
              <a:rPr lang="en-US" dirty="0" smtClean="0"/>
              <a:t> </a:t>
            </a:r>
            <a:r>
              <a:rPr lang="en-US" dirty="0" smtClean="0"/>
              <a:t>group is discussing role and info to be carried</a:t>
            </a:r>
          </a:p>
          <a:p>
            <a:pPr lvl="1"/>
            <a:r>
              <a:rPr lang="en-US" dirty="0" smtClean="0"/>
              <a:t>If it carried enough Info for association - almost as big as </a:t>
            </a:r>
            <a:r>
              <a:rPr lang="en-US" dirty="0" smtClean="0"/>
              <a:t>beacon</a:t>
            </a:r>
          </a:p>
          <a:p>
            <a:pPr lvl="5"/>
            <a:endParaRPr lang="en-US" dirty="0" smtClean="0"/>
          </a:p>
          <a:p>
            <a:r>
              <a:rPr lang="en-US" dirty="0" err="1" smtClean="0"/>
              <a:t>TGai</a:t>
            </a:r>
            <a:r>
              <a:rPr lang="en-US" dirty="0" smtClean="0"/>
              <a:t> did look at </a:t>
            </a:r>
            <a:r>
              <a:rPr lang="en-US" dirty="0" err="1" smtClean="0"/>
              <a:t>TGah</a:t>
            </a:r>
            <a:r>
              <a:rPr lang="en-US" dirty="0" smtClean="0"/>
              <a:t> Short Beacon</a:t>
            </a:r>
          </a:p>
          <a:p>
            <a:pPr lvl="1"/>
            <a:r>
              <a:rPr lang="en-US" dirty="0" smtClean="0"/>
              <a:t>Different type of STAs involved (associated -</a:t>
            </a:r>
            <a:r>
              <a:rPr lang="en-US" dirty="0" err="1" smtClean="0"/>
              <a:t>vs</a:t>
            </a:r>
            <a:r>
              <a:rPr lang="en-US" dirty="0" smtClean="0"/>
              <a:t>- unassociated)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Considerations &amp; Possible Impacts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TDLS Discovery utilizes a request resent from AP</a:t>
            </a:r>
          </a:p>
          <a:p>
            <a:pPr lvl="1"/>
            <a:r>
              <a:rPr lang="en-US" dirty="0" smtClean="0"/>
              <a:t>Searching for a supporting device within same BSS</a:t>
            </a:r>
          </a:p>
          <a:p>
            <a:pPr lvl="4"/>
            <a:endParaRPr lang="en-US" dirty="0" smtClean="0"/>
          </a:p>
          <a:p>
            <a:r>
              <a:rPr lang="en-US" dirty="0" err="1" smtClean="0"/>
              <a:t>TGah</a:t>
            </a:r>
            <a:r>
              <a:rPr lang="en-US" dirty="0" smtClean="0"/>
              <a:t> and </a:t>
            </a:r>
            <a:r>
              <a:rPr lang="en-US" dirty="0" err="1" smtClean="0"/>
              <a:t>TGai</a:t>
            </a:r>
            <a:r>
              <a:rPr lang="en-US" dirty="0" smtClean="0"/>
              <a:t> </a:t>
            </a:r>
            <a:r>
              <a:rPr lang="en-US" dirty="0" smtClean="0"/>
              <a:t>helping STAs find the AP</a:t>
            </a:r>
          </a:p>
          <a:p>
            <a:pPr lvl="1"/>
            <a:r>
              <a:rPr lang="en-US" dirty="0" smtClean="0"/>
              <a:t>They differ in association states of STAs doing </a:t>
            </a:r>
            <a:r>
              <a:rPr lang="en-US" dirty="0" smtClean="0"/>
              <a:t>scans</a:t>
            </a:r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PAD ‘Service Discovery’ - info for generalized search</a:t>
            </a:r>
          </a:p>
          <a:p>
            <a:pPr lvl="1"/>
            <a:r>
              <a:rPr lang="en-US" dirty="0" smtClean="0"/>
              <a:t>Need to describe service and means to distribute info</a:t>
            </a:r>
          </a:p>
          <a:p>
            <a:pPr lvl="1"/>
            <a:r>
              <a:rPr lang="en-US" dirty="0" smtClean="0"/>
              <a:t>Network Access is one service that relates to </a:t>
            </a:r>
            <a:r>
              <a:rPr lang="en-US" dirty="0" err="1" smtClean="0"/>
              <a:t>TGah</a:t>
            </a:r>
            <a:r>
              <a:rPr lang="en-US" dirty="0" smtClean="0"/>
              <a:t> and </a:t>
            </a:r>
            <a:r>
              <a:rPr lang="en-US" dirty="0" err="1" smtClean="0"/>
              <a:t>TGai</a:t>
            </a:r>
            <a:r>
              <a:rPr lang="en-US" dirty="0" smtClean="0"/>
              <a:t> work</a:t>
            </a:r>
          </a:p>
          <a:p>
            <a:pPr lvl="1"/>
            <a:r>
              <a:rPr lang="en-US" dirty="0" smtClean="0"/>
              <a:t>TDLS Discovery has a constrained search </a:t>
            </a:r>
            <a:r>
              <a:rPr lang="en-US" dirty="0" smtClean="0"/>
              <a:t>approach</a:t>
            </a:r>
            <a:endParaRPr lang="en-US" dirty="0" smtClean="0"/>
          </a:p>
          <a:p>
            <a:pPr lvl="4"/>
            <a:endParaRPr lang="en-US" dirty="0" smtClean="0"/>
          </a:p>
          <a:p>
            <a:r>
              <a:rPr lang="en-US" dirty="0" smtClean="0"/>
              <a:t>Sending Data may not be the Big Issue</a:t>
            </a:r>
          </a:p>
          <a:p>
            <a:pPr lvl="1"/>
            <a:r>
              <a:rPr lang="en-US" dirty="0" smtClean="0"/>
              <a:t>Scanning Approaches may become the Awkward activity</a:t>
            </a:r>
          </a:p>
          <a:p>
            <a:pPr lvl="1"/>
            <a:r>
              <a:rPr lang="en-US" dirty="0" smtClean="0"/>
              <a:t>D</a:t>
            </a:r>
            <a:r>
              <a:rPr lang="en-US" dirty="0" smtClean="0"/>
              <a:t>irecting scanning sequences may </a:t>
            </a:r>
            <a:r>
              <a:rPr lang="en-US" smtClean="0"/>
              <a:t>affect detection </a:t>
            </a:r>
            <a:r>
              <a:rPr lang="en-US" smtClean="0"/>
              <a:t>Interoperability 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[PP template]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[PP template]</Template>
  <TotalTime>2993</TotalTime>
  <Words>519</Words>
  <Application>Microsoft Office PowerPoint</Application>
  <PresentationFormat>On-screen Show (4:3)</PresentationFormat>
  <Paragraphs>95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[PP template]</vt:lpstr>
      <vt:lpstr>Document</vt:lpstr>
      <vt:lpstr>Other 802.11 Service Discovery Concepts</vt:lpstr>
      <vt:lpstr>Abstract</vt:lpstr>
      <vt:lpstr>Services in 802.11</vt:lpstr>
      <vt:lpstr>Access to Network Connectivity</vt:lpstr>
      <vt:lpstr>Tunneled Direct Link Setup (TDLS) Based on the 802.11z amendment - included in 802.11-2012</vt:lpstr>
      <vt:lpstr>TGah - Short Beacon Frame Information from TGah Specification Framework (doc 11-11-1137r11)</vt:lpstr>
      <vt:lpstr>TGai - FILS Discovery Frame Information from TGai Specification Framework (doc 11-12-0151r13)</vt:lpstr>
      <vt:lpstr>Considerations &amp; Possible Impacts</vt:lpstr>
    </vt:vector>
  </TitlesOfParts>
  <Company>Motorola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Other 802.11 Discovery Concepts</dc:title>
  <dc:creator>Dwight Smith</dc:creator>
  <cp:lastModifiedBy>Dwight Smith</cp:lastModifiedBy>
  <cp:revision>4</cp:revision>
  <cp:lastPrinted>1601-01-01T00:00:00Z</cp:lastPrinted>
  <dcterms:created xsi:type="dcterms:W3CDTF">2012-11-05T18:14:24Z</dcterms:created>
  <dcterms:modified xsi:type="dcterms:W3CDTF">2012-11-09T13:31:06Z</dcterms:modified>
</cp:coreProperties>
</file>