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dotm" ContentType="application/vnd.ms-word.template.macroEnabled.12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0"/>
  </p:notesMasterIdLst>
  <p:handoutMasterIdLst>
    <p:handoutMasterId r:id="rId21"/>
  </p:handoutMasterIdLst>
  <p:sldIdLst>
    <p:sldId id="512" r:id="rId6"/>
    <p:sldId id="513" r:id="rId7"/>
    <p:sldId id="514" r:id="rId8"/>
    <p:sldId id="457" r:id="rId9"/>
    <p:sldId id="463" r:id="rId10"/>
    <p:sldId id="485" r:id="rId11"/>
    <p:sldId id="482" r:id="rId12"/>
    <p:sldId id="484" r:id="rId13"/>
    <p:sldId id="509" r:id="rId14"/>
    <p:sldId id="510" r:id="rId15"/>
    <p:sldId id="511" r:id="rId16"/>
    <p:sldId id="501" r:id="rId17"/>
    <p:sldId id="508" r:id="rId18"/>
    <p:sldId id="505" r:id="rId19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99FF33"/>
    <a:srgbClr val="0000FF"/>
    <a:srgbClr val="0073AC"/>
    <a:srgbClr val="43A361"/>
    <a:srgbClr val="996633"/>
    <a:srgbClr val="CCFF33"/>
    <a:srgbClr val="C2DCC3"/>
    <a:srgbClr val="C1D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3" autoAdjust="0"/>
    <p:restoredTop sz="94660" autoAdjust="0"/>
  </p:normalViewPr>
  <p:slideViewPr>
    <p:cSldViewPr>
      <p:cViewPr>
        <p:scale>
          <a:sx n="79" d="100"/>
          <a:sy n="79" d="100"/>
        </p:scale>
        <p:origin x="-816" y="-318"/>
      </p:cViewPr>
      <p:guideLst>
        <p:guide orient="horz" pos="845"/>
        <p:guide pos="4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2" d="100"/>
          <a:sy n="112" d="100"/>
        </p:scale>
        <p:origin x="-1680" y="-90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042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1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98" y="6726461"/>
            <a:ext cx="545759" cy="14285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98" y="6726461"/>
            <a:ext cx="545759" cy="14285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0249F008-9ECD-4290-9C5D-7E69B2AC227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DAB31-59AD-4F23-91ED-D5C760CE790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2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DAB31-59AD-4F23-91ED-D5C760CE790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82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DAB31-59AD-4F23-91ED-D5C760CE790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68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0370" y="6475413"/>
            <a:ext cx="1946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Simone Merlin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483283" y="240268"/>
            <a:ext cx="33376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802.11-12/1323r0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66089" y="271046"/>
            <a:ext cx="17399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November 2012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359737" y="6475413"/>
            <a:ext cx="926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ko-KR" sz="1400" dirty="0">
                <a:ea typeface="굴림" pitchFamily="34" charset="-127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Word_Macro-Enabled_Template1.dot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Macro-Enabled_Document3.docm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Relays for 802.11ah</a:t>
            </a:r>
            <a:endParaRPr lang="en-US" dirty="0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2012-11-12</a:t>
            </a:r>
          </a:p>
        </p:txBody>
      </p:sp>
      <p:graphicFrame>
        <p:nvGraphicFramePr>
          <p:cNvPr id="1434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469187"/>
              </p:ext>
            </p:extLst>
          </p:nvPr>
        </p:nvGraphicFramePr>
        <p:xfrm>
          <a:off x="1443038" y="2020888"/>
          <a:ext cx="6823075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Template" r:id="rId5" imgW="9013320" imgH="5994000" progId="Word.TemplateMacroEnabled.12">
                  <p:embed/>
                </p:oleObj>
              </mc:Choice>
              <mc:Fallback>
                <p:oleObj name="Template" r:id="rId5" imgW="9013320" imgH="5994000" progId="Word.Template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2020888"/>
                        <a:ext cx="6823075" cy="458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79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Optimization on Fame </a:t>
            </a:r>
            <a:r>
              <a:rPr lang="en-US" altLang="ko-KR" dirty="0" smtClean="0"/>
              <a:t>Delivery </a:t>
            </a:r>
            <a:r>
              <a:rPr lang="en-US" altLang="ko-KR" dirty="0"/>
              <a:t>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Relay may have to distribute MSDUs from </a:t>
            </a:r>
            <a:r>
              <a:rPr lang="en-US" altLang="ko-KR" sz="1800" dirty="0" smtClean="0"/>
              <a:t>AP to multiple STAs</a:t>
            </a:r>
            <a:endParaRPr lang="en-US" altLang="ko-KR" sz="1800" dirty="0"/>
          </a:p>
          <a:p>
            <a:r>
              <a:rPr lang="en-US" altLang="ko-KR" sz="1800" dirty="0"/>
              <a:t>All the MSDUs can be packed in a A-MSDU from </a:t>
            </a:r>
            <a:r>
              <a:rPr lang="en-US" altLang="ko-KR" sz="1800" dirty="0" smtClean="0"/>
              <a:t>AP to relay  </a:t>
            </a:r>
          </a:p>
          <a:p>
            <a:r>
              <a:rPr lang="en-US" altLang="ko-KR" sz="1600" dirty="0" smtClean="0"/>
              <a:t>From DS </a:t>
            </a:r>
          </a:p>
          <a:p>
            <a:pPr lvl="1"/>
            <a:r>
              <a:rPr lang="en-US" altLang="ko-KR" sz="1400" dirty="0" smtClean="0"/>
              <a:t>STA transmits frames using 3 Address format </a:t>
            </a:r>
          </a:p>
          <a:p>
            <a:pPr lvl="2"/>
            <a:r>
              <a:rPr lang="en-US" altLang="ko-KR" sz="1200" dirty="0" smtClean="0"/>
              <a:t>A1: Relay Address, A2: STA Address, A3: Destination Address</a:t>
            </a:r>
          </a:p>
          <a:p>
            <a:pPr lvl="1"/>
            <a:r>
              <a:rPr lang="en-US" altLang="ko-KR" sz="1400" dirty="0" smtClean="0"/>
              <a:t>AP transmits frames using A-MSDU format </a:t>
            </a:r>
          </a:p>
          <a:p>
            <a:pPr lvl="2"/>
            <a:r>
              <a:rPr lang="en-US" altLang="ko-KR" sz="1200" dirty="0" smtClean="0"/>
              <a:t>A1: Relay Address, A2: AP Address, A3: BSSID Address </a:t>
            </a:r>
          </a:p>
          <a:p>
            <a:pPr lvl="2"/>
            <a:r>
              <a:rPr lang="en-US" altLang="ko-KR" sz="1200" dirty="0" smtClean="0"/>
              <a:t>DA in A-MSDU: STA Address, SA in A-MSDU: DS Address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오른쪽 화살표 8"/>
          <p:cNvSpPr/>
          <p:nvPr/>
        </p:nvSpPr>
        <p:spPr bwMode="auto">
          <a:xfrm rot="10800000">
            <a:off x="1143000" y="4648198"/>
            <a:ext cx="5943600" cy="228601"/>
          </a:xfrm>
          <a:prstGeom prst="rightArrow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4876800"/>
            <a:ext cx="79343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37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 be competitive, 11ah must define a relay procedure: </a:t>
            </a:r>
          </a:p>
          <a:p>
            <a:pPr lvl="1"/>
            <a:r>
              <a:rPr lang="en-US" sz="1800" dirty="0" smtClean="0"/>
              <a:t>Allows for range extension </a:t>
            </a:r>
          </a:p>
          <a:p>
            <a:pPr lvl="1"/>
            <a:r>
              <a:rPr lang="en-US" sz="1800" dirty="0" smtClean="0"/>
              <a:t>Allows for improved link budget and energy saving at STAs</a:t>
            </a:r>
          </a:p>
          <a:p>
            <a:pPr lvl="2"/>
            <a:r>
              <a:rPr lang="en-US" sz="1600" dirty="0" smtClean="0"/>
              <a:t>Higher MCS and hence lower length transmissions can be used at STAs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Relay is an entity that logically includes a STA (to connecting with a parent AP) and an AP (STAs can associate with it)</a:t>
            </a:r>
          </a:p>
          <a:p>
            <a:pPr lvl="1"/>
            <a:r>
              <a:rPr lang="en-US" sz="1800" dirty="0" smtClean="0"/>
              <a:t>Forwarding can use the backward learning bridge principle and use 4 addresses</a:t>
            </a:r>
          </a:p>
          <a:p>
            <a:pPr lvl="1"/>
            <a:r>
              <a:rPr lang="en-US" sz="1800" dirty="0" smtClean="0"/>
              <a:t>Use of A-MSDU improves efficiency, by aggregating packets to/from multiple sources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4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define a relay entity which constitutes of R-STA and an R-AP as described in slides 7?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 relay should include root AP’s SSID in Beacon/Probe Response frames?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32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frame delivery mechanism using A-MSDU format between AP and Relay? 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635774"/>
              </p:ext>
            </p:extLst>
          </p:nvPr>
        </p:nvGraphicFramePr>
        <p:xfrm>
          <a:off x="1263650" y="1358900"/>
          <a:ext cx="6461125" cy="456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Macro-Enabled Template" r:id="rId5" imgW="8513727" imgH="6022059" progId="Word.DocumentMacroEnabled.12">
                  <p:embed/>
                </p:oleObj>
              </mc:Choice>
              <mc:Fallback>
                <p:oleObj name="Macro-Enabled Template" r:id="rId5" imgW="8513727" imgH="6022059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1358900"/>
                        <a:ext cx="6461125" cy="456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C6D8EBD-BD29-49CB-967A-EC7ACA1304B8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35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756C4378-CC44-4374-A503-D031F1E00FF5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563907"/>
              </p:ext>
            </p:extLst>
          </p:nvPr>
        </p:nvGraphicFramePr>
        <p:xfrm>
          <a:off x="1301750" y="1001713"/>
          <a:ext cx="6453188" cy="550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Macro-Enabled Template" r:id="rId4" imgW="8534077" imgH="7300249" progId="Word.DocumentMacroEnabled.12">
                  <p:embed/>
                </p:oleObj>
              </mc:Choice>
              <mc:Fallback>
                <p:oleObj name="Macro-Enabled Template" r:id="rId4" imgW="8534077" imgH="7300249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001713"/>
                        <a:ext cx="6453188" cy="550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932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Need for Relays in 11ah</a:t>
            </a:r>
          </a:p>
          <a:p>
            <a:pPr lvl="1"/>
            <a:r>
              <a:rPr lang="en-US" sz="1800" dirty="0" smtClean="0"/>
              <a:t>Extend the range for AP </a:t>
            </a:r>
            <a:r>
              <a:rPr lang="en-US" sz="1800" dirty="0"/>
              <a:t>-</a:t>
            </a:r>
            <a:r>
              <a:rPr lang="en-US" sz="1800" dirty="0" smtClean="0"/>
              <a:t>STA link </a:t>
            </a:r>
          </a:p>
          <a:p>
            <a:pPr lvl="2"/>
            <a:r>
              <a:rPr lang="en-US" sz="1600" dirty="0" smtClean="0"/>
              <a:t>DL: Increased range with 900MHz carrier may not be sufficient in applications with remote sensors or scenarios with obstructions in AP to STA path</a:t>
            </a:r>
          </a:p>
          <a:p>
            <a:pPr lvl="2"/>
            <a:r>
              <a:rPr lang="en-US" sz="1600" dirty="0" smtClean="0"/>
              <a:t>UL: STA may have substantially lower TX power than AP so the STA may not be able to reach the AP</a:t>
            </a:r>
          </a:p>
          <a:p>
            <a:pPr lvl="3"/>
            <a:r>
              <a:rPr lang="en-US" sz="1400" dirty="0" smtClean="0"/>
              <a:t>Relays can be used to close the STA to AP link</a:t>
            </a:r>
          </a:p>
          <a:p>
            <a:pPr lvl="1"/>
            <a:r>
              <a:rPr lang="en-US" sz="1800" dirty="0" smtClean="0"/>
              <a:t>Lower the power consumption at STAs</a:t>
            </a:r>
          </a:p>
          <a:p>
            <a:pPr lvl="2"/>
            <a:r>
              <a:rPr lang="en-US" sz="1600" dirty="0" smtClean="0"/>
              <a:t>STAs can have shorter transmissions by using higher MCSs when sending to a Relay.  Reduces Tx power consumption at the STA.</a:t>
            </a:r>
          </a:p>
          <a:p>
            <a:r>
              <a:rPr lang="en-US" sz="2000" dirty="0"/>
              <a:t>Design for Relay based protocols has been prepared to comply with:</a:t>
            </a:r>
          </a:p>
          <a:p>
            <a:pPr lvl="1"/>
            <a:r>
              <a:rPr lang="en-US" sz="1800" dirty="0"/>
              <a:t>Simplicity in design, minimum change to existing specs</a:t>
            </a:r>
          </a:p>
          <a:p>
            <a:pPr lvl="1"/>
            <a:r>
              <a:rPr lang="en-US" sz="1800" u="sng" dirty="0"/>
              <a:t>No change required for non-relay STAs</a:t>
            </a:r>
          </a:p>
          <a:p>
            <a:pPr lvl="2"/>
            <a:r>
              <a:rPr lang="en-US" sz="1600" dirty="0"/>
              <a:t>STA need not be even aware that its data is being relayed</a:t>
            </a:r>
          </a:p>
          <a:p>
            <a:pPr lvl="2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10952"/>
          </a:xfrm>
        </p:spPr>
        <p:txBody>
          <a:bodyPr/>
          <a:lstStyle/>
          <a:p>
            <a:r>
              <a:rPr lang="en-US" dirty="0" smtClean="0"/>
              <a:t>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684" y="1376772"/>
            <a:ext cx="6959116" cy="4719228"/>
          </a:xfrm>
        </p:spPr>
        <p:txBody>
          <a:bodyPr/>
          <a:lstStyle/>
          <a:p>
            <a:pPr algn="just"/>
            <a:r>
              <a:rPr lang="en-US" sz="2000" dirty="0" smtClean="0"/>
              <a:t>The </a:t>
            </a:r>
            <a:r>
              <a:rPr lang="en-US" sz="2000" u="sng" dirty="0" smtClean="0"/>
              <a:t>Relay</a:t>
            </a:r>
            <a:r>
              <a:rPr lang="en-US" sz="2000" dirty="0" smtClean="0"/>
              <a:t> is a device that consists of the following</a:t>
            </a:r>
          </a:p>
          <a:p>
            <a:pPr lvl="1"/>
            <a:r>
              <a:rPr lang="en-US" sz="1800" dirty="0" smtClean="0"/>
              <a:t>Two </a:t>
            </a:r>
            <a:r>
              <a:rPr lang="en-US" sz="1800" dirty="0"/>
              <a:t>logical </a:t>
            </a:r>
            <a:r>
              <a:rPr lang="en-US" sz="1800" dirty="0" smtClean="0"/>
              <a:t>entities: A relay STA (R-STA) and a Relay AP (R-AP)</a:t>
            </a:r>
          </a:p>
          <a:p>
            <a:pPr lvl="2"/>
            <a:r>
              <a:rPr lang="en-US" sz="1600" dirty="0" smtClean="0"/>
              <a:t>R-STA associates with a parent node </a:t>
            </a:r>
          </a:p>
          <a:p>
            <a:pPr lvl="2"/>
            <a:r>
              <a:rPr lang="en-US" sz="1600" dirty="0" smtClean="0"/>
              <a:t>R-AP allows STAs to associate and obtain connectivity to the parent node (via the R-STA)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We outline capabilities </a:t>
            </a:r>
            <a:r>
              <a:rPr lang="en-US" sz="2000" dirty="0"/>
              <a:t>and signaling for enabling a standard interoperable design of </a:t>
            </a:r>
            <a:r>
              <a:rPr lang="en-US" sz="2000" dirty="0" smtClean="0"/>
              <a:t>a Relay</a:t>
            </a:r>
            <a:endParaRPr lang="en-US" sz="2000" dirty="0"/>
          </a:p>
          <a:p>
            <a:pPr lvl="1"/>
            <a:r>
              <a:rPr lang="en-US" sz="1800" dirty="0" smtClean="0"/>
              <a:t>Define the capabilities and function of R-STA and R-AP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9532" y="2192288"/>
            <a:ext cx="122413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68068" y="2780928"/>
            <a:ext cx="990110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</a:rPr>
              <a:t>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R-STA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95536" y="3861048"/>
            <a:ext cx="1152128" cy="648072"/>
          </a:xfrm>
          <a:prstGeom prst="roundRect">
            <a:avLst/>
          </a:prstGeom>
          <a:solidFill>
            <a:srgbClr val="99FF3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</a:rPr>
              <a:t>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R-AP </a:t>
            </a:r>
          </a:p>
        </p:txBody>
      </p:sp>
      <p:sp>
        <p:nvSpPr>
          <p:cNvPr id="8" name="Up-Down Arrow 7"/>
          <p:cNvSpPr/>
          <p:nvPr/>
        </p:nvSpPr>
        <p:spPr bwMode="auto">
          <a:xfrm>
            <a:off x="842510" y="3429000"/>
            <a:ext cx="277231" cy="432048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458" y="2312876"/>
            <a:ext cx="777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RELAY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2468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Ensures restricting the relay framework to a tree structure since R-STA can associate with exactly one AP</a:t>
            </a:r>
          </a:p>
          <a:p>
            <a:r>
              <a:rPr lang="en-US" dirty="0" smtClean="0"/>
              <a:t>Accommodates bi-directional relay functionality without any changes required for non-relay  (legacy) STAs</a:t>
            </a:r>
          </a:p>
          <a:p>
            <a:pPr lvl="1"/>
            <a:r>
              <a:rPr lang="en-US" dirty="0" smtClean="0"/>
              <a:t>Usefulness/working of uplink-only relays is not clear:</a:t>
            </a:r>
          </a:p>
          <a:p>
            <a:pPr lvl="2"/>
            <a:r>
              <a:rPr lang="en-US" dirty="0" smtClean="0"/>
              <a:t>For example how will association requests be forwarded to an AP without  changes to association procedure</a:t>
            </a:r>
          </a:p>
          <a:p>
            <a:r>
              <a:rPr lang="en-US" dirty="0" smtClean="0"/>
              <a:t>Simple addition to existing specification text</a:t>
            </a:r>
          </a:p>
          <a:p>
            <a:pPr lvl="1"/>
            <a:r>
              <a:rPr lang="en-US" dirty="0" smtClean="0"/>
              <a:t>Addition of a few MAC capabilities to AP/STA to be used in a relay onl</a:t>
            </a:r>
            <a:r>
              <a:rPr lang="en-US" dirty="0"/>
              <a:t>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82960"/>
          </a:xfrm>
        </p:spPr>
        <p:txBody>
          <a:bodyPr/>
          <a:lstStyle/>
          <a:p>
            <a:r>
              <a:rPr lang="en-US" dirty="0" smtClean="0"/>
              <a:t>Core Elements </a:t>
            </a:r>
            <a:r>
              <a:rPr lang="en-US" dirty="0"/>
              <a:t>for </a:t>
            </a:r>
            <a:r>
              <a:rPr lang="en-US" dirty="0" smtClean="0"/>
              <a:t>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440" y="1376772"/>
            <a:ext cx="6563072" cy="52205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R-STA </a:t>
            </a:r>
            <a:r>
              <a:rPr lang="en-US" dirty="0"/>
              <a:t>is a non-AP STA with the following capabilities</a:t>
            </a:r>
          </a:p>
          <a:p>
            <a:pPr lvl="1"/>
            <a:r>
              <a:rPr lang="en-US" dirty="0"/>
              <a:t>4 address </a:t>
            </a:r>
            <a:r>
              <a:rPr lang="en-US" dirty="0" smtClean="0"/>
              <a:t>support</a:t>
            </a:r>
          </a:p>
          <a:p>
            <a:pPr lvl="2"/>
            <a:r>
              <a:rPr lang="en-US" dirty="0" smtClean="0"/>
              <a:t>Capable of transmitting/receiving  a {</a:t>
            </a:r>
            <a:r>
              <a:rPr lang="en-US" dirty="0" err="1" smtClean="0"/>
              <a:t>ToDS</a:t>
            </a:r>
            <a:r>
              <a:rPr lang="en-US" dirty="0" smtClean="0"/>
              <a:t>=1,From DS=1} frame to /from the root AP it is associated with</a:t>
            </a:r>
            <a:endParaRPr lang="en-US" dirty="0"/>
          </a:p>
          <a:p>
            <a:pPr lvl="1"/>
            <a:r>
              <a:rPr lang="en-US" dirty="0" smtClean="0"/>
              <a:t>Supports forwarding and receiving frames from the R-AP</a:t>
            </a:r>
            <a:endParaRPr lang="en-US" dirty="0"/>
          </a:p>
          <a:p>
            <a:r>
              <a:rPr lang="en-US" dirty="0" smtClean="0"/>
              <a:t>R-AP is an AP with the following additional capabilities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address support mandatory, i.e.</a:t>
            </a:r>
          </a:p>
          <a:p>
            <a:pPr lvl="2"/>
            <a:r>
              <a:rPr lang="en-US" dirty="0" smtClean="0"/>
              <a:t>R-AP </a:t>
            </a:r>
            <a:r>
              <a:rPr lang="en-US" dirty="0"/>
              <a:t>is allowed to </a:t>
            </a:r>
            <a:r>
              <a:rPr lang="en-US" dirty="0" smtClean="0"/>
              <a:t>send/receive </a:t>
            </a:r>
            <a:r>
              <a:rPr lang="en-US" dirty="0"/>
              <a:t>{To DS = 1, From DS = 1} frames to an associated </a:t>
            </a:r>
            <a:r>
              <a:rPr lang="en-US" dirty="0" smtClean="0"/>
              <a:t>STA based on STA capability</a:t>
            </a:r>
          </a:p>
          <a:p>
            <a:pPr lvl="2"/>
            <a:r>
              <a:rPr lang="en-US" dirty="0" smtClean="0"/>
              <a:t>R-AP capable receiving a 4 address frame and forwarding the frame with 3 addresses to an associated STA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/>
              <a:t>forwarding and receiving frames </a:t>
            </a:r>
            <a:r>
              <a:rPr lang="en-US" dirty="0" smtClean="0"/>
              <a:t>to/from </a:t>
            </a:r>
            <a:r>
              <a:rPr lang="en-US" dirty="0"/>
              <a:t>the </a:t>
            </a:r>
            <a:r>
              <a:rPr lang="en-US" dirty="0" smtClean="0"/>
              <a:t>R-STA</a:t>
            </a:r>
          </a:p>
          <a:p>
            <a:pPr lvl="1"/>
            <a:r>
              <a:rPr lang="en-US" dirty="0" smtClean="0"/>
              <a:t>Able to indicate </a:t>
            </a:r>
            <a:r>
              <a:rPr lang="en-US" dirty="0"/>
              <a:t>it is a </a:t>
            </a:r>
            <a:r>
              <a:rPr lang="en-US" dirty="0" smtClean="0"/>
              <a:t>R-AP </a:t>
            </a:r>
          </a:p>
          <a:p>
            <a:pPr lvl="2"/>
            <a:r>
              <a:rPr lang="en-US" dirty="0" smtClean="0"/>
              <a:t>(1 bit or indicate root-AP address/SSID in beacon, TBD)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08789"/>
              </p:ext>
            </p:extLst>
          </p:nvPr>
        </p:nvGraphicFramePr>
        <p:xfrm>
          <a:off x="215517" y="2024844"/>
          <a:ext cx="2592288" cy="273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Visio" r:id="rId3" imgW="3454760" imgH="2734791" progId="Visio.Drawing.11">
                  <p:embed/>
                </p:oleObj>
              </mc:Choice>
              <mc:Fallback>
                <p:oleObj name="Visio" r:id="rId3" imgW="3454760" imgH="273479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517" y="2024844"/>
                        <a:ext cx="2592288" cy="2732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 bwMode="auto">
          <a:xfrm flipH="1">
            <a:off x="1835696" y="1808820"/>
            <a:ext cx="41662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1835696" y="3001827"/>
            <a:ext cx="416620" cy="823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2231740" y="2996952"/>
            <a:ext cx="617538" cy="823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2252316" y="1772816"/>
            <a:ext cx="617538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250" y="1808820"/>
            <a:ext cx="615014" cy="118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8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Relay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4784"/>
            <a:ext cx="8305800" cy="49685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Relay Initialization</a:t>
            </a:r>
          </a:p>
          <a:p>
            <a:pPr lvl="1"/>
            <a:r>
              <a:rPr lang="en-US" dirty="0" smtClean="0"/>
              <a:t>R-STA associates with  the root AP </a:t>
            </a:r>
          </a:p>
          <a:p>
            <a:pPr lvl="1"/>
            <a:r>
              <a:rPr lang="en-US" dirty="0" smtClean="0"/>
              <a:t>Association Request indicates 4 address capability</a:t>
            </a:r>
          </a:p>
          <a:p>
            <a:pPr lvl="1"/>
            <a:r>
              <a:rPr lang="en-US" dirty="0" smtClean="0"/>
              <a:t>After a successful R-STA association with the root AP, R-AP can send beacons or respond to probe requests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The beacons/Probe Response frames should include the root-AP’s SSID</a:t>
            </a:r>
          </a:p>
          <a:p>
            <a:r>
              <a:rPr lang="en-US" dirty="0"/>
              <a:t>End STAs associate with </a:t>
            </a:r>
            <a:r>
              <a:rPr lang="en-US" dirty="0" smtClean="0"/>
              <a:t>R-AP </a:t>
            </a:r>
            <a:r>
              <a:rPr lang="en-US" dirty="0"/>
              <a:t>of  a </a:t>
            </a:r>
            <a:r>
              <a:rPr lang="en-US" dirty="0" smtClean="0"/>
              <a:t>Relay, </a:t>
            </a:r>
            <a:r>
              <a:rPr lang="en-US" u="sng" dirty="0" smtClean="0"/>
              <a:t>based on SSID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End STAs need not know it is a relay</a:t>
            </a:r>
          </a:p>
          <a:p>
            <a:pPr lvl="1"/>
            <a:r>
              <a:rPr lang="en-US" dirty="0" smtClean="0"/>
              <a:t>Security association is between the  R-AP of  the relay and STA (per  hop security)</a:t>
            </a:r>
          </a:p>
          <a:p>
            <a:r>
              <a:rPr lang="en-US" dirty="0" smtClean="0"/>
              <a:t>Forwarding </a:t>
            </a:r>
            <a:r>
              <a:rPr lang="en-US" dirty="0"/>
              <a:t>Operation</a:t>
            </a:r>
          </a:p>
          <a:p>
            <a:pPr lvl="1"/>
            <a:r>
              <a:rPr lang="en-US" dirty="0"/>
              <a:t>Performed by R-AP based on the A3 address obtained for the MSDU </a:t>
            </a:r>
            <a:endParaRPr lang="en-US" dirty="0" smtClean="0"/>
          </a:p>
          <a:p>
            <a:pPr lvl="1"/>
            <a:r>
              <a:rPr lang="en-US" dirty="0" smtClean="0"/>
              <a:t>Backward </a:t>
            </a:r>
            <a:r>
              <a:rPr lang="en-US" dirty="0"/>
              <a:t>learning bridge </a:t>
            </a:r>
            <a:r>
              <a:rPr lang="en-US" dirty="0" smtClean="0"/>
              <a:t>principle may be used to set up the forwarding tables</a:t>
            </a:r>
          </a:p>
          <a:p>
            <a:pPr lvl="1"/>
            <a:r>
              <a:rPr lang="en-US" sz="2100" dirty="0" smtClean="0"/>
              <a:t>A-MSDU can be used to improve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Optimization on Fame Delivery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2716324"/>
          </a:xfrm>
        </p:spPr>
        <p:txBody>
          <a:bodyPr/>
          <a:lstStyle/>
          <a:p>
            <a:r>
              <a:rPr lang="en-US" altLang="ko-KR" sz="1800" dirty="0" smtClean="0"/>
              <a:t>Relay may have to distribute MSDUs from  multiple STAs  to AP</a:t>
            </a:r>
          </a:p>
          <a:p>
            <a:r>
              <a:rPr lang="en-US" altLang="ko-KR" sz="1800" dirty="0" smtClean="0"/>
              <a:t>All the MSDUs can </a:t>
            </a:r>
            <a:r>
              <a:rPr lang="en-US" altLang="ko-KR" sz="1800" dirty="0"/>
              <a:t>b</a:t>
            </a:r>
            <a:r>
              <a:rPr lang="en-US" altLang="ko-KR" sz="1800" dirty="0" smtClean="0"/>
              <a:t>e packed in a A-MSDU from relay to AP  </a:t>
            </a:r>
          </a:p>
          <a:p>
            <a:r>
              <a:rPr lang="en-US" altLang="ko-KR" sz="1800" dirty="0" smtClean="0"/>
              <a:t>To DS </a:t>
            </a:r>
          </a:p>
          <a:p>
            <a:pPr lvl="1"/>
            <a:r>
              <a:rPr lang="en-US" altLang="ko-KR" sz="1600" dirty="0" smtClean="0"/>
              <a:t>STA transmits frames using 3 Address format </a:t>
            </a:r>
          </a:p>
          <a:p>
            <a:pPr lvl="2"/>
            <a:r>
              <a:rPr lang="en-US" altLang="ko-KR" sz="1400" dirty="0" smtClean="0"/>
              <a:t>A1: Relay Address, A2: STA Address, A3: Destination Address</a:t>
            </a:r>
          </a:p>
          <a:p>
            <a:pPr lvl="1"/>
            <a:r>
              <a:rPr lang="en-US" altLang="ko-KR" sz="1600" dirty="0" smtClean="0"/>
              <a:t>Relay transmits frames using A-MSDU format</a:t>
            </a:r>
          </a:p>
          <a:p>
            <a:pPr lvl="2"/>
            <a:r>
              <a:rPr lang="en-US" altLang="ko-KR" sz="1400" dirty="0" smtClean="0"/>
              <a:t>A1: AP Address, A2: Relay Address, A3: BSSID Address </a:t>
            </a:r>
          </a:p>
          <a:p>
            <a:pPr lvl="2"/>
            <a:r>
              <a:rPr lang="en-US" altLang="ko-KR" sz="1400" dirty="0" smtClean="0"/>
              <a:t>DA in A-MSDU: Destination Address, SA in A-MSDU: STA Address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오른쪽 화살표 6"/>
          <p:cNvSpPr/>
          <p:nvPr/>
        </p:nvSpPr>
        <p:spPr bwMode="auto">
          <a:xfrm>
            <a:off x="1143000" y="4648200"/>
            <a:ext cx="5943600" cy="228600"/>
          </a:xfrm>
          <a:prstGeom prst="rightArrow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4867275"/>
            <a:ext cx="79343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29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33422</TotalTime>
  <Words>933</Words>
  <Application>Microsoft Office PowerPoint</Application>
  <PresentationFormat>On-screen Show (4:3)</PresentationFormat>
  <Paragraphs>118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Extend Submission Template</vt:lpstr>
      <vt:lpstr>Template</vt:lpstr>
      <vt:lpstr>Macro-Enabled Template</vt:lpstr>
      <vt:lpstr>Visio</vt:lpstr>
      <vt:lpstr>Relays for 802.11ah</vt:lpstr>
      <vt:lpstr>PowerPoint Presentation</vt:lpstr>
      <vt:lpstr>PowerPoint Presentation</vt:lpstr>
      <vt:lpstr>Introduction</vt:lpstr>
      <vt:lpstr>General Approach</vt:lpstr>
      <vt:lpstr>Advantages Of The Approach</vt:lpstr>
      <vt:lpstr>Core Elements for Standardization</vt:lpstr>
      <vt:lpstr>Example of Relay Operation</vt:lpstr>
      <vt:lpstr>Optimization on Fame Delivery Procedure</vt:lpstr>
      <vt:lpstr>Optimization on Fame Delivery Procedure</vt:lpstr>
      <vt:lpstr>Conclusion</vt:lpstr>
      <vt:lpstr>Straw poll 1</vt:lpstr>
      <vt:lpstr>Straw poll 2</vt:lpstr>
      <vt:lpstr>Straw Poll 3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Alfred Asterjadhi</dc:creator>
  <cp:lastModifiedBy>Qualcomm User</cp:lastModifiedBy>
  <cp:revision>895</cp:revision>
  <dcterms:created xsi:type="dcterms:W3CDTF">2008-10-07T17:07:33Z</dcterms:created>
  <dcterms:modified xsi:type="dcterms:W3CDTF">2012-11-11T22:50:04Z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-1088190224</vt:i4>
  </property>
  <property fmtid="{D5CDD505-2E9C-101B-9397-08002B2CF9AE}" pid="5" name="_EmailSubject">
    <vt:lpwstr>Relay presnetation for IEEE</vt:lpwstr>
  </property>
  <property fmtid="{D5CDD505-2E9C-101B-9397-08002B2CF9AE}" pid="6" name="_AuthorEmail">
    <vt:lpwstr>sabraham@qti.qualcomm.com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786521234</vt:i4>
  </property>
</Properties>
</file>