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2" r:id="rId5"/>
    <p:sldId id="313" r:id="rId6"/>
    <p:sldId id="403" r:id="rId7"/>
    <p:sldId id="405" r:id="rId8"/>
    <p:sldId id="406" r:id="rId9"/>
    <p:sldId id="407" r:id="rId10"/>
    <p:sldId id="404" r:id="rId11"/>
    <p:sldId id="393" r:id="rId12"/>
    <p:sldId id="394" r:id="rId13"/>
    <p:sldId id="395" r:id="rId14"/>
    <p:sldId id="396" r:id="rId15"/>
    <p:sldId id="397" r:id="rId16"/>
    <p:sldId id="398" r:id="rId17"/>
    <p:sldId id="374"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83" d="100"/>
          <a:sy n="83" d="100"/>
        </p:scale>
        <p:origin x="-7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None.</a:t>
            </a:r>
            <a:endParaRPr lang="en-US" b="0" dirty="0"/>
          </a:p>
          <a:p>
            <a:pPr>
              <a:lnSpc>
                <a:spcPct val="80000"/>
              </a:lnSpc>
            </a:pPr>
            <a:r>
              <a:rPr lang="en-US" b="0" dirty="0" smtClean="0"/>
              <a:t>Recess </a:t>
            </a:r>
            <a:r>
              <a:rPr lang="en-US" b="0" dirty="0"/>
              <a:t>until </a:t>
            </a:r>
            <a:r>
              <a:rPr lang="en-US" b="0" dirty="0" smtClean="0"/>
              <a:t>08:00 Wednesday (Seguin A)</a:t>
            </a:r>
            <a:endParaRPr lang="en-US" b="0" dirty="0"/>
          </a:p>
        </p:txBody>
      </p:sp>
    </p:spTree>
    <p:extLst>
      <p:ext uri="{BB962C8B-B14F-4D97-AF65-F5344CB8AC3E}">
        <p14:creationId xmlns:p14="http://schemas.microsoft.com/office/powerpoint/2010/main" val="40891957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a:t>
            </a:r>
            <a:r>
              <a:rPr lang="en-US" dirty="0"/>
              <a:t>SG Presentation: CSN and BSS </a:t>
            </a:r>
            <a:r>
              <a:rPr lang="en-US" dirty="0" smtClean="0"/>
              <a:t>Bridging”, 12-1232r0, Philippe </a:t>
            </a:r>
            <a:r>
              <a:rPr lang="en-US" dirty="0" smtClean="0"/>
              <a:t>Klein (Broadcom)</a:t>
            </a:r>
            <a:endParaRPr lang="en-US" b="0" dirty="0"/>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a:t>
            </a:r>
            <a:r>
              <a:rPr lang="en-US" dirty="0" smtClean="0"/>
              <a:t>teleconferences </a:t>
            </a:r>
            <a:r>
              <a:rPr lang="en-US" dirty="0"/>
              <a:t>through the </a:t>
            </a:r>
            <a:r>
              <a:rPr lang="en-US" dirty="0" smtClean="0"/>
              <a:t>January 2013 802.11 Interim </a:t>
            </a:r>
            <a:r>
              <a:rPr lang="en-US" dirty="0" smtClean="0"/>
              <a:t>on Monday 3 December, 17 December, and 7 January at 11:00am Eastern US time. Call to </a:t>
            </a:r>
            <a:r>
              <a:rPr lang="en-US" dirty="0"/>
              <a:t>be joint </a:t>
            </a:r>
            <a:r>
              <a:rPr lang="en-US" dirty="0" smtClean="0"/>
              <a:t>with </a:t>
            </a:r>
            <a:r>
              <a:rPr lang="en-US" dirty="0"/>
              <a:t>the corresponding 802.1 Study Group </a:t>
            </a:r>
            <a:r>
              <a:rPr lang="en-US" dirty="0" smtClean="0"/>
              <a:t>if mutually convenient.</a:t>
            </a:r>
          </a:p>
          <a:p>
            <a:pPr lvl="2">
              <a:lnSpc>
                <a:spcPct val="80000"/>
              </a:lnSpc>
            </a:pPr>
            <a:r>
              <a:rPr lang="en-US" dirty="0" smtClean="0"/>
              <a:t>Approved by unanimous consent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Study Group Voting</a:t>
            </a:r>
            <a:endParaRPr lang="en-US" altLang="ja-JP" b="0" dirty="0" smtClean="0">
              <a:cs typeface="ＭＳ Ｐゴシック" charset="0"/>
            </a:endParaRPr>
          </a:p>
          <a:p>
            <a:pPr>
              <a:lnSpc>
                <a:spcPct val="90000"/>
              </a:lnSpc>
            </a:pPr>
            <a:r>
              <a:rPr lang="en-US" b="0" dirty="0"/>
              <a:t>Joint meeting with 802.1</a:t>
            </a:r>
          </a:p>
          <a:p>
            <a:pPr lvl="1">
              <a:lnSpc>
                <a:spcPct val="90000"/>
              </a:lnSpc>
            </a:pPr>
            <a:r>
              <a:rPr lang="en-US" b="0" dirty="0" smtClean="0"/>
              <a:t>802.1/802.11 Bridging (802.11ak, 802.1Qbz)</a:t>
            </a:r>
          </a:p>
          <a:p>
            <a:pPr lvl="1">
              <a:lnSpc>
                <a:spcPct val="90000"/>
              </a:lnSpc>
            </a:pPr>
            <a:r>
              <a:rPr lang="en-US" b="0" dirty="0" smtClean="0"/>
              <a:t>Other Topics</a:t>
            </a:r>
            <a:endParaRPr lang="en-US" b="0" dirty="0" smtClean="0"/>
          </a:p>
          <a:p>
            <a:pPr>
              <a:lnSpc>
                <a:spcPct val="90000"/>
              </a:lnSpc>
            </a:pPr>
            <a:r>
              <a:rPr lang="en-US" b="0" dirty="0" smtClean="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a:t>
            </a:r>
            <a:r>
              <a:rPr lang="en-GB" sz="1800" dirty="0" smtClean="0"/>
              <a:t>1207r1, </a:t>
            </a:r>
            <a:r>
              <a:rPr lang="en-GB" sz="1800" dirty="0" smtClean="0"/>
              <a:t>“802.11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latin typeface="Arial" charset="0"/>
              </a:rPr>
              <a:t>ZHUANG Yan (temporary)</a:t>
            </a:r>
            <a:endParaRPr lang="en-US" sz="1800" dirty="0" smtClean="0">
              <a:latin typeface="Arial" charset="0"/>
            </a:endParaRP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list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ZHUANG Yan volunteers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Study Group Voting</a:t>
            </a:r>
            <a:endParaRPr lang="en-US" b="0" dirty="0"/>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of the Minutes of the GLK Meeting in Indian Wells. (Thanks to Mark Hamilton.)</a:t>
            </a:r>
          </a:p>
          <a:p>
            <a:pPr lvl="1">
              <a:lnSpc>
                <a:spcPct val="80000"/>
              </a:lnSpc>
            </a:pPr>
            <a:r>
              <a:rPr lang="en-US" b="1" dirty="0" smtClean="0"/>
              <a:t>Approve 11-12-1179r1 as the minutes of the September GLK Meeting.</a:t>
            </a:r>
          </a:p>
          <a:p>
            <a:pPr lvl="2">
              <a:lnSpc>
                <a:spcPct val="80000"/>
              </a:lnSpc>
            </a:pPr>
            <a:r>
              <a:rPr lang="en-US" dirty="0" smtClean="0"/>
              <a:t>Approved by unanimous </a:t>
            </a:r>
            <a:r>
              <a:rPr lang="en-US" dirty="0" smtClean="0"/>
              <a:t>consent</a:t>
            </a:r>
            <a:endParaRPr lang="en-US" dirty="0"/>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802.1 SG:</a:t>
            </a:r>
          </a:p>
          <a:p>
            <a:pPr lvl="1">
              <a:lnSpc>
                <a:spcPct val="80000"/>
              </a:lnSpc>
            </a:pPr>
            <a:r>
              <a:rPr lang="en-US" dirty="0"/>
              <a:t>1 October 2012, “GLK </a:t>
            </a:r>
            <a:r>
              <a:rPr lang="en-US" dirty="0" err="1"/>
              <a:t>Telecon</a:t>
            </a:r>
            <a:r>
              <a:rPr lang="en-US" dirty="0"/>
              <a:t> Minutes 20121001”, 12/1206r1</a:t>
            </a:r>
          </a:p>
          <a:p>
            <a:pPr lvl="1">
              <a:lnSpc>
                <a:spcPct val="80000"/>
              </a:lnSpc>
            </a:pPr>
            <a:r>
              <a:rPr lang="en-US" dirty="0"/>
              <a:t>15 October 2012, “GLK </a:t>
            </a:r>
            <a:r>
              <a:rPr lang="en-US" dirty="0" err="1"/>
              <a:t>Telecon</a:t>
            </a:r>
            <a:r>
              <a:rPr lang="en-US" dirty="0"/>
              <a:t> Minutes 20121015”, 12/1231r1</a:t>
            </a:r>
          </a:p>
          <a:p>
            <a:pPr lvl="1">
              <a:lnSpc>
                <a:spcPct val="80000"/>
              </a:lnSpc>
            </a:pPr>
            <a:r>
              <a:rPr lang="en-US" dirty="0"/>
              <a:t>29 October 2012, “GLK </a:t>
            </a:r>
            <a:r>
              <a:rPr lang="en-US" dirty="0" err="1"/>
              <a:t>Telecon</a:t>
            </a:r>
            <a:r>
              <a:rPr lang="en-US" dirty="0"/>
              <a:t> Minutes 20121029”, 12/1254r0</a:t>
            </a:r>
          </a:p>
          <a:p>
            <a:pPr lvl="2">
              <a:lnSpc>
                <a:spcPct val="80000"/>
              </a:lnSpc>
            </a:pPr>
            <a:r>
              <a:rPr lang="en-US" dirty="0" smtClean="0"/>
              <a:t>Approved by unanimous consent.</a:t>
            </a:r>
            <a:endParaRPr lang="en-US" dirty="0"/>
          </a:p>
          <a:p>
            <a:pPr>
              <a:lnSpc>
                <a:spcPct val="80000"/>
              </a:lnSpc>
            </a:pP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Mark Hamilton   Seconded:</a:t>
            </a:r>
            <a:r>
              <a:rPr lang="en-US" dirty="0"/>
              <a:t> </a:t>
            </a:r>
            <a:r>
              <a:rPr lang="en-US" dirty="0" smtClean="0"/>
              <a:t> Ian Sherlock</a:t>
            </a:r>
            <a:br>
              <a:rPr lang="en-US" dirty="0" smtClean="0"/>
            </a:br>
            <a:r>
              <a:rPr lang="en-US" dirty="0" smtClean="0"/>
              <a:t>           Yes</a:t>
            </a:r>
            <a:r>
              <a:rPr lang="en-US" dirty="0"/>
              <a:t>: </a:t>
            </a:r>
            <a:r>
              <a:rPr lang="en-US" dirty="0" smtClean="0"/>
              <a:t>13   </a:t>
            </a:r>
            <a:r>
              <a:rPr lang="en-US" dirty="0"/>
              <a:t>No: </a:t>
            </a:r>
            <a:r>
              <a:rPr lang="en-US" dirty="0" smtClean="0"/>
              <a:t>0   </a:t>
            </a:r>
            <a:r>
              <a:rPr lang="en-US" dirty="0"/>
              <a:t>Abstain</a:t>
            </a:r>
            <a:r>
              <a:rPr lang="en-US" dirty="0" smtClean="0"/>
              <a:t>:</a:t>
            </a:r>
            <a:r>
              <a:rPr lang="en-US" dirty="0"/>
              <a:t> </a:t>
            </a:r>
            <a:r>
              <a:rPr lang="en-US" dirty="0" smtClean="0"/>
              <a:t>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194684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4155261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1606870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dirty="0"/>
              <a:t>Believing that the PAR contained in the document referenced below meets IEEE-SA guidelines,</a:t>
            </a:r>
            <a:endParaRPr lang="en-US" dirty="0"/>
          </a:p>
          <a:p>
            <a:pPr lvl="0"/>
            <a:r>
              <a:rPr lang="en-GB" dirty="0"/>
              <a:t>Request that the PAR contained in </a:t>
            </a:r>
            <a:r>
              <a:rPr lang="en-GB" dirty="0" smtClean="0"/>
              <a:t>11-12-1207r1 </a:t>
            </a:r>
            <a:r>
              <a:rPr lang="en-GB" dirty="0"/>
              <a:t>be posted to the IEEE 802 Executive Committee (EC) agenda for WG 802 preview and EC approval to submit to </a:t>
            </a:r>
            <a:r>
              <a:rPr lang="en-GB" dirty="0" err="1"/>
              <a:t>NesCom</a:t>
            </a:r>
            <a:r>
              <a:rPr lang="en-GB" dirty="0"/>
              <a:t>.</a:t>
            </a:r>
            <a:endParaRPr lang="en-US" dirty="0"/>
          </a:p>
          <a:p>
            <a:r>
              <a:rPr lang="en-GB" dirty="0" smtClean="0"/>
              <a:t>WG:</a:t>
            </a:r>
            <a:endParaRPr lang="en-US" dirty="0"/>
          </a:p>
          <a:p>
            <a:pPr lvl="0"/>
            <a:r>
              <a:rPr lang="en-GB" dirty="0"/>
              <a:t>[Moved by &lt;name&gt; on behalf of &lt;group&gt;</a:t>
            </a:r>
            <a:endParaRPr lang="en-US" dirty="0"/>
          </a:p>
          <a:p>
            <a:pPr lvl="0"/>
            <a:r>
              <a:rPr lang="en-GB" dirty="0" smtClean="0"/>
              <a:t>GLK vote</a:t>
            </a:r>
            <a:r>
              <a:rPr lang="en-GB" dirty="0"/>
              <a:t>: </a:t>
            </a:r>
            <a:endParaRPr lang="en-US" dirty="0"/>
          </a:p>
          <a:p>
            <a:pPr lvl="0"/>
            <a:r>
              <a:rPr lang="en-GB" dirty="0"/>
              <a:t>Moved</a:t>
            </a:r>
            <a:r>
              <a:rPr lang="en-GB" dirty="0" smtClean="0"/>
              <a:t>: Ian Sherlock,  </a:t>
            </a:r>
            <a:r>
              <a:rPr lang="en-GB" dirty="0"/>
              <a:t>Seconded: </a:t>
            </a:r>
            <a:r>
              <a:rPr lang="en-GB" dirty="0" smtClean="0"/>
              <a:t>Mark Hamilton, </a:t>
            </a:r>
            <a:r>
              <a:rPr lang="en-GB" dirty="0"/>
              <a:t>Result: </a:t>
            </a:r>
            <a:r>
              <a:rPr lang="en-GB" dirty="0" smtClean="0"/>
              <a:t> 18 – 0 – 0 </a:t>
            </a:r>
            <a:endParaRPr lang="en-US" dirty="0"/>
          </a:p>
        </p:txBody>
      </p:sp>
    </p:spTree>
    <p:extLst>
      <p:ext uri="{BB962C8B-B14F-4D97-AF65-F5344CB8AC3E}">
        <p14:creationId xmlns:p14="http://schemas.microsoft.com/office/powerpoint/2010/main" val="12671541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13161</TotalTime>
  <Words>1677</Words>
  <Application>Microsoft Macintosh PowerPoint</Application>
  <PresentationFormat>On-screen Show (4:3)</PresentationFormat>
  <Paragraphs>266</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2012 General Link Agenda</vt:lpstr>
      <vt:lpstr>IEEE 802.11 GLK: General Link Study Group</vt:lpstr>
      <vt:lpstr>Venue</vt:lpstr>
      <vt:lpstr>Tuesday, 13 November 2012  19:30-21:30</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215</cp:revision>
  <cp:lastPrinted>1998-02-10T13:28:06Z</cp:lastPrinted>
  <dcterms:created xsi:type="dcterms:W3CDTF">2006-12-04T03:46:13Z</dcterms:created>
  <dcterms:modified xsi:type="dcterms:W3CDTF">2012-11-14T15:31:10Z</dcterms:modified>
</cp:coreProperties>
</file>