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2" r:id="rId5"/>
    <p:sldId id="313"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1" d="100"/>
          <a:sy n="91" d="100"/>
        </p:scale>
        <p:origin x="-12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a:t>
            </a:r>
            <a:r>
              <a:rPr lang="en-US" sz="1800" b="0" dirty="0" smtClean="0">
                <a:latin typeface="Arial" charset="0"/>
              </a:rPr>
              <a:t>11</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Consideration of PAR and 5 Criterion Comments from other 802 Working Groups</a:t>
            </a:r>
            <a:endParaRPr lang="en-US" altLang="ja-JP" b="0" dirty="0">
              <a:cs typeface="ＭＳ Ｐゴシック" charset="0"/>
            </a:endParaRPr>
          </a:p>
          <a:p>
            <a:pPr>
              <a:lnSpc>
                <a:spcPct val="80000"/>
              </a:lnSpc>
            </a:pPr>
            <a:r>
              <a:rPr lang="en-US" b="0" dirty="0"/>
              <a:t>Presentation and Discussion of Submissions</a:t>
            </a:r>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bi-weekly teleconferences through the </a:t>
            </a:r>
            <a:r>
              <a:rPr lang="en-US" dirty="0" smtClean="0"/>
              <a:t>January 2013 802.11 Interim jointly </a:t>
            </a:r>
            <a:r>
              <a:rPr lang="en-US" dirty="0"/>
              <a:t>with the corresponding 802.1 Study Group </a:t>
            </a:r>
            <a:r>
              <a:rPr lang="en-US" dirty="0" smtClean="0"/>
              <a: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a:lnSpc>
                <a:spcPct val="90000"/>
              </a:lnSpc>
            </a:pPr>
            <a:r>
              <a:rPr lang="en-US" b="0" dirty="0" smtClean="0"/>
              <a:t>Joint meeting with 802.1</a:t>
            </a:r>
          </a:p>
          <a:p>
            <a:pPr>
              <a:lnSpc>
                <a:spcPct val="90000"/>
              </a:lnSpc>
            </a:pPr>
            <a:r>
              <a:rPr lang="en-US" b="0" dirty="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12/1207r0, “802.11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solidFill>
                  <a:srgbClr val="FF0000"/>
                </a:solidFill>
                <a:latin typeface="Arial" charset="0"/>
              </a:rPr>
              <a:t>Vacant</a:t>
            </a: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a:t>
            </a:r>
            <a:r>
              <a:rPr lang="en-US" sz="1800" b="0" dirty="0" smtClean="0">
                <a:latin typeface="Arial" charset="0"/>
              </a:rPr>
              <a:t>list </a:t>
            </a:r>
            <a:r>
              <a:rPr lang="en-US" sz="1800" b="0" dirty="0" smtClean="0">
                <a:latin typeface="Arial" charset="0"/>
              </a:rPr>
              <a:t>with </a:t>
            </a:r>
            <a:r>
              <a:rPr lang="en-US" sz="1800" b="0" dirty="0" smtClean="0">
                <a:latin typeface="Arial" charset="0"/>
              </a:rPr>
              <a:t>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a:lnSpc>
                <a:spcPct val="80000"/>
              </a:lnSpc>
            </a:pPr>
            <a:r>
              <a:rPr lang="en-US" b="0" dirty="0" smtClean="0"/>
              <a:t>Approval </a:t>
            </a:r>
            <a:r>
              <a:rPr lang="en-US" b="0" dirty="0"/>
              <a:t>of Minutes of Joint Teleconferences with IEEE 802.1 SG:</a:t>
            </a:r>
          </a:p>
          <a:p>
            <a:pPr lvl="1">
              <a:lnSpc>
                <a:spcPct val="80000"/>
              </a:lnSpc>
            </a:pPr>
            <a:r>
              <a:rPr lang="en-US" dirty="0"/>
              <a:t>1 October 2012, “GLK </a:t>
            </a:r>
            <a:r>
              <a:rPr lang="en-US" dirty="0" err="1" smtClean="0"/>
              <a:t>Telecon</a:t>
            </a:r>
            <a:r>
              <a:rPr lang="en-US" dirty="0" smtClean="0"/>
              <a:t> Minutes </a:t>
            </a:r>
            <a:r>
              <a:rPr lang="en-US" dirty="0"/>
              <a:t>20121001”, 12/1206r1</a:t>
            </a:r>
          </a:p>
          <a:p>
            <a:pPr lvl="1">
              <a:lnSpc>
                <a:spcPct val="80000"/>
              </a:lnSpc>
            </a:pPr>
            <a:r>
              <a:rPr lang="en-US" dirty="0"/>
              <a:t>15 October 2012, “GLK </a:t>
            </a:r>
            <a:r>
              <a:rPr lang="en-US" dirty="0" err="1" smtClean="0"/>
              <a:t>Telecon</a:t>
            </a:r>
            <a:r>
              <a:rPr lang="en-US" dirty="0" smtClean="0"/>
              <a:t> Minutes </a:t>
            </a:r>
            <a:r>
              <a:rPr lang="en-US" dirty="0"/>
              <a:t>20121015”, 12/1231r1</a:t>
            </a:r>
          </a:p>
          <a:p>
            <a:pPr lvl="1">
              <a:lnSpc>
                <a:spcPct val="80000"/>
              </a:lnSpc>
            </a:pPr>
            <a:r>
              <a:rPr lang="en-US" dirty="0"/>
              <a:t>29 October 2012, “GLK </a:t>
            </a:r>
            <a:r>
              <a:rPr lang="en-US" dirty="0" err="1" smtClean="0"/>
              <a:t>Telecon</a:t>
            </a:r>
            <a:r>
              <a:rPr lang="en-US" dirty="0" smtClean="0"/>
              <a:t> Minutes </a:t>
            </a:r>
            <a:r>
              <a:rPr lang="en-US" dirty="0"/>
              <a:t>20121029”, 12/</a:t>
            </a:r>
            <a:r>
              <a:rPr lang="en-US" dirty="0" smtClean="0"/>
              <a:t>1254r0</a:t>
            </a:r>
          </a:p>
          <a:p>
            <a:pPr lvl="2">
              <a:lnSpc>
                <a:spcPct val="80000"/>
              </a:lnSpc>
            </a:pPr>
            <a:r>
              <a:rPr lang="en-US" dirty="0" smtClean="0"/>
              <a:t>Moved:     Seconded:</a:t>
            </a:r>
          </a:p>
          <a:p>
            <a:pPr lvl="2">
              <a:lnSpc>
                <a:spcPct val="80000"/>
              </a:lnSpc>
            </a:pPr>
            <a:r>
              <a:rPr lang="en-US" dirty="0" smtClean="0"/>
              <a:t>Yes:    No:    Abstain:</a:t>
            </a:r>
            <a:endParaRPr lang="en-US" dirty="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a:t>
            </a:r>
            <a:br>
              <a:rPr lang="en-US" b="0" dirty="0" smtClean="0"/>
            </a:b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Seconded:</a:t>
            </a:r>
            <a:br>
              <a:rPr lang="en-US" dirty="0" smtClean="0"/>
            </a:br>
            <a:r>
              <a:rPr lang="en-US" dirty="0" smtClean="0"/>
              <a:t>           Yes</a:t>
            </a:r>
            <a:r>
              <a:rPr lang="en-US" dirty="0"/>
              <a:t>:    No:    Abstain</a:t>
            </a:r>
            <a:r>
              <a:rPr lang="en-US" dirty="0" smtClean="0"/>
              <a:t>:</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smtClean="0"/>
          </a:p>
          <a:p>
            <a:pPr>
              <a:lnSpc>
                <a:spcPct val="80000"/>
              </a:lnSpc>
            </a:pPr>
            <a:r>
              <a:rPr lang="en-US" b="0" dirty="0" smtClean="0"/>
              <a:t>Consideration </a:t>
            </a:r>
            <a:r>
              <a:rPr lang="en-US" b="0" dirty="0"/>
              <a:t>of PAR and 5 Criteria Comments from other 802 Working </a:t>
            </a:r>
            <a:r>
              <a:rPr lang="en-US" b="0" dirty="0" smtClean="0"/>
              <a:t>Groups</a:t>
            </a:r>
          </a:p>
          <a:p>
            <a:pPr>
              <a:lnSpc>
                <a:spcPct val="80000"/>
              </a:lnSpc>
            </a:pPr>
            <a:r>
              <a:rPr lang="en-US" b="0" dirty="0" smtClean="0"/>
              <a:t>Presentation and Discussion of Submissions</a:t>
            </a:r>
            <a:endParaRPr lang="en-US" b="0" dirty="0"/>
          </a:p>
          <a:p>
            <a:pPr>
              <a:lnSpc>
                <a:spcPct val="80000"/>
              </a:lnSpc>
            </a:pPr>
            <a:r>
              <a:rPr lang="en-US" b="0" dirty="0" smtClean="0"/>
              <a:t>Recess </a:t>
            </a:r>
            <a:r>
              <a:rPr lang="en-US" b="0" dirty="0"/>
              <a:t>until 16:00 Tuesday</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12802</TotalTime>
  <Words>1078</Words>
  <Application>Microsoft Macintosh PowerPoint</Application>
  <PresentationFormat>On-screen Show (4:3)</PresentationFormat>
  <Paragraphs>196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November 2012 General Link Agenda</vt:lpstr>
      <vt:lpstr>IEEE 802.11 GLK: General Link Study Group</vt:lpstr>
      <vt:lpstr>Venue</vt:lpstr>
      <vt:lpstr>Tuesday, 13 November 2012  19:30-21:30</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200</cp:revision>
  <cp:lastPrinted>1998-02-10T13:28:06Z</cp:lastPrinted>
  <dcterms:created xsi:type="dcterms:W3CDTF">2006-12-04T03:46:13Z</dcterms:created>
  <dcterms:modified xsi:type="dcterms:W3CDTF">2012-11-12T02:59:12Z</dcterms:modified>
</cp:coreProperties>
</file>