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74" r:id="rId5"/>
    <p:sldId id="289" r:id="rId6"/>
    <p:sldId id="290" r:id="rId7"/>
    <p:sldId id="291" r:id="rId8"/>
    <p:sldId id="277" r:id="rId9"/>
    <p:sldId id="278" r:id="rId10"/>
    <p:sldId id="285" r:id="rId11"/>
    <p:sldId id="292" r:id="rId12"/>
    <p:sldId id="293" r:id="rId13"/>
    <p:sldId id="288" r:id="rId14"/>
    <p:sldId id="286" r:id="rId15"/>
    <p:sldId id="271" r:id="rId16"/>
    <p:sldId id="282" r:id="rId17"/>
    <p:sldId id="304" r:id="rId18"/>
    <p:sldId id="309" r:id="rId19"/>
    <p:sldId id="310" r:id="rId20"/>
    <p:sldId id="296" r:id="rId21"/>
    <p:sldId id="302" r:id="rId22"/>
    <p:sldId id="315" r:id="rId23"/>
    <p:sldId id="312" r:id="rId24"/>
    <p:sldId id="314"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1642" y="-26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1829"/>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802.11-12/1228r5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2012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802.11-12/1228r5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2012</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802.11-12/1228r5</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smtClean="0"/>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18</a:t>
            </a:fld>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24</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802.11-12/1228r5</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smtClean="0"/>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4</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5</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6</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7</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802.11-12/1228r5</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November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802.11-12/1228r5</a:t>
            </a:r>
            <a:endParaRPr lang="en-US" sz="1400" smtClean="0"/>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2012</a:t>
            </a:r>
            <a:endParaRPr lang="en-US" sz="1400" smtClean="0"/>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15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802.11-12/1228r5</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2/11-12-0621-05-0000-alternative-mesh-path-selection.pptx"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PowerPoint_Presentation3.pptx"/><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Microsoft_Word_97_-_2003_Document5.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Word_97_-_2003_Document2.doc"/></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Microsoft_Word_97_-_2003_Document3.doc"/></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98"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r>
              <a:rPr lang="en-GB" dirty="0" smtClean="0"/>
              <a:t>: </a:t>
            </a:r>
            <a:endParaRPr lang="en-GB" dirty="0"/>
          </a:p>
          <a:p>
            <a:endParaRPr lang="en-GB" dirty="0" smtClean="0"/>
          </a:p>
          <a:p>
            <a:r>
              <a:rPr lang="en-GB" dirty="0" smtClean="0"/>
              <a:t>In the WG:</a:t>
            </a:r>
            <a:endParaRPr lang="en-GB" dirty="0"/>
          </a:p>
          <a:p>
            <a:pPr lvl="1"/>
            <a:r>
              <a:rPr lang="en-GB" dirty="0" smtClean="0"/>
              <a:t>Result:  86,0,0</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164781053"/>
              </p:ext>
            </p:extLst>
          </p:nvPr>
        </p:nvGraphicFramePr>
        <p:xfrm>
          <a:off x="7315200" y="2514600"/>
          <a:ext cx="914400" cy="771525"/>
        </p:xfrm>
        <a:graphic>
          <a:graphicData uri="http://schemas.openxmlformats.org/presentationml/2006/ole">
            <mc:AlternateContent xmlns:mc="http://schemas.openxmlformats.org/markup-compatibility/2006">
              <mc:Choice xmlns:v="urn:schemas-microsoft-com:vml" Requires="v">
                <p:oleObj spid="_x0000_s6157"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7315200" y="2514600"/>
                        <a:ext cx="914400" cy="771525"/>
                      </a:xfrm>
                      <a:prstGeom prst="rect">
                        <a:avLst/>
                      </a:prstGeom>
                    </p:spPr>
                  </p:pic>
                </p:oleObj>
              </mc:Fallback>
            </mc:AlternateContent>
          </a:graphicData>
        </a:graphic>
      </p:graphicFrame>
      <p:sp>
        <p:nvSpPr>
          <p:cNvPr id="8" name="TextBox 7"/>
          <p:cNvSpPr txBox="1"/>
          <p:nvPr/>
        </p:nvSpPr>
        <p:spPr>
          <a:xfrm>
            <a:off x="7620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5.02</a:t>
            </a:r>
            <a:endParaRPr lang="en-GB" dirty="0">
              <a:solidFill>
                <a:schemeClr val="tx1">
                  <a:lumMod val="50000"/>
                  <a:lumOff val="50000"/>
                </a:schemeClr>
              </a:solidFill>
            </a:endParaRPr>
          </a:p>
        </p:txBody>
      </p:sp>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Adrian Stephens,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WG Result: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graphicFrame>
        <p:nvGraphicFramePr>
          <p:cNvPr id="2" name="Object 1"/>
          <p:cNvGraphicFramePr>
            <a:graphicFrameLocks noChangeAspect="1"/>
          </p:cNvGraphicFramePr>
          <p:nvPr>
            <p:extLst>
              <p:ext uri="{D42A27DB-BD31-4B8C-83A1-F6EECF244321}">
                <p14:modId xmlns:p14="http://schemas.microsoft.com/office/powerpoint/2010/main" val="2801804095"/>
              </p:ext>
            </p:extLst>
          </p:nvPr>
        </p:nvGraphicFramePr>
        <p:xfrm>
          <a:off x="7620000" y="1143000"/>
          <a:ext cx="914400" cy="771525"/>
        </p:xfrm>
        <a:graphic>
          <a:graphicData uri="http://schemas.openxmlformats.org/presentationml/2006/ole">
            <mc:AlternateContent xmlns:mc="http://schemas.openxmlformats.org/markup-compatibility/2006">
              <mc:Choice xmlns:v="urn:schemas-microsoft-com:vml" Requires="v">
                <p:oleObj spid="_x0000_s7181"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6200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14</a:t>
            </a:fld>
            <a:endParaRPr lang="en-US"/>
          </a:p>
        </p:txBody>
      </p:sp>
      <p:sp>
        <p:nvSpPr>
          <p:cNvPr id="4" name="Date Placeholder 3"/>
          <p:cNvSpPr>
            <a:spLocks noGrp="1"/>
          </p:cNvSpPr>
          <p:nvPr>
            <p:ph type="dt" sz="half" idx="4294967295"/>
          </p:nvPr>
        </p:nvSpPr>
        <p:spPr>
          <a:xfrm>
            <a:off x="6096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15</a:t>
            </a:fld>
            <a:endParaRPr lang="en-US" smtClean="0"/>
          </a:p>
        </p:txBody>
      </p:sp>
      <p:sp>
        <p:nvSpPr>
          <p:cNvPr id="2052" name="Rectangle 2"/>
          <p:cNvSpPr>
            <a:spLocks noGrp="1" noChangeArrowheads="1"/>
          </p:cNvSpPr>
          <p:nvPr>
            <p:ph type="title"/>
          </p:nvPr>
        </p:nvSpPr>
        <p:spPr>
          <a:xfrm>
            <a:off x="684213" y="609600"/>
            <a:ext cx="7772400" cy="1066800"/>
          </a:xfrm>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23455" y="1676400"/>
            <a:ext cx="7772400" cy="4572000"/>
          </a:xfrm>
        </p:spPr>
        <p:txBody>
          <a:bodyPr/>
          <a:lstStyle/>
          <a:p>
            <a:r>
              <a:rPr lang="en-GB" dirty="0" smtClean="0"/>
              <a:t>Extend the IEEE 802.11 PAD Study Group.</a:t>
            </a:r>
          </a:p>
          <a:p>
            <a:endParaRPr lang="en-GB" dirty="0" smtClean="0"/>
          </a:p>
          <a:p>
            <a:r>
              <a:rPr lang="en-GB" dirty="0" smtClean="0"/>
              <a:t>Moved: Bruce Kraemer</a:t>
            </a:r>
          </a:p>
          <a:p>
            <a:r>
              <a:rPr lang="en-GB" dirty="0" smtClean="0"/>
              <a:t>Seconded</a:t>
            </a:r>
            <a:r>
              <a:rPr lang="en-GB" dirty="0" smtClean="0"/>
              <a:t>: Subir Das</a:t>
            </a:r>
            <a:endParaRPr lang="en-GB" dirty="0" smtClean="0"/>
          </a:p>
          <a:p>
            <a:endParaRPr lang="en-GB" dirty="0" smtClean="0"/>
          </a:p>
          <a:p>
            <a:r>
              <a:rPr lang="en-GB" dirty="0" smtClean="0"/>
              <a:t>In the WG</a:t>
            </a:r>
          </a:p>
          <a:p>
            <a:pPr lvl="1"/>
            <a:r>
              <a:rPr lang="en-US" dirty="0" smtClean="0"/>
              <a:t>For: </a:t>
            </a:r>
            <a:r>
              <a:rPr lang="en-US" dirty="0"/>
              <a:t>70, Against: 0, Abstain: </a:t>
            </a:r>
            <a:r>
              <a:rPr lang="en-US" dirty="0" smtClean="0"/>
              <a:t>0</a:t>
            </a:r>
          </a:p>
          <a:p>
            <a:pPr marL="0" indent="0">
              <a:buNone/>
            </a:pPr>
            <a:endParaRPr lang="en-GB" sz="2000" b="0" dirty="0" smtClean="0"/>
          </a:p>
          <a:p>
            <a:pPr marL="0" indent="0">
              <a:buNone/>
            </a:pPr>
            <a:r>
              <a:rPr lang="en-GB" sz="2000" b="0" dirty="0" smtClean="0"/>
              <a:t>Note</a:t>
            </a:r>
            <a:r>
              <a:rPr lang="en-GB" sz="2000" b="0" dirty="0"/>
              <a:t>: this is to allow further work to finalise PAR and 5 Criteria documentation, in case the PAR is not approved by </a:t>
            </a:r>
            <a:r>
              <a:rPr lang="en-GB" sz="2000" b="0" dirty="0" err="1"/>
              <a:t>NesCom</a:t>
            </a:r>
            <a:r>
              <a:rPr lang="en-GB" sz="2000" b="0" dirty="0"/>
              <a:t>.</a:t>
            </a:r>
            <a:endParaRPr lang="en-GB" b="0" dirty="0"/>
          </a:p>
          <a:p>
            <a:pPr lvl="1"/>
            <a:endParaRPr lang="en-US" dirty="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6.01</a:t>
            </a:r>
            <a:endParaRPr lang="en-GB" dirty="0">
              <a:solidFill>
                <a:schemeClr val="tx1">
                  <a:lumMod val="50000"/>
                  <a:lumOff val="50000"/>
                </a:schemeClr>
              </a:solidFill>
            </a:endParaRPr>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6.02</a:t>
            </a:r>
            <a:endParaRPr lang="en-GB" dirty="0">
              <a:solidFill>
                <a:schemeClr val="tx1">
                  <a:lumMod val="50000"/>
                  <a:lumOff val="50000"/>
                </a:schemeClr>
              </a:solidFill>
            </a:endParaRPr>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17</a:t>
            </a:fld>
            <a:endParaRPr lang="en-US"/>
          </a:p>
        </p:txBody>
      </p:sp>
      <p:sp>
        <p:nvSpPr>
          <p:cNvPr id="6" name="TextBox 5"/>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a:t>
            </a:r>
            <a:r>
              <a:rPr lang="en-GB" dirty="0" smtClean="0">
                <a:solidFill>
                  <a:schemeClr val="tx1">
                    <a:lumMod val="50000"/>
                    <a:lumOff val="50000"/>
                  </a:schemeClr>
                </a:solidFill>
              </a:rPr>
              <a:t>7.02</a:t>
            </a:r>
            <a:endParaRPr lang="en-GB" dirty="0">
              <a:solidFill>
                <a:schemeClr val="tx1">
                  <a:lumMod val="50000"/>
                  <a:lumOff val="50000"/>
                </a:schemeClr>
              </a:solidFill>
            </a:endParaRPr>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18</a:t>
            </a:fld>
            <a:endParaRPr lang="en-US"/>
          </a:p>
        </p:txBody>
      </p:sp>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WG Result: 46,0,1 - passes</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20</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  pending publication of 802.11ad.</a:t>
            </a:r>
          </a:p>
          <a:p>
            <a:endParaRPr lang="en-US" dirty="0" smtClean="0"/>
          </a:p>
          <a:p>
            <a:r>
              <a:rPr lang="en-US" dirty="0" smtClean="0"/>
              <a:t>Moved: Bruce Kraemer</a:t>
            </a:r>
          </a:p>
          <a:p>
            <a:r>
              <a:rPr lang="en-US" dirty="0" smtClean="0"/>
              <a:t>Seconded: </a:t>
            </a:r>
            <a:r>
              <a:rPr lang="en-US" dirty="0" smtClean="0"/>
              <a:t>Clint Chaplin</a:t>
            </a:r>
            <a:endParaRPr lang="en-US" dirty="0"/>
          </a:p>
          <a:p>
            <a:pPr marL="0" indent="0">
              <a:buNone/>
            </a:pPr>
            <a:endParaRPr lang="en-US" dirty="0"/>
          </a:p>
          <a:p>
            <a:r>
              <a:rPr lang="en-US" dirty="0" smtClean="0"/>
              <a:t>WG Result: 58,0,0 - passes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194934550"/>
              </p:ext>
            </p:extLst>
          </p:nvPr>
        </p:nvGraphicFramePr>
        <p:xfrm>
          <a:off x="7162800" y="2971800"/>
          <a:ext cx="914400" cy="771525"/>
        </p:xfrm>
        <a:graphic>
          <a:graphicData uri="http://schemas.openxmlformats.org/presentationml/2006/ole">
            <mc:AlternateContent xmlns:mc="http://schemas.openxmlformats.org/markup-compatibility/2006">
              <mc:Choice xmlns:v="urn:schemas-microsoft-com:vml" Requires="v">
                <p:oleObj spid="_x0000_s8205"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7162800" y="2971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a:t>
            </a:r>
            <a:r>
              <a:rPr lang="en-GB" dirty="0" smtClean="0">
                <a:solidFill>
                  <a:schemeClr val="tx1">
                    <a:lumMod val="50000"/>
                    <a:lumOff val="50000"/>
                  </a:schemeClr>
                </a:solidFill>
              </a:rPr>
              <a:t>7.03*</a:t>
            </a:r>
            <a:endParaRPr lang="en-GB" dirty="0">
              <a:solidFill>
                <a:schemeClr val="tx1">
                  <a:lumMod val="50000"/>
                  <a:lumOff val="50000"/>
                </a:schemeClr>
              </a:solidFill>
            </a:endParaRPr>
          </a:p>
        </p:txBody>
      </p:sp>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21</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Dorothy Stanley</a:t>
            </a:r>
          </a:p>
          <a:p>
            <a:r>
              <a:rPr lang="en-US" dirty="0" smtClean="0"/>
              <a:t>WG Result: 44,0,4 - passes</a:t>
            </a:r>
          </a:p>
        </p:txBody>
      </p:sp>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7.04</a:t>
            </a:r>
            <a:endParaRPr lang="en-GB" dirty="0">
              <a:solidFill>
                <a:schemeClr val="tx1">
                  <a:lumMod val="50000"/>
                  <a:lumOff val="50000"/>
                </a:schemeClr>
              </a:solidFill>
            </a:endParaRPr>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22</a:t>
            </a:fld>
            <a:endParaRPr lang="en-US"/>
          </a:p>
        </p:txBody>
      </p:sp>
      <p:sp>
        <p:nvSpPr>
          <p:cNvPr id="7" name="Rectangle 6"/>
          <p:cNvSpPr/>
          <p:nvPr/>
        </p:nvSpPr>
        <p:spPr>
          <a:xfrm>
            <a:off x="533400" y="1600200"/>
            <a:ext cx="7924800" cy="4401205"/>
          </a:xfrm>
          <a:prstGeom prst="rect">
            <a:avLst/>
          </a:prstGeom>
        </p:spPr>
        <p:txBody>
          <a:bodyPr wrap="square">
            <a:spAutoFit/>
          </a:bodyPr>
          <a:lstStyle/>
          <a:p>
            <a:r>
              <a:rPr lang="en-GB" sz="2000" dirty="0"/>
              <a:t>XX. Path Selection: 802.11 Mesh, TRILL, 802.1</a:t>
            </a:r>
          </a:p>
          <a:p>
            <a:r>
              <a:rPr lang="en-GB" sz="2000" dirty="0"/>
              <a:t> </a:t>
            </a:r>
          </a:p>
          <a:p>
            <a:r>
              <a:rPr lang="en-GB" sz="2000" dirty="0"/>
              <a:t>XX.1 Description</a:t>
            </a:r>
          </a:p>
          <a:p>
            <a:r>
              <a:rPr lang="en-GB" sz="2000" dirty="0"/>
              <a:t>TBD</a:t>
            </a:r>
          </a:p>
          <a:p>
            <a:r>
              <a:rPr lang="en-GB" sz="2000" dirty="0"/>
              <a:t> </a:t>
            </a:r>
          </a:p>
          <a:p>
            <a:r>
              <a:rPr lang="en-GB" sz="2000" dirty="0"/>
              <a:t>XX.2. Relevant Documents</a:t>
            </a:r>
          </a:p>
          <a:p>
            <a:r>
              <a:rPr lang="en-GB" sz="2000" u="sng" dirty="0">
                <a:hlinkClick r:id="rId2"/>
              </a:rPr>
              <a:t>https://</a:t>
            </a:r>
            <a:r>
              <a:rPr lang="en-GB" sz="2000" u="sng" dirty="0" smtClean="0">
                <a:hlinkClick r:id="rId2"/>
              </a:rPr>
              <a:t>mentor.ieee.org/802.11/dcn/12/11-12-0621-05-0000-alternative-mesh-path-selection.pptx</a:t>
            </a:r>
            <a:endParaRPr lang="en-GB" sz="2000" dirty="0"/>
          </a:p>
          <a:p>
            <a:r>
              <a:rPr lang="en-GB" sz="2000" dirty="0"/>
              <a:t> - others</a:t>
            </a:r>
          </a:p>
          <a:p>
            <a:r>
              <a:rPr lang="en-GB" sz="2000" dirty="0"/>
              <a:t> </a:t>
            </a:r>
          </a:p>
          <a:p>
            <a:r>
              <a:rPr lang="en-GB" sz="2000" dirty="0"/>
              <a:t>XX.3. Owners</a:t>
            </a:r>
          </a:p>
          <a:p>
            <a:r>
              <a:rPr lang="en-GB" sz="2000" dirty="0"/>
              <a:t>      (Bruce Kraemer, Ralph </a:t>
            </a:r>
            <a:r>
              <a:rPr lang="en-GB" sz="2000" dirty="0" err="1"/>
              <a:t>Droms</a:t>
            </a:r>
            <a:r>
              <a:rPr lang="en-GB" sz="2000" dirty="0"/>
              <a:t> ?)</a:t>
            </a:r>
          </a:p>
          <a:p>
            <a:r>
              <a:rPr lang="en-GB" sz="2000" dirty="0"/>
              <a:t> </a:t>
            </a:r>
          </a:p>
          <a:p>
            <a:r>
              <a:rPr lang="en-GB" sz="2000" dirty="0"/>
              <a:t>XX.4. Action </a:t>
            </a:r>
            <a:r>
              <a:rPr lang="en-GB" sz="2000" dirty="0" smtClean="0"/>
              <a:t>Items</a:t>
            </a:r>
            <a:endParaRPr lang="en-GB" sz="2000" dirty="0"/>
          </a:p>
        </p:txBody>
      </p:sp>
    </p:spTree>
    <p:extLst>
      <p:ext uri="{BB962C8B-B14F-4D97-AF65-F5344CB8AC3E}">
        <p14:creationId xmlns:p14="http://schemas.microsoft.com/office/powerpoint/2010/main" val="3942087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23</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p>
          <a:p>
            <a:pPr marL="342900" lvl="1" indent="-342900">
              <a:buFontTx/>
              <a:buChar char="•"/>
            </a:pPr>
            <a:r>
              <a:rPr lang="en-US" sz="2800" b="1" dirty="0" smtClean="0"/>
              <a:t>WG Result: 38,0,1 - passes</a:t>
            </a:r>
            <a:endParaRPr lang="en-US" sz="2800" b="1" dirty="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515224177"/>
              </p:ext>
            </p:extLst>
          </p:nvPr>
        </p:nvGraphicFramePr>
        <p:xfrm>
          <a:off x="7239000" y="2590800"/>
          <a:ext cx="914400" cy="771525"/>
        </p:xfrm>
        <a:graphic>
          <a:graphicData uri="http://schemas.openxmlformats.org/presentationml/2006/ole">
            <mc:AlternateContent xmlns:mc="http://schemas.openxmlformats.org/markup-compatibility/2006">
              <mc:Choice xmlns:v="urn:schemas-microsoft-com:vml" Requires="v">
                <p:oleObj spid="_x0000_s9229"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7239000" y="2590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7.05</a:t>
            </a:r>
            <a:endParaRPr lang="en-GB" dirty="0">
              <a:solidFill>
                <a:schemeClr val="tx1">
                  <a:lumMod val="50000"/>
                  <a:lumOff val="50000"/>
                </a:schemeClr>
              </a:solidFill>
            </a:endParaRPr>
          </a:p>
        </p:txBody>
      </p:sp>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24</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r>
              <a:rPr lang="en-GB" dirty="0" smtClean="0"/>
              <a:t>Moved: Stephen McCann</a:t>
            </a:r>
          </a:p>
          <a:p>
            <a:r>
              <a:rPr lang="en-GB" dirty="0" smtClean="0"/>
              <a:t>Second: Richard Kennedy</a:t>
            </a:r>
          </a:p>
          <a:p>
            <a:r>
              <a:rPr lang="en-GB" dirty="0" smtClean="0"/>
              <a:t>WG Result: 46,0,0 - passes</a:t>
            </a:r>
          </a:p>
          <a:p>
            <a:pPr>
              <a:buFontTx/>
              <a:buNone/>
            </a:pPr>
            <a:endParaRPr lang="en-GB" dirty="0" smtClean="0"/>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16356903"/>
              </p:ext>
            </p:extLst>
          </p:nvPr>
        </p:nvGraphicFramePr>
        <p:xfrm>
          <a:off x="7239000" y="2895600"/>
          <a:ext cx="914400" cy="771525"/>
        </p:xfrm>
        <a:graphic>
          <a:graphicData uri="http://schemas.openxmlformats.org/presentationml/2006/ole">
            <mc:AlternateContent xmlns:mc="http://schemas.openxmlformats.org/markup-compatibility/2006">
              <mc:Choice xmlns:v="urn:schemas-microsoft-com:vml" Requires="v">
                <p:oleObj spid="_x0000_s10252"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28956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7.06</a:t>
            </a:r>
            <a:endParaRPr lang="en-GB" dirty="0">
              <a:solidFill>
                <a:schemeClr val="tx1">
                  <a:lumMod val="50000"/>
                  <a:lumOff val="50000"/>
                </a:schemeClr>
              </a:solidFill>
            </a:endParaRPr>
          </a:p>
        </p:txBody>
      </p:sp>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r>
              <a:rPr lang="en-GB" dirty="0" err="1" smtClean="0"/>
              <a:t>Apurva</a:t>
            </a:r>
            <a:r>
              <a:rPr lang="en-GB" dirty="0" smtClean="0"/>
              <a:t> </a:t>
            </a:r>
            <a:r>
              <a:rPr lang="en-GB" dirty="0" err="1" smtClean="0"/>
              <a:t>Mody</a:t>
            </a:r>
            <a:endParaRPr lang="en-GB" dirty="0" smtClean="0"/>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3" name="Object 2"/>
          <p:cNvGraphicFramePr>
            <a:graphicFrameLocks noChangeAspect="1"/>
          </p:cNvGraphicFramePr>
          <p:nvPr>
            <p:extLst>
              <p:ext uri="{D42A27DB-BD31-4B8C-83A1-F6EECF244321}">
                <p14:modId xmlns:p14="http://schemas.microsoft.com/office/powerpoint/2010/main" val="3477661794"/>
              </p:ext>
            </p:extLst>
          </p:nvPr>
        </p:nvGraphicFramePr>
        <p:xfrm>
          <a:off x="7239000" y="1676400"/>
          <a:ext cx="914400" cy="771525"/>
        </p:xfrm>
        <a:graphic>
          <a:graphicData uri="http://schemas.openxmlformats.org/presentationml/2006/ole">
            <mc:AlternateContent xmlns:mc="http://schemas.openxmlformats.org/markup-compatibility/2006">
              <mc:Choice xmlns:v="urn:schemas-microsoft-com:vml" Requires="v">
                <p:oleObj spid="_x0000_s4110"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1676400"/>
                        <a:ext cx="914400" cy="771525"/>
                      </a:xfrm>
                      <a:prstGeom prst="rect">
                        <a:avLst/>
                      </a:prstGeom>
                    </p:spPr>
                  </p:pic>
                </p:oleObj>
              </mc:Fallback>
            </mc:AlternateContent>
          </a:graphicData>
        </a:graphic>
      </p:graphicFrame>
      <p:sp>
        <p:nvSpPr>
          <p:cNvPr id="2" name="TextBox 1"/>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5.01</a:t>
            </a:r>
            <a:endParaRPr lang="en-GB" dirty="0">
              <a:solidFill>
                <a:schemeClr val="tx1">
                  <a:lumMod val="50000"/>
                  <a:lumOff val="50000"/>
                </a:schemeClr>
              </a:solidFill>
            </a:endParaRPr>
          </a:p>
        </p:txBody>
      </p:sp>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6</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7</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8</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WG 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3931034809"/>
              </p:ext>
            </p:extLst>
          </p:nvPr>
        </p:nvGraphicFramePr>
        <p:xfrm>
          <a:off x="7772400" y="1143000"/>
          <a:ext cx="914400" cy="771525"/>
        </p:xfrm>
        <a:graphic>
          <a:graphicData uri="http://schemas.openxmlformats.org/presentationml/2006/ole">
            <mc:AlternateContent xmlns:mc="http://schemas.openxmlformats.org/markup-compatibility/2006">
              <mc:Choice xmlns:v="urn:schemas-microsoft-com:vml" Requires="v">
                <p:oleObj spid="_x0000_s5133"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7724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75827</TotalTime>
  <Words>1534</Words>
  <Application>Microsoft Office PowerPoint</Application>
  <PresentationFormat>On-screen Show (4:3)</PresentationFormat>
  <Paragraphs>294</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Default Design</vt:lpstr>
      <vt:lpstr>Document</vt:lpstr>
      <vt:lpstr>Microsoft Word 97 - 2003 Document</vt:lpstr>
      <vt:lpstr>Microsoft PowerPoint Presentation</vt:lpstr>
      <vt:lpstr>802.11 Nov 2012 EC Motions</vt:lpstr>
      <vt:lpstr>Abstract</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802.11 Study Group Extensions</vt:lpstr>
      <vt:lpstr>802.11 Pre-Association Discovery (PAD)</vt:lpstr>
      <vt:lpstr>802.11 General Link (GLK) SG</vt:lpstr>
      <vt:lpstr>ETSI MOU</vt:lpstr>
      <vt:lpstr>Mapping proposed by ETSI </vt:lpstr>
      <vt:lpstr>(For Information) WG Motion</vt:lpstr>
      <vt:lpstr>802.11ad Press Release Motion</vt:lpstr>
      <vt:lpstr>(For Information) WG Motion</vt:lpstr>
      <vt:lpstr>Text of Entry</vt:lpstr>
      <vt:lpstr>(For Information) WG Motion</vt:lpstr>
      <vt:lpstr>(For Information) WG 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Bruce Kraemer</cp:lastModifiedBy>
  <cp:revision>1303</cp:revision>
  <cp:lastPrinted>1998-02-10T13:28:06Z</cp:lastPrinted>
  <dcterms:created xsi:type="dcterms:W3CDTF">1998-02-10T13:07:52Z</dcterms:created>
  <dcterms:modified xsi:type="dcterms:W3CDTF">2012-11-16T23:25:02Z</dcterms:modified>
</cp:coreProperties>
</file>