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448" r:id="rId2"/>
    <p:sldId id="504" r:id="rId3"/>
    <p:sldId id="506" r:id="rId4"/>
    <p:sldId id="513" r:id="rId5"/>
    <p:sldId id="515" r:id="rId6"/>
    <p:sldId id="516" r:id="rId7"/>
    <p:sldId id="517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0827" autoAdjust="0"/>
    <p:restoredTop sz="94778" autoAdjust="0"/>
  </p:normalViewPr>
  <p:slideViewPr>
    <p:cSldViewPr>
      <p:cViewPr varScale="1">
        <p:scale>
          <a:sx n="94" d="100"/>
          <a:sy n="94" d="100"/>
        </p:scale>
        <p:origin x="-1968" y="-10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828" y="88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802.11-07/0570r0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2007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BA94C89-9E90-4FC7-B892-6CBE0F4EB3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64290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802.11-07/0570r0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2007</a:t>
            </a:r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FE0EF3D-7A76-4ECE-A1F9-804ACFA06A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171192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SG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802.11-07/0570r0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2560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5E0FE8A9-361E-4D4C-9C8A-E9A0F193DAFC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Xiaoming Peng / I2R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2362793-BFEC-4A7B-B44B-33994D0F19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Xiaoming Peng / I2R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5C85E0B-0EAA-4034-8AA5-F9296DA4E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Xiaoming Peng / I2R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90F2B34-F608-4609-876B-9496A7B6B0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Xiaoming Peng / I2R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3078B8-00E3-44C9-8E6B-78826F8835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Xiaoming Peng / I2R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A43FFDF-B0BC-4DDA-85BC-33B5260BCD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Xiaoming Peng / I2R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EB5F6A2-C12F-40B9-AEA8-826DE8F495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Xiaoming Peng / I2R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708979A-281B-4988-A380-BCDE03BD75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Xiaoming Peng / I2R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836EB16-481C-49C4-BA3E-B8DE980518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Xiaoming Peng / I2R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9892FE7-5F25-455A-B9FF-0553860608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Xiaoming Peng / I2R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02A777-BD72-425B-A9C8-7C6A6AAAE7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Xiaoming Peng / I2R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AD83931-D58C-462A-BE62-1A27D077F6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3398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10200" y="6477000"/>
            <a:ext cx="32766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/ I2R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5F5C2CA6-1C24-4425-A00E-D02BFD3011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802.11-12</a:t>
            </a:r>
            <a:r>
              <a:rPr lang="en-US" sz="1800" b="1" dirty="0" smtClean="0">
                <a:cs typeface="+mn-cs"/>
              </a:rPr>
              <a:t>/1200r0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7" r:id="rId1"/>
    <p:sldLayoutId id="2147484068" r:id="rId2"/>
    <p:sldLayoutId id="2147484069" r:id="rId3"/>
    <p:sldLayoutId id="2147484070" r:id="rId4"/>
    <p:sldLayoutId id="2147484071" r:id="rId5"/>
    <p:sldLayoutId id="2147484072" r:id="rId6"/>
    <p:sldLayoutId id="2147484073" r:id="rId7"/>
    <p:sldLayoutId id="2147484074" r:id="rId8"/>
    <p:sldLayoutId id="2147484075" r:id="rId9"/>
    <p:sldLayoutId id="2147484076" r:id="rId10"/>
    <p:sldLayoutId id="214748407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</p:spPr>
        <p:txBody>
          <a:bodyPr/>
          <a:lstStyle/>
          <a:p>
            <a:pPr>
              <a:defRPr/>
            </a:pPr>
            <a:r>
              <a:rPr lang="en-US" kern="0" smtClean="0">
                <a:solidFill>
                  <a:schemeClr val="tx2"/>
                </a:solidFill>
              </a:rPr>
              <a:t>Sept 2012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0" y="6475413"/>
            <a:ext cx="2600325" cy="184150"/>
          </a:xfrm>
        </p:spPr>
        <p:txBody>
          <a:bodyPr/>
          <a:lstStyle/>
          <a:p>
            <a:pPr>
              <a:defRPr/>
            </a:pPr>
            <a:r>
              <a:rPr lang="en-US" smtClean="0"/>
              <a:t>Xiaoming Peng / I2R</a:t>
            </a:r>
            <a:endParaRPr lang="en-US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FFFEF413-2776-44CC-8E2A-CC9DB1F3A4F5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7526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2000" b="1" kern="0" dirty="0">
                <a:latin typeface="+mn-lt"/>
                <a:cs typeface="+mn-cs"/>
              </a:rPr>
              <a:t>Date:</a:t>
            </a:r>
            <a:r>
              <a:rPr lang="en-US" sz="2000" kern="0" dirty="0">
                <a:latin typeface="+mn-lt"/>
                <a:cs typeface="+mn-cs"/>
              </a:rPr>
              <a:t> 2012-</a:t>
            </a:r>
            <a:r>
              <a:rPr lang="en-US" sz="2000" kern="0" dirty="0" smtClean="0">
                <a:latin typeface="+mn-lt"/>
                <a:cs typeface="+mn-cs"/>
              </a:rPr>
              <a:t>09-27</a:t>
            </a:r>
            <a:endParaRPr lang="en-US" sz="2000" kern="0" dirty="0">
              <a:latin typeface="+mn-lt"/>
              <a:cs typeface="+mn-cs"/>
            </a:endParaRP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1195786"/>
              </p:ext>
            </p:extLst>
          </p:nvPr>
        </p:nvGraphicFramePr>
        <p:xfrm>
          <a:off x="533400" y="2667000"/>
          <a:ext cx="8061325" cy="132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Document" r:id="rId4" imgW="8229600" imgH="1358900" progId="Word.Document.8">
                  <p:embed/>
                </p:oleObj>
              </mc:Choice>
              <mc:Fallback>
                <p:oleObj name="Document" r:id="rId4" imgW="8229600" imgH="13589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667000"/>
                        <a:ext cx="8061325" cy="1327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</p:spPr>
        <p:txBody>
          <a:bodyPr/>
          <a:lstStyle/>
          <a:p>
            <a:pPr algn="ctr" eaLnBrk="0" hangingPunct="0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IEEE 802.11aj Sept </a:t>
            </a:r>
            <a:r>
              <a:rPr lang="en-US" sz="32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2012 Closing Report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This document is the closing report for </a:t>
            </a:r>
            <a:r>
              <a:rPr lang="en-US" dirty="0" smtClean="0"/>
              <a:t>IEEE 802.11aj Task Group for </a:t>
            </a:r>
            <a:r>
              <a:rPr lang="en-US" dirty="0" smtClean="0"/>
              <a:t>the </a:t>
            </a:r>
            <a:r>
              <a:rPr lang="en-US" dirty="0" smtClean="0">
                <a:solidFill>
                  <a:schemeClr val="tx2"/>
                </a:solidFill>
              </a:rPr>
              <a:t>Sept </a:t>
            </a:r>
            <a:r>
              <a:rPr lang="en-US" dirty="0" smtClean="0"/>
              <a:t>2012 </a:t>
            </a:r>
            <a:r>
              <a:rPr lang="en-US" dirty="0" smtClean="0"/>
              <a:t>session in Beijing China. </a:t>
            </a:r>
            <a:endParaRPr lang="en-US" dirty="0" smtClean="0"/>
          </a:p>
        </p:txBody>
      </p:sp>
      <p:sp>
        <p:nvSpPr>
          <p:cNvPr id="307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</p:spPr>
        <p:txBody>
          <a:bodyPr/>
          <a:lstStyle/>
          <a:p>
            <a:pPr>
              <a:defRPr/>
            </a:pPr>
            <a:r>
              <a:rPr lang="en-US" kern="0" smtClean="0">
                <a:solidFill>
                  <a:schemeClr val="tx2"/>
                </a:solidFill>
              </a:rPr>
              <a:t>Sept 2012</a:t>
            </a:r>
            <a:endParaRPr lang="en-US" dirty="0"/>
          </a:p>
        </p:txBody>
      </p:sp>
      <p:sp>
        <p:nvSpPr>
          <p:cNvPr id="143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1A4E0AA7-5ECC-4164-9E13-7646EF4DC514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Xiaoming Peng / I2R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 Completed (1/2)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19600"/>
          </a:xfrm>
        </p:spPr>
        <p:txBody>
          <a:bodyPr/>
          <a:lstStyle/>
          <a:p>
            <a:r>
              <a:rPr lang="en-US" dirty="0">
                <a:latin typeface="Times New Roman" charset="0"/>
                <a:ea typeface="MS PGothic" charset="0"/>
              </a:rPr>
              <a:t>Reviewed New member orientation – 11-12/0628r1</a:t>
            </a:r>
          </a:p>
          <a:p>
            <a:r>
              <a:rPr lang="en-US" dirty="0">
                <a:latin typeface="Times New Roman" charset="0"/>
                <a:ea typeface="MS PGothic" charset="0"/>
              </a:rPr>
              <a:t>Reviewed Approved IEEE 802.11aj PAR &amp; 5C</a:t>
            </a:r>
          </a:p>
          <a:p>
            <a:pPr lvl="1"/>
            <a:r>
              <a:rPr lang="en-US" dirty="0">
                <a:latin typeface="Times New Roman" charset="0"/>
                <a:ea typeface="MS PGothic" charset="0"/>
              </a:rPr>
              <a:t>PAR – 11-12/0149r9</a:t>
            </a:r>
          </a:p>
          <a:p>
            <a:pPr lvl="1"/>
            <a:r>
              <a:rPr lang="en-US" dirty="0">
                <a:latin typeface="Times New Roman" charset="0"/>
                <a:ea typeface="MS PGothic" charset="0"/>
              </a:rPr>
              <a:t>5C – 11-12/0141r7</a:t>
            </a:r>
          </a:p>
          <a:p>
            <a:r>
              <a:rPr lang="en-US" dirty="0">
                <a:latin typeface="Times New Roman" charset="0"/>
                <a:ea typeface="MS PGothic" charset="0"/>
              </a:rPr>
              <a:t>Reviewed Task Group Logistic – 11-12/</a:t>
            </a:r>
            <a:r>
              <a:rPr lang="en-US" dirty="0" smtClean="0">
                <a:latin typeface="Times New Roman" charset="0"/>
                <a:ea typeface="MS PGothic" charset="0"/>
              </a:rPr>
              <a:t>0827r2</a:t>
            </a:r>
          </a:p>
          <a:p>
            <a:r>
              <a:rPr lang="en-US" dirty="0" smtClean="0">
                <a:latin typeface="Times New Roman" charset="0"/>
                <a:ea typeface="MS PGothic" charset="0"/>
              </a:rPr>
              <a:t>Reviewed Task Group Meeting Schedule</a:t>
            </a:r>
          </a:p>
          <a:p>
            <a:r>
              <a:rPr lang="en-US" dirty="0" smtClean="0">
                <a:latin typeface="Times New Roman" charset="0"/>
                <a:ea typeface="MS PGothic" charset="0"/>
              </a:rPr>
              <a:t>Result of Task Group Election</a:t>
            </a:r>
          </a:p>
          <a:p>
            <a:pPr lvl="1"/>
            <a:r>
              <a:rPr lang="en-US" sz="1800" dirty="0" smtClean="0">
                <a:latin typeface="Times New Roman" charset="0"/>
                <a:ea typeface="MS PGothic" charset="0"/>
              </a:rPr>
              <a:t>Task Group Chair: Xiaoming PENG</a:t>
            </a:r>
          </a:p>
          <a:p>
            <a:pPr lvl="1"/>
            <a:r>
              <a:rPr lang="en-US" sz="1800" dirty="0" smtClean="0">
                <a:latin typeface="Times New Roman" charset="0"/>
                <a:ea typeface="MS PGothic" charset="0"/>
              </a:rPr>
              <a:t>Task </a:t>
            </a:r>
            <a:r>
              <a:rPr lang="en-US" sz="1800" dirty="0">
                <a:latin typeface="Times New Roman" charset="0"/>
                <a:ea typeface="MS PGothic" charset="0"/>
              </a:rPr>
              <a:t>Group Vice Chair: </a:t>
            </a:r>
            <a:r>
              <a:rPr lang="en-US" sz="1800" dirty="0" err="1">
                <a:latin typeface="Times New Roman" charset="0"/>
                <a:ea typeface="MS PGothic" charset="0"/>
              </a:rPr>
              <a:t>Eldad</a:t>
            </a:r>
            <a:r>
              <a:rPr lang="en-US" sz="1800" dirty="0">
                <a:latin typeface="Times New Roman" charset="0"/>
                <a:ea typeface="MS PGothic" charset="0"/>
              </a:rPr>
              <a:t> </a:t>
            </a:r>
            <a:r>
              <a:rPr lang="en-US" sz="1800" dirty="0" err="1">
                <a:latin typeface="Times New Roman" charset="0"/>
                <a:ea typeface="MS PGothic" charset="0"/>
              </a:rPr>
              <a:t>Perahia</a:t>
            </a:r>
            <a:endParaRPr lang="en-US" sz="1800" dirty="0">
              <a:latin typeface="Times New Roman" charset="0"/>
              <a:ea typeface="MS PGothic" charset="0"/>
            </a:endParaRPr>
          </a:p>
          <a:p>
            <a:pPr lvl="1"/>
            <a:r>
              <a:rPr lang="en-US" sz="1800" dirty="0">
                <a:latin typeface="Times New Roman" charset="0"/>
                <a:ea typeface="MS PGothic" charset="0"/>
              </a:rPr>
              <a:t>Task Group Vice Chair: </a:t>
            </a:r>
            <a:r>
              <a:rPr lang="en-US" sz="1800" dirty="0" err="1">
                <a:latin typeface="Times New Roman" charset="0"/>
                <a:ea typeface="MS PGothic" charset="0"/>
              </a:rPr>
              <a:t>Haiming</a:t>
            </a:r>
            <a:r>
              <a:rPr lang="en-US" sz="1800" dirty="0">
                <a:latin typeface="Times New Roman" charset="0"/>
                <a:ea typeface="MS PGothic" charset="0"/>
              </a:rPr>
              <a:t> WANG</a:t>
            </a:r>
          </a:p>
          <a:p>
            <a:pPr lvl="1"/>
            <a:r>
              <a:rPr lang="en-US" sz="1800" dirty="0">
                <a:latin typeface="Times New Roman" charset="0"/>
                <a:ea typeface="MS PGothic" charset="0"/>
              </a:rPr>
              <a:t>Secretary: Peng HAO </a:t>
            </a:r>
          </a:p>
          <a:p>
            <a:endParaRPr lang="en-US" dirty="0" smtClean="0">
              <a:latin typeface="Times New Roman" charset="0"/>
              <a:ea typeface="MS PGothic" charset="0"/>
            </a:endParaRPr>
          </a:p>
          <a:p>
            <a:endParaRPr lang="en-US" dirty="0">
              <a:latin typeface="Times New Roman" charset="0"/>
              <a:ea typeface="MS PGothic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</p:spPr>
        <p:txBody>
          <a:bodyPr/>
          <a:lstStyle/>
          <a:p>
            <a:pPr>
              <a:defRPr/>
            </a:pPr>
            <a:r>
              <a:rPr lang="en-US" kern="0" smtClean="0">
                <a:solidFill>
                  <a:schemeClr val="tx2"/>
                </a:solidFill>
              </a:rPr>
              <a:t>Sept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Xiaoming Peng / I2R</a:t>
            </a:r>
            <a:endParaRPr lang="en-US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4BD51672-35C7-4E58-AE77-B2490ACB95B6}" type="slidenum">
              <a:rPr lang="en-US" smtClean="0">
                <a:cs typeface="Arial" charset="0"/>
              </a:rPr>
              <a:pPr/>
              <a:t>3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dirty="0" smtClean="0"/>
              <a:t>Work Completed (2/2)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7772400" cy="5029200"/>
          </a:xfrm>
        </p:spPr>
        <p:txBody>
          <a:bodyPr/>
          <a:lstStyle/>
          <a:p>
            <a:r>
              <a:rPr lang="en-US" dirty="0">
                <a:latin typeface="Times New Roman" charset="0"/>
                <a:ea typeface="MS PGothic" charset="0"/>
              </a:rPr>
              <a:t>Reviewed 802.11aj Process Over – 11/12-</a:t>
            </a:r>
            <a:r>
              <a:rPr lang="en-US" dirty="0" smtClean="0">
                <a:latin typeface="Times New Roman" charset="0"/>
                <a:ea typeface="MS PGothic" charset="0"/>
              </a:rPr>
              <a:t>1195r0</a:t>
            </a:r>
          </a:p>
          <a:p>
            <a:r>
              <a:rPr lang="en-US" dirty="0" smtClean="0">
                <a:latin typeface="Times New Roman" charset="0"/>
                <a:ea typeface="MS PGothic" charset="0"/>
              </a:rPr>
              <a:t>Reviewed the following documents</a:t>
            </a:r>
          </a:p>
          <a:p>
            <a:pPr lvl="1"/>
            <a:r>
              <a:rPr lang="en-US" dirty="0" err="1" smtClean="0">
                <a:latin typeface="Times New Roman" charset="0"/>
                <a:ea typeface="MS PGothic" charset="0"/>
              </a:rPr>
              <a:t>TGad</a:t>
            </a:r>
            <a:r>
              <a:rPr lang="en-US" dirty="0" smtClean="0">
                <a:latin typeface="Times New Roman" charset="0"/>
                <a:ea typeface="MS PGothic" charset="0"/>
              </a:rPr>
              <a:t> Selection </a:t>
            </a:r>
            <a:r>
              <a:rPr lang="en-US" dirty="0">
                <a:latin typeface="Times New Roman" charset="0"/>
                <a:ea typeface="MS PGothic" charset="0"/>
              </a:rPr>
              <a:t>Procedure – 11/09-0935r5</a:t>
            </a:r>
          </a:p>
          <a:p>
            <a:pPr lvl="1"/>
            <a:r>
              <a:rPr lang="en-US" dirty="0" err="1" smtClean="0">
                <a:latin typeface="Times New Roman" charset="0"/>
                <a:ea typeface="MS PGothic" charset="0"/>
              </a:rPr>
              <a:t>TGac</a:t>
            </a:r>
            <a:r>
              <a:rPr lang="en-US" dirty="0" smtClean="0">
                <a:latin typeface="Times New Roman" charset="0"/>
                <a:ea typeface="MS PGothic" charset="0"/>
              </a:rPr>
              <a:t> Selection </a:t>
            </a:r>
            <a:r>
              <a:rPr lang="en-US" dirty="0">
                <a:latin typeface="Times New Roman" charset="0"/>
                <a:ea typeface="MS PGothic" charset="0"/>
              </a:rPr>
              <a:t>Procedure – 11/09-0059r6</a:t>
            </a:r>
          </a:p>
          <a:p>
            <a:pPr lvl="1"/>
            <a:r>
              <a:rPr lang="en-US" dirty="0" err="1" smtClean="0">
                <a:latin typeface="Times New Roman" charset="0"/>
                <a:ea typeface="MS PGothic" charset="0"/>
              </a:rPr>
              <a:t>TGad</a:t>
            </a:r>
            <a:r>
              <a:rPr lang="en-US" dirty="0" smtClean="0">
                <a:latin typeface="Times New Roman" charset="0"/>
                <a:ea typeface="MS PGothic" charset="0"/>
              </a:rPr>
              <a:t> Usage </a:t>
            </a:r>
            <a:r>
              <a:rPr lang="en-US" dirty="0">
                <a:latin typeface="Times New Roman" charset="0"/>
                <a:ea typeface="MS PGothic" charset="0"/>
              </a:rPr>
              <a:t>Model –  11/07-2988r4</a:t>
            </a:r>
          </a:p>
          <a:p>
            <a:pPr lvl="1"/>
            <a:r>
              <a:rPr lang="en-US" dirty="0" err="1" smtClean="0">
                <a:latin typeface="Times New Roman" charset="0"/>
                <a:ea typeface="MS PGothic" charset="0"/>
              </a:rPr>
              <a:t>TGn</a:t>
            </a:r>
            <a:r>
              <a:rPr lang="en-US" dirty="0" smtClean="0">
                <a:latin typeface="Times New Roman" charset="0"/>
                <a:ea typeface="MS PGothic" charset="0"/>
              </a:rPr>
              <a:t> </a:t>
            </a:r>
            <a:r>
              <a:rPr lang="en-US" dirty="0">
                <a:latin typeface="Times New Roman" charset="0"/>
                <a:ea typeface="MS PGothic" charset="0"/>
              </a:rPr>
              <a:t>Usage Model – 11/03-0802r23</a:t>
            </a:r>
          </a:p>
          <a:p>
            <a:pPr lvl="1"/>
            <a:r>
              <a:rPr lang="en-US" dirty="0" err="1" smtClean="0">
                <a:latin typeface="Times New Roman" charset="0"/>
                <a:ea typeface="MS PGothic" charset="0"/>
              </a:rPr>
              <a:t>TGad</a:t>
            </a:r>
            <a:r>
              <a:rPr lang="en-US" dirty="0" smtClean="0">
                <a:latin typeface="Times New Roman" charset="0"/>
                <a:ea typeface="MS PGothic" charset="0"/>
              </a:rPr>
              <a:t> </a:t>
            </a:r>
            <a:r>
              <a:rPr lang="en-US" dirty="0">
                <a:latin typeface="Times New Roman" charset="0"/>
                <a:ea typeface="MS PGothic" charset="0"/>
              </a:rPr>
              <a:t>Functional Requirement – 11/09-</a:t>
            </a:r>
            <a:r>
              <a:rPr lang="en-US" dirty="0" smtClean="0">
                <a:latin typeface="Times New Roman" charset="0"/>
                <a:ea typeface="MS PGothic" charset="0"/>
              </a:rPr>
              <a:t>0228r5</a:t>
            </a:r>
          </a:p>
          <a:p>
            <a:pPr lvl="1"/>
            <a:r>
              <a:rPr lang="en-US" dirty="0" err="1">
                <a:latin typeface="Times New Roman" charset="0"/>
                <a:ea typeface="MS PGothic" charset="0"/>
              </a:rPr>
              <a:t>TGad</a:t>
            </a:r>
            <a:r>
              <a:rPr lang="en-US" dirty="0">
                <a:latin typeface="Times New Roman" charset="0"/>
                <a:ea typeface="MS PGothic" charset="0"/>
              </a:rPr>
              <a:t> Channel Model – 11/09-</a:t>
            </a:r>
            <a:r>
              <a:rPr lang="en-US" dirty="0" smtClean="0">
                <a:latin typeface="Times New Roman" charset="0"/>
                <a:ea typeface="MS PGothic" charset="0"/>
              </a:rPr>
              <a:t>0334r8</a:t>
            </a:r>
          </a:p>
          <a:p>
            <a:pPr lvl="1"/>
            <a:r>
              <a:rPr lang="en-US" dirty="0" err="1">
                <a:latin typeface="Times New Roman" charset="0"/>
                <a:ea typeface="MS PGothic" charset="0"/>
              </a:rPr>
              <a:t>TGad</a:t>
            </a:r>
            <a:r>
              <a:rPr lang="en-US" dirty="0">
                <a:latin typeface="Times New Roman" charset="0"/>
                <a:ea typeface="MS PGothic" charset="0"/>
              </a:rPr>
              <a:t> Evaluation Methodology – 11/09-0296r16</a:t>
            </a:r>
          </a:p>
          <a:p>
            <a:r>
              <a:rPr lang="en-US" dirty="0" smtClean="0">
                <a:latin typeface="Times New Roman" charset="0"/>
                <a:ea typeface="MS PGothic" charset="0"/>
              </a:rPr>
              <a:t>Three submissions were presented</a:t>
            </a:r>
          </a:p>
          <a:p>
            <a:pPr lvl="1"/>
            <a:r>
              <a:rPr lang="en-US" dirty="0">
                <a:latin typeface="Times New Roman" charset="0"/>
                <a:ea typeface="MS PGothic" charset="0"/>
              </a:rPr>
              <a:t>11/12-</a:t>
            </a:r>
            <a:r>
              <a:rPr lang="en-US" dirty="0" smtClean="0">
                <a:latin typeface="Times New Roman" charset="0"/>
                <a:ea typeface="MS PGothic" charset="0"/>
              </a:rPr>
              <a:t>1197r0</a:t>
            </a:r>
          </a:p>
          <a:p>
            <a:pPr lvl="1"/>
            <a:r>
              <a:rPr lang="en-US" dirty="0">
                <a:latin typeface="Times New Roman" charset="0"/>
                <a:ea typeface="MS PGothic" charset="0"/>
              </a:rPr>
              <a:t>11/12-</a:t>
            </a:r>
            <a:r>
              <a:rPr lang="en-US" dirty="0" smtClean="0">
                <a:latin typeface="Times New Roman" charset="0"/>
                <a:ea typeface="MS PGothic" charset="0"/>
              </a:rPr>
              <a:t>1198r0</a:t>
            </a:r>
          </a:p>
          <a:p>
            <a:pPr lvl="1"/>
            <a:r>
              <a:rPr lang="en-US" dirty="0">
                <a:latin typeface="Times New Roman" charset="0"/>
                <a:ea typeface="MS PGothic" charset="0"/>
              </a:rPr>
              <a:t>11-12/1196r1</a:t>
            </a:r>
          </a:p>
          <a:p>
            <a:pPr lvl="1"/>
            <a:endParaRPr lang="en-US" dirty="0">
              <a:latin typeface="Times New Roman" charset="0"/>
              <a:ea typeface="MS PGothic" charset="0"/>
            </a:endParaRPr>
          </a:p>
          <a:p>
            <a:pPr lvl="1"/>
            <a:endParaRPr lang="en-US" dirty="0">
              <a:latin typeface="Times New Roman" charset="0"/>
              <a:ea typeface="MS PGothic" charset="0"/>
            </a:endParaRPr>
          </a:p>
          <a:p>
            <a:pPr lvl="1"/>
            <a:endParaRPr lang="en-US" dirty="0" smtClean="0">
              <a:latin typeface="Times New Roman" charset="0"/>
              <a:ea typeface="MS PGothic" charset="0"/>
            </a:endParaRPr>
          </a:p>
          <a:p>
            <a:endParaRPr lang="en-US" dirty="0">
              <a:latin typeface="Times New Roman" charset="0"/>
              <a:ea typeface="MS PGothic" charset="0"/>
            </a:endParaRPr>
          </a:p>
          <a:p>
            <a:pPr lvl="1"/>
            <a:endParaRPr lang="en-US" dirty="0">
              <a:latin typeface="Times New Roman" charset="0"/>
              <a:ea typeface="MS PGothic" charset="0"/>
            </a:endParaRPr>
          </a:p>
          <a:p>
            <a:r>
              <a:rPr lang="en-US" dirty="0" smtClean="0">
                <a:latin typeface="Times New Roman" charset="0"/>
                <a:ea typeface="MS PGothic" charset="0"/>
              </a:rPr>
              <a:t> </a:t>
            </a:r>
          </a:p>
          <a:p>
            <a:endParaRPr lang="en-US" dirty="0">
              <a:latin typeface="Times New Roman" charset="0"/>
              <a:ea typeface="MS PGothic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Xiaoming Peng / I2R</a:t>
            </a:r>
            <a:endParaRPr lang="en-US"/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C341B317-CA4A-4ACE-BBFF-E0251D039C78}" type="slidenum">
              <a:rPr lang="en-US" smtClean="0">
                <a:cs typeface="Arial" charset="0"/>
              </a:rPr>
              <a:pPr/>
              <a:t>4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2"/>
          <p:cNvSpPr>
            <a:spLocks noGrp="1"/>
          </p:cNvSpPr>
          <p:nvPr>
            <p:ph type="title"/>
          </p:nvPr>
        </p:nvSpPr>
        <p:spPr>
          <a:xfrm>
            <a:off x="-762000" y="-228600"/>
            <a:ext cx="8229600" cy="777875"/>
          </a:xfrm>
        </p:spPr>
        <p:txBody>
          <a:bodyPr/>
          <a:lstStyle/>
          <a:p>
            <a:pPr eaLnBrk="1" hangingPunct="1"/>
            <a:r>
              <a:rPr lang="en-US" sz="3600">
                <a:latin typeface="Times New Roman" charset="0"/>
                <a:ea typeface="ＭＳ Ｐゴシック" charset="0"/>
                <a:cs typeface="ＭＳ Ｐゴシック" charset="0"/>
              </a:rPr>
              <a:t>IEEE 802.11</a:t>
            </a:r>
            <a:r>
              <a:rPr lang="en-US" altLang="zh-CN" sz="3600">
                <a:latin typeface="Times New Roman" charset="0"/>
                <a:ea typeface="ＭＳ Ｐゴシック" charset="0"/>
                <a:cs typeface="ＭＳ Ｐゴシック" charset="0"/>
              </a:rPr>
              <a:t>aj</a:t>
            </a:r>
            <a:r>
              <a:rPr lang="en-US" sz="360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zh-CN" sz="3600">
                <a:latin typeface="Times New Roman" charset="0"/>
                <a:ea typeface="ＭＳ Ｐゴシック" charset="0"/>
                <a:cs typeface="ＭＳ Ｐゴシック" charset="0"/>
              </a:rPr>
              <a:t>Meeting Schedule</a:t>
            </a:r>
            <a:endParaRPr lang="en-US" sz="360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228600" y="609600"/>
          <a:ext cx="8763001" cy="5868988"/>
        </p:xfrm>
        <a:graphic>
          <a:graphicData uri="http://schemas.openxmlformats.org/drawingml/2006/table">
            <a:tbl>
              <a:tblPr/>
              <a:tblGrid>
                <a:gridCol w="1175048"/>
                <a:gridCol w="1872208"/>
                <a:gridCol w="2448272"/>
                <a:gridCol w="3267473"/>
              </a:tblGrid>
              <a:tr h="2889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S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SimSun" pitchFamily="2" charset="-122"/>
                          <a:cs typeface="Arial"/>
                        </a:rPr>
                        <a:t> 802.11aj #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SimSun" pitchFamily="2" charset="-122"/>
                          <a:cs typeface="Arial"/>
                        </a:rPr>
                        <a:t>Date</a:t>
                      </a:r>
                      <a:endParaRPr kumimoji="0" lang="en-S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SimSun" pitchFamily="2" charset="-122"/>
                        <a:cs typeface="Arial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SimSun" pitchFamily="2" charset="-122"/>
                          <a:cs typeface="Arial"/>
                        </a:rPr>
                        <a:t>Meeting Venue</a:t>
                      </a:r>
                      <a:endParaRPr kumimoji="0" lang="en-SG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SimSun" pitchFamily="2" charset="-122"/>
                        <a:cs typeface="Arial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SimSun" pitchFamily="2" charset="-122"/>
                          <a:cs typeface="Arial"/>
                        </a:rPr>
                        <a:t>Plenary/Interim</a:t>
                      </a:r>
                      <a:endParaRPr kumimoji="0" lang="en-S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SimSun" pitchFamily="2" charset="-122"/>
                        <a:cs typeface="Arial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89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S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SimSun" pitchFamily="2" charset="-122"/>
                          <a:cs typeface="Arial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SimSun" pitchFamily="2" charset="-122"/>
                          <a:cs typeface="Arial"/>
                        </a:rPr>
                        <a:t>Sept 24-28, 2012</a:t>
                      </a:r>
                      <a:endParaRPr kumimoji="0" lang="en-S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SimSun" pitchFamily="2" charset="-122"/>
                        <a:cs typeface="Arial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SimSun" pitchFamily="2" charset="-122"/>
                          <a:cs typeface="Arial"/>
                        </a:rPr>
                        <a:t>Beijing, China</a:t>
                      </a:r>
                      <a:endParaRPr kumimoji="0" lang="en-S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SimSun" pitchFamily="2" charset="-122"/>
                        <a:cs typeface="Arial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SimSun" pitchFamily="2" charset="-122"/>
                          <a:cs typeface="Arial"/>
                        </a:rPr>
                        <a:t>802.11aj/CWPAN (C</a:t>
                      </a: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SimSun" pitchFamily="2" charset="-122"/>
                          <a:cs typeface="Arial"/>
                        </a:rPr>
                        <a:t>hina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SimSun" pitchFamily="2" charset="-122"/>
                          <a:cs typeface="Arial"/>
                        </a:rPr>
                        <a:t>Interim)</a:t>
                      </a:r>
                      <a:endParaRPr kumimoji="0" lang="en-S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SimSun" pitchFamily="2" charset="-122"/>
                        <a:cs typeface="Arial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889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S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SimSun" pitchFamily="2" charset="-122"/>
                          <a:cs typeface="Arial"/>
                        </a:rPr>
                        <a:t>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SimSun" pitchFamily="2" charset="-122"/>
                          <a:cs typeface="Arial"/>
                        </a:rPr>
                        <a:t>Nov 11-16, 2012</a:t>
                      </a:r>
                      <a:endParaRPr kumimoji="0" lang="en-S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SimSun" pitchFamily="2" charset="-122"/>
                        <a:cs typeface="Arial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SimSun" pitchFamily="2" charset="-122"/>
                          <a:cs typeface="Arial"/>
                        </a:rPr>
                        <a:t>San Antonio TX, USA</a:t>
                      </a:r>
                      <a:endParaRPr kumimoji="0" lang="en-SG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SimSun" pitchFamily="2" charset="-122"/>
                        <a:cs typeface="Arial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SimSun" pitchFamily="2" charset="-122"/>
                          <a:cs typeface="Arial"/>
                        </a:rPr>
                        <a:t>Plenary</a:t>
                      </a:r>
                      <a:endParaRPr kumimoji="0" lang="en-S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SimSun" pitchFamily="2" charset="-122"/>
                        <a:cs typeface="Arial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89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S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SimSun" pitchFamily="2" charset="-122"/>
                        <a:cs typeface="Arial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SimSun" pitchFamily="2" charset="-122"/>
                          <a:cs typeface="Arial"/>
                        </a:rPr>
                        <a:t>Jan 13-18, 2013</a:t>
                      </a:r>
                      <a:endParaRPr kumimoji="0" lang="en-S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SimSun" pitchFamily="2" charset="-122"/>
                        <a:cs typeface="Arial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SimSun" pitchFamily="2" charset="-122"/>
                          <a:cs typeface="Arial"/>
                        </a:rPr>
                        <a:t>USA</a:t>
                      </a:r>
                      <a:endParaRPr kumimoji="0" lang="en-S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SimSun" pitchFamily="2" charset="-122"/>
                        <a:cs typeface="Arial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SimSun" pitchFamily="2" charset="-122"/>
                          <a:cs typeface="Arial"/>
                        </a:rPr>
                        <a:t>Interim</a:t>
                      </a:r>
                      <a:endParaRPr kumimoji="0" lang="en-S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SimSun" pitchFamily="2" charset="-122"/>
                        <a:cs typeface="Arial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889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S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SimSun" pitchFamily="2" charset="-122"/>
                          <a:cs typeface="Arial"/>
                        </a:rPr>
                        <a:t>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SimSun" pitchFamily="2" charset="-122"/>
                          <a:cs typeface="Arial"/>
                        </a:rPr>
                        <a:t>Jan 21-25, 2013</a:t>
                      </a:r>
                      <a:endParaRPr kumimoji="0" lang="en-S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SimSun" pitchFamily="2" charset="-122"/>
                        <a:cs typeface="Arial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SimSun" pitchFamily="2" charset="-122"/>
                          <a:cs typeface="Arial"/>
                        </a:rPr>
                        <a:t>Shenzhen China (TBC)</a:t>
                      </a:r>
                      <a:endParaRPr kumimoji="0" lang="en-S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SimSun" pitchFamily="2" charset="-122"/>
                        <a:cs typeface="Arial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SimSun" pitchFamily="2" charset="-122"/>
                          <a:cs typeface="Arial"/>
                        </a:rPr>
                        <a:t>802.11aj/CWPAN (C</a:t>
                      </a: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SimSun" pitchFamily="2" charset="-122"/>
                          <a:cs typeface="Arial"/>
                        </a:rPr>
                        <a:t>hina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SimSun" pitchFamily="2" charset="-122"/>
                          <a:cs typeface="Arial"/>
                        </a:rPr>
                        <a:t>Interim)</a:t>
                      </a:r>
                      <a:endParaRPr kumimoji="0" lang="en-S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SimSun" pitchFamily="2" charset="-122"/>
                        <a:cs typeface="Arial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889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S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SimSun" pitchFamily="2" charset="-122"/>
                          <a:cs typeface="Arial"/>
                        </a:rPr>
                        <a:t>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SimSun" pitchFamily="2" charset="-122"/>
                          <a:cs typeface="Arial"/>
                        </a:rPr>
                        <a:t>March 17-22, 2013</a:t>
                      </a:r>
                      <a:endParaRPr kumimoji="0" lang="en-S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SimSun" pitchFamily="2" charset="-122"/>
                        <a:cs typeface="Arial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SimSun" pitchFamily="2" charset="-122"/>
                          <a:cs typeface="Arial"/>
                        </a:rPr>
                        <a:t>Orlando, Florida, USA</a:t>
                      </a:r>
                      <a:endParaRPr kumimoji="0" lang="en-S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SimSun" pitchFamily="2" charset="-122"/>
                        <a:cs typeface="Arial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SimSun" pitchFamily="2" charset="-122"/>
                          <a:cs typeface="Arial"/>
                        </a:rPr>
                        <a:t>Plenary</a:t>
                      </a:r>
                      <a:endParaRPr kumimoji="0" lang="en-S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SimSun" pitchFamily="2" charset="-122"/>
                        <a:cs typeface="Arial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89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S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SimSun" pitchFamily="2" charset="-122"/>
                        <a:cs typeface="Arial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SimSun" pitchFamily="2" charset="-122"/>
                          <a:cs typeface="Arial"/>
                        </a:rPr>
                        <a:t>May 12-17, 2013</a:t>
                      </a:r>
                      <a:endParaRPr kumimoji="0" lang="en-S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SimSun" pitchFamily="2" charset="-122"/>
                        <a:cs typeface="Arial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SimSun" pitchFamily="2" charset="-122"/>
                          <a:cs typeface="Arial"/>
                        </a:rPr>
                        <a:t>Big Island, Hawaii, USA</a:t>
                      </a:r>
                      <a:endParaRPr kumimoji="0" lang="en-S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SimSun" pitchFamily="2" charset="-122"/>
                        <a:cs typeface="Arial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SimSun" pitchFamily="2" charset="-122"/>
                          <a:cs typeface="Arial"/>
                        </a:rPr>
                        <a:t>Interim</a:t>
                      </a:r>
                      <a:endParaRPr kumimoji="0" lang="en-S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SimSun" pitchFamily="2" charset="-122"/>
                        <a:cs typeface="Arial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889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S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SimSun" pitchFamily="2" charset="-122"/>
                          <a:cs typeface="Arial"/>
                        </a:rPr>
                        <a:t>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SimSun" pitchFamily="2" charset="-122"/>
                          <a:cs typeface="Arial"/>
                        </a:rPr>
                        <a:t>April 22-26, 2013</a:t>
                      </a:r>
                      <a:endParaRPr kumimoji="0" lang="en-S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SimSun" pitchFamily="2" charset="-122"/>
                        <a:cs typeface="Arial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SimSun" pitchFamily="2" charset="-122"/>
                          <a:cs typeface="Arial"/>
                        </a:rPr>
                        <a:t>Beijing, China</a:t>
                      </a:r>
                      <a:endParaRPr kumimoji="0" lang="en-S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SimSun" pitchFamily="2" charset="-122"/>
                        <a:cs typeface="Arial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SimSun" pitchFamily="2" charset="-122"/>
                          <a:cs typeface="Arial"/>
                        </a:rPr>
                        <a:t>802.11aj/CWPAN (C</a:t>
                      </a: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SimSun" pitchFamily="2" charset="-122"/>
                          <a:cs typeface="Arial"/>
                        </a:rPr>
                        <a:t>hina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SimSun" pitchFamily="2" charset="-122"/>
                          <a:cs typeface="Arial"/>
                        </a:rPr>
                        <a:t>Interim)</a:t>
                      </a:r>
                      <a:endParaRPr kumimoji="0" lang="en-S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SimSun" pitchFamily="2" charset="-122"/>
                        <a:cs typeface="Arial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154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S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SimSun" pitchFamily="2" charset="-122"/>
                          <a:cs typeface="Arial"/>
                        </a:rPr>
                        <a:t>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SimSun" pitchFamily="2" charset="-122"/>
                          <a:cs typeface="Arial"/>
                        </a:rPr>
                        <a:t>July 14-19, 2013</a:t>
                      </a:r>
                      <a:endParaRPr kumimoji="0" lang="en-S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SimSun" pitchFamily="2" charset="-122"/>
                        <a:cs typeface="Arial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Geneva, Switzerland</a:t>
                      </a:r>
                      <a:endParaRPr kumimoji="0" lang="en-SG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SimSun" pitchFamily="2" charset="-122"/>
                        <a:cs typeface="Arial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SimSun" pitchFamily="2" charset="-122"/>
                          <a:cs typeface="Arial"/>
                        </a:rPr>
                        <a:t>Plenary</a:t>
                      </a:r>
                      <a:endParaRPr kumimoji="0" lang="en-S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SimSun" pitchFamily="2" charset="-122"/>
                        <a:cs typeface="Arial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5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S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SimSun" pitchFamily="2" charset="-122"/>
                          <a:cs typeface="Arial"/>
                        </a:rPr>
                        <a:t>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SimSun" pitchFamily="2" charset="-122"/>
                          <a:cs typeface="Arial"/>
                        </a:rPr>
                        <a:t>Sept 15-20, 2013</a:t>
                      </a:r>
                      <a:endParaRPr kumimoji="0" lang="en-S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SimSun" pitchFamily="2" charset="-122"/>
                        <a:cs typeface="Arial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SimSun" pitchFamily="2" charset="-122"/>
                          <a:cs typeface="Arial"/>
                        </a:rPr>
                        <a:t>Nanjing China</a:t>
                      </a:r>
                      <a:endParaRPr kumimoji="0" lang="en-S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SimSun" pitchFamily="2" charset="-122"/>
                        <a:cs typeface="Arial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SimSun" pitchFamily="2" charset="-122"/>
                          <a:cs typeface="Arial"/>
                        </a:rPr>
                        <a:t>802.11aj/CWPAN (Co-locat</a:t>
                      </a: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SimSun" pitchFamily="2" charset="-122"/>
                          <a:cs typeface="Arial"/>
                        </a:rPr>
                        <a:t>ed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SimSun" pitchFamily="2" charset="-122"/>
                          <a:cs typeface="Arial"/>
                        </a:rPr>
                        <a:t> I</a:t>
                      </a: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SimSun" pitchFamily="2" charset="-122"/>
                          <a:cs typeface="Arial"/>
                        </a:rPr>
                        <a:t>nterim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SimSun" pitchFamily="2" charset="-122"/>
                          <a:cs typeface="Arial"/>
                        </a:rPr>
                        <a:t>)</a:t>
                      </a:r>
                      <a:endParaRPr kumimoji="0" lang="en-S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SimSun" pitchFamily="2" charset="-122"/>
                        <a:cs typeface="Arial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2889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S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SimSun" pitchFamily="2" charset="-122"/>
                          <a:cs typeface="Arial"/>
                        </a:rPr>
                        <a:t>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SimSun" pitchFamily="2" charset="-122"/>
                          <a:cs typeface="Arial"/>
                        </a:rPr>
                        <a:t>Nov 10-15, 2013</a:t>
                      </a:r>
                      <a:endParaRPr kumimoji="0" lang="en-S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SimSun" pitchFamily="2" charset="-122"/>
                        <a:cs typeface="Arial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SimSun" pitchFamily="2" charset="-122"/>
                          <a:cs typeface="Arial"/>
                        </a:rPr>
                        <a:t>Dallax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SimSun" pitchFamily="2" charset="-122"/>
                          <a:cs typeface="Arial"/>
                        </a:rPr>
                        <a:t> TX, USA</a:t>
                      </a:r>
                      <a:endParaRPr kumimoji="0" lang="en-S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SimSun" pitchFamily="2" charset="-122"/>
                        <a:cs typeface="Arial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SimSun" pitchFamily="2" charset="-122"/>
                          <a:cs typeface="Arial"/>
                        </a:rPr>
                        <a:t>Plenary</a:t>
                      </a:r>
                      <a:endParaRPr kumimoji="0" lang="en-S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SimSun" pitchFamily="2" charset="-122"/>
                        <a:cs typeface="Arial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89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S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SimSun" pitchFamily="2" charset="-122"/>
                        <a:cs typeface="Arial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SimSun" pitchFamily="2" charset="-122"/>
                          <a:cs typeface="Arial"/>
                        </a:rPr>
                        <a:t>Jan 13-18, 2014</a:t>
                      </a:r>
                      <a:endParaRPr kumimoji="0" lang="en-S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SimSun" pitchFamily="2" charset="-122"/>
                        <a:cs typeface="Arial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SimSun" pitchFamily="2" charset="-122"/>
                          <a:cs typeface="Arial"/>
                        </a:rPr>
                        <a:t>Los Angeles, CA, USA</a:t>
                      </a:r>
                      <a:endParaRPr kumimoji="0" lang="en-S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SimSun" pitchFamily="2" charset="-122"/>
                        <a:cs typeface="Arial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SimSun" pitchFamily="2" charset="-122"/>
                          <a:cs typeface="Arial"/>
                        </a:rPr>
                        <a:t>Interim</a:t>
                      </a:r>
                      <a:endParaRPr kumimoji="0" lang="en-S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SimSun" pitchFamily="2" charset="-122"/>
                        <a:cs typeface="Arial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889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S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SimSun" pitchFamily="2" charset="-122"/>
                          <a:cs typeface="Arial"/>
                        </a:rPr>
                        <a:t>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SimSun" pitchFamily="2" charset="-122"/>
                          <a:cs typeface="Arial"/>
                        </a:rPr>
                        <a:t>Jan 6-10, 2014</a:t>
                      </a:r>
                      <a:endParaRPr kumimoji="0" lang="en-S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SimSun" pitchFamily="2" charset="-122"/>
                        <a:cs typeface="Arial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SimSun" pitchFamily="2" charset="-122"/>
                          <a:cs typeface="Arial"/>
                        </a:rPr>
                        <a:t>Sanya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SimSun" pitchFamily="2" charset="-122"/>
                          <a:cs typeface="Arial"/>
                        </a:rPr>
                        <a:t>, China</a:t>
                      </a:r>
                      <a:endParaRPr kumimoji="0" lang="en-S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SimSun" pitchFamily="2" charset="-122"/>
                        <a:cs typeface="Arial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SimSun" pitchFamily="2" charset="-122"/>
                          <a:cs typeface="Arial"/>
                        </a:rPr>
                        <a:t>802.11aj/CWPAN (C</a:t>
                      </a: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SimSun" pitchFamily="2" charset="-122"/>
                          <a:cs typeface="Arial"/>
                        </a:rPr>
                        <a:t>hina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SimSun" pitchFamily="2" charset="-122"/>
                          <a:cs typeface="Arial"/>
                        </a:rPr>
                        <a:t>Interim)</a:t>
                      </a:r>
                      <a:endParaRPr kumimoji="0" lang="en-S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SimSun" pitchFamily="2" charset="-122"/>
                        <a:cs typeface="Arial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889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S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SimSun" pitchFamily="2" charset="-122"/>
                          <a:cs typeface="Arial"/>
                        </a:rPr>
                        <a:t>10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SimSun" pitchFamily="2" charset="-122"/>
                          <a:cs typeface="Arial"/>
                        </a:rPr>
                        <a:t>March 16-21, 2014</a:t>
                      </a:r>
                      <a:endParaRPr kumimoji="0" lang="en-SG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SimSun" pitchFamily="2" charset="-122"/>
                        <a:cs typeface="Arial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SimSun" pitchFamily="2" charset="-122"/>
                          <a:cs typeface="Arial"/>
                        </a:rPr>
                        <a:t>Atlanta, USA</a:t>
                      </a:r>
                      <a:endParaRPr kumimoji="0" lang="en-S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SimSun" pitchFamily="2" charset="-122"/>
                        <a:cs typeface="Arial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SimSun" pitchFamily="2" charset="-122"/>
                          <a:cs typeface="Arial"/>
                        </a:rPr>
                        <a:t>Plenary</a:t>
                      </a:r>
                      <a:endParaRPr kumimoji="0" lang="en-S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SimSun" pitchFamily="2" charset="-122"/>
                        <a:cs typeface="Arial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89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S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SimSun" pitchFamily="2" charset="-122"/>
                        <a:cs typeface="Arial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SimSun" pitchFamily="2" charset="-122"/>
                          <a:cs typeface="Arial"/>
                        </a:rPr>
                        <a:t>May 12-17, 2014</a:t>
                      </a:r>
                      <a:endParaRPr kumimoji="0" lang="en-S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SimSun" pitchFamily="2" charset="-122"/>
                        <a:cs typeface="Arial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SimSun" pitchFamily="2" charset="-122"/>
                          <a:cs typeface="Arial"/>
                        </a:rPr>
                        <a:t>Hawaii, USA</a:t>
                      </a:r>
                      <a:endParaRPr kumimoji="0" lang="en-S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SimSun" pitchFamily="2" charset="-122"/>
                        <a:cs typeface="Arial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SimSun" pitchFamily="2" charset="-122"/>
                          <a:cs typeface="Arial"/>
                        </a:rPr>
                        <a:t>Interim</a:t>
                      </a:r>
                      <a:endParaRPr kumimoji="0" lang="en-S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SimSun" pitchFamily="2" charset="-122"/>
                        <a:cs typeface="Arial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889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S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SimSun" pitchFamily="2" charset="-122"/>
                          <a:cs typeface="Arial"/>
                        </a:rPr>
                        <a:t>11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SimSun" pitchFamily="2" charset="-122"/>
                          <a:cs typeface="Arial"/>
                        </a:rPr>
                        <a:t>May 20-24, 2014</a:t>
                      </a:r>
                      <a:endParaRPr kumimoji="0" lang="en-S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SimSun" pitchFamily="2" charset="-122"/>
                        <a:cs typeface="Arial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SimSun" pitchFamily="2" charset="-122"/>
                          <a:cs typeface="Arial"/>
                        </a:rPr>
                        <a:t>Beijing, China</a:t>
                      </a:r>
                      <a:endParaRPr kumimoji="0" lang="en-S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SimSun" pitchFamily="2" charset="-122"/>
                        <a:cs typeface="Arial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SimSun" pitchFamily="2" charset="-122"/>
                          <a:cs typeface="Arial"/>
                        </a:rPr>
                        <a:t>802.11aj/CWPAN (C</a:t>
                      </a: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SimSun" pitchFamily="2" charset="-122"/>
                          <a:cs typeface="Arial"/>
                        </a:rPr>
                        <a:t>hina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SimSun" pitchFamily="2" charset="-122"/>
                          <a:cs typeface="Arial"/>
                        </a:rPr>
                        <a:t>Interim)</a:t>
                      </a:r>
                      <a:endParaRPr kumimoji="0" lang="en-S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SimSun" pitchFamily="2" charset="-122"/>
                        <a:cs typeface="Arial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889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S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SimSun" pitchFamily="2" charset="-122"/>
                          <a:cs typeface="Arial"/>
                        </a:rPr>
                        <a:t>12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SimSun" pitchFamily="2" charset="-122"/>
                          <a:cs typeface="Arial"/>
                        </a:rPr>
                        <a:t>July 13-18, 2014</a:t>
                      </a:r>
                      <a:endParaRPr kumimoji="0" lang="en-SG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SimSun" pitchFamily="2" charset="-122"/>
                        <a:cs typeface="Arial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SimSun" pitchFamily="2" charset="-122"/>
                          <a:cs typeface="Arial"/>
                        </a:rPr>
                        <a:t>San Diego California, USA</a:t>
                      </a:r>
                      <a:endParaRPr kumimoji="0" lang="en-S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SimSun" pitchFamily="2" charset="-122"/>
                        <a:cs typeface="Arial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SimSun" pitchFamily="2" charset="-122"/>
                          <a:cs typeface="Arial"/>
                        </a:rPr>
                        <a:t>Plenary</a:t>
                      </a:r>
                      <a:endParaRPr kumimoji="0" lang="en-S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SimSun" pitchFamily="2" charset="-122"/>
                        <a:cs typeface="Arial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54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S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SimSun" pitchFamily="2" charset="-122"/>
                        <a:cs typeface="Arial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SimSun" pitchFamily="2" charset="-122"/>
                          <a:cs typeface="Arial"/>
                        </a:rPr>
                        <a:t>Sept 15-20, 2014</a:t>
                      </a:r>
                      <a:endParaRPr kumimoji="0" lang="en-S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SimSun" pitchFamily="2" charset="-122"/>
                        <a:cs typeface="Arial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Kobe, Japan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(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SimSun" pitchFamily="2" charset="-122"/>
                          <a:cs typeface="Arial"/>
                        </a:rPr>
                        <a:t>TBC)</a:t>
                      </a:r>
                      <a:endParaRPr kumimoji="0" lang="en-S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SimSun" pitchFamily="2" charset="-122"/>
                        <a:cs typeface="Arial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SimSun" pitchFamily="2" charset="-122"/>
                          <a:cs typeface="Arial"/>
                        </a:rPr>
                        <a:t>Interim</a:t>
                      </a:r>
                      <a:endParaRPr kumimoji="0" lang="en-S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SimSun" pitchFamily="2" charset="-122"/>
                        <a:cs typeface="Arial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889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S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SimSun" pitchFamily="2" charset="-122"/>
                          <a:cs typeface="Arial"/>
                        </a:rPr>
                        <a:t>13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SimSun" pitchFamily="2" charset="-122"/>
                          <a:cs typeface="Arial"/>
                        </a:rPr>
                        <a:t>Sept 23-27, 2014</a:t>
                      </a:r>
                      <a:endParaRPr kumimoji="0" lang="en-S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SimSun" pitchFamily="2" charset="-122"/>
                        <a:cs typeface="Arial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SimSun" pitchFamily="2" charset="-122"/>
                          <a:cs typeface="Arial"/>
                        </a:rPr>
                        <a:t>Chengdu, China</a:t>
                      </a:r>
                      <a:endParaRPr kumimoji="0" lang="en-S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SimSun" pitchFamily="2" charset="-122"/>
                        <a:cs typeface="Arial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SimSun" pitchFamily="2" charset="-122"/>
                          <a:cs typeface="Arial"/>
                        </a:rPr>
                        <a:t>802.11aj/CWPAN (C</a:t>
                      </a: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SimSun" pitchFamily="2" charset="-122"/>
                          <a:cs typeface="Arial"/>
                        </a:rPr>
                        <a:t>hina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SimSun" pitchFamily="2" charset="-122"/>
                          <a:cs typeface="Arial"/>
                        </a:rPr>
                        <a:t>Interim)</a:t>
                      </a:r>
                      <a:endParaRPr kumimoji="0" lang="en-S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SimSun" pitchFamily="2" charset="-122"/>
                        <a:cs typeface="Arial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889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S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SimSun" pitchFamily="2" charset="-122"/>
                          <a:cs typeface="Arial"/>
                        </a:rPr>
                        <a:t>14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SimSun" pitchFamily="2" charset="-122"/>
                          <a:cs typeface="Arial"/>
                        </a:rPr>
                        <a:t>Nov 10-15, 2014</a:t>
                      </a:r>
                      <a:endParaRPr kumimoji="0" lang="en-SG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SimSun" pitchFamily="2" charset="-122"/>
                        <a:cs typeface="Arial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SimSun" pitchFamily="2" charset="-122"/>
                          <a:cs typeface="Arial"/>
                        </a:rPr>
                        <a:t>San Antonio Texas USA</a:t>
                      </a:r>
                      <a:endParaRPr kumimoji="0" lang="en-S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SimSun" pitchFamily="2" charset="-122"/>
                        <a:cs typeface="Arial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SimSun" pitchFamily="2" charset="-122"/>
                          <a:cs typeface="Arial"/>
                        </a:rPr>
                        <a:t>Plenary</a:t>
                      </a:r>
                      <a:endParaRPr kumimoji="0" lang="en-S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SimSun" pitchFamily="2" charset="-122"/>
                        <a:cs typeface="Arial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5165" name="TextBox 5"/>
          <p:cNvSpPr txBox="1">
            <a:spLocks noChangeArrowheads="1"/>
          </p:cNvSpPr>
          <p:nvPr/>
        </p:nvSpPr>
        <p:spPr bwMode="auto">
          <a:xfrm>
            <a:off x="468313" y="6577013"/>
            <a:ext cx="8135937" cy="307975"/>
          </a:xfrm>
          <a:prstGeom prst="rect">
            <a:avLst/>
          </a:prstGeom>
          <a:solidFill>
            <a:srgbClr val="00CC66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1400" b="1">
                <a:latin typeface="Arial" charset="0"/>
                <a:ea typeface="ＭＳ Ｐゴシック" charset="0"/>
                <a:cs typeface="ＭＳ Ｐゴシック" charset="0"/>
              </a:rPr>
              <a:t>802.11</a:t>
            </a:r>
            <a:r>
              <a:rPr lang="en-US" altLang="zh-CN" sz="1400" b="1">
                <a:latin typeface="Arial" charset="0"/>
                <a:ea typeface="ＭＳ Ｐゴシック" charset="0"/>
                <a:cs typeface="ＭＳ Ｐゴシック" charset="0"/>
              </a:rPr>
              <a:t>aj meeting on Wednesday, Thursday CWPAN meeting on Monday, Tuesday and Friday</a:t>
            </a:r>
            <a:endParaRPr lang="en-US" sz="1400" b="1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516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078F72A4-BC3E-9142-9B82-1504CE4032E9}" type="slidenum">
              <a:rPr lang="en-US" sz="1000">
                <a:latin typeface="Arial" charset="0"/>
                <a:ea typeface="ＭＳ Ｐゴシック" charset="0"/>
                <a:cs typeface="ＭＳ Ｐゴシック" charset="0"/>
              </a:rPr>
              <a:pPr eaLnBrk="1" hangingPunct="1"/>
              <a:t>5</a:t>
            </a:fld>
            <a:endParaRPr lang="en-US" sz="100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790994"/>
      </p:ext>
    </p:extLst>
  </p:cSld>
  <p:clrMapOvr>
    <a:masterClrMapping/>
  </p:clrMapOvr>
  <p:transition xmlns:p14="http://schemas.microsoft.com/office/powerpoint/2010/main" spd="slow" advTm="425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MS PGothic" charset="0"/>
              </a:rPr>
              <a:t>Goals for November</a:t>
            </a:r>
          </a:p>
        </p:txBody>
      </p:sp>
      <p:sp>
        <p:nvSpPr>
          <p:cNvPr id="522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MS PGothic" charset="0"/>
              </a:rPr>
              <a:t>Review TG Selection Procedure</a:t>
            </a:r>
          </a:p>
          <a:p>
            <a:r>
              <a:rPr lang="en-US">
                <a:latin typeface="Times New Roman" charset="0"/>
                <a:ea typeface="MS PGothic" charset="0"/>
              </a:rPr>
              <a:t>Review TG Evaluation Methodology</a:t>
            </a:r>
          </a:p>
          <a:p>
            <a:r>
              <a:rPr lang="en-US">
                <a:latin typeface="Times New Roman" charset="0"/>
                <a:ea typeface="MS PGothic" charset="0"/>
              </a:rPr>
              <a:t>Review Usage model </a:t>
            </a:r>
          </a:p>
          <a:p>
            <a:r>
              <a:rPr lang="en-US">
                <a:latin typeface="Times New Roman" charset="0"/>
                <a:ea typeface="MS PGothic" charset="0"/>
              </a:rPr>
              <a:t>Review TG Functional Requirement</a:t>
            </a:r>
          </a:p>
          <a:p>
            <a:r>
              <a:rPr lang="en-US">
                <a:latin typeface="Times New Roman" charset="0"/>
                <a:ea typeface="MS PGothic" charset="0"/>
              </a:rPr>
              <a:t>Review Channel model</a:t>
            </a:r>
          </a:p>
          <a:p>
            <a:r>
              <a:rPr lang="en-US">
                <a:latin typeface="Times New Roman" charset="0"/>
                <a:ea typeface="MS PGothic" charset="0"/>
              </a:rPr>
              <a:t>New Submission and Presentation</a:t>
            </a:r>
          </a:p>
          <a:p>
            <a:endParaRPr lang="en-US">
              <a:latin typeface="Times New Roman" charset="0"/>
              <a:ea typeface="MS PGothic" charset="0"/>
            </a:endParaRPr>
          </a:p>
        </p:txBody>
      </p:sp>
      <p:sp>
        <p:nvSpPr>
          <p:cNvPr id="4096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2012</a:t>
            </a:r>
            <a:endParaRPr lang="en-US" dirty="0"/>
          </a:p>
        </p:txBody>
      </p:sp>
      <p:sp>
        <p:nvSpPr>
          <p:cNvPr id="4096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522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Slide </a:t>
            </a:r>
            <a:fld id="{15CBF8FC-ECDE-0849-AA0B-12801FC1CFD8}" type="slidenum">
              <a:rPr lang="en-US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89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MS PGothic" charset="0"/>
              </a:rPr>
              <a:t>Conference call times</a:t>
            </a:r>
          </a:p>
        </p:txBody>
      </p:sp>
      <p:sp>
        <p:nvSpPr>
          <p:cNvPr id="532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charset="0"/>
                <a:ea typeface="MS PGothic" charset="0"/>
              </a:rPr>
              <a:t>Oct 25 (Thursday) 17:00-18:00 (Pacific Time)</a:t>
            </a:r>
          </a:p>
        </p:txBody>
      </p:sp>
      <p:sp>
        <p:nvSpPr>
          <p:cNvPr id="41988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2012</a:t>
            </a:r>
            <a:endParaRPr lang="en-US" dirty="0"/>
          </a:p>
        </p:txBody>
      </p:sp>
      <p:sp>
        <p:nvSpPr>
          <p:cNvPr id="4198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5325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Slide </a:t>
            </a:r>
            <a:fld id="{BC6F9DCF-6ED2-7344-BF7A-841DA7738B16}" type="slidenum">
              <a:rPr lang="en-US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101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84834</TotalTime>
  <Words>621</Words>
  <Application>Microsoft Macintosh PowerPoint</Application>
  <PresentationFormat>On-screen Show (4:3)</PresentationFormat>
  <Paragraphs>146</Paragraphs>
  <Slides>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802-11-Submission</vt:lpstr>
      <vt:lpstr>Microsoft Word 97 - 2004 Document</vt:lpstr>
      <vt:lpstr>PowerPoint Presentation</vt:lpstr>
      <vt:lpstr>Abstract</vt:lpstr>
      <vt:lpstr>Work Completed (1/2)</vt:lpstr>
      <vt:lpstr>Work Completed (2/2)</vt:lpstr>
      <vt:lpstr>IEEE 802.11aj Meeting Schedule</vt:lpstr>
      <vt:lpstr>Goals for November</vt:lpstr>
      <vt:lpstr>Conference call times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TGad May 2011 Report</dc:title>
  <dc:creator>Eldad Perahia</dc:creator>
  <cp:keywords>July 2011</cp:keywords>
  <cp:lastModifiedBy>Peng Xiaoming</cp:lastModifiedBy>
  <cp:revision>2761</cp:revision>
  <cp:lastPrinted>1998-02-10T13:28:06Z</cp:lastPrinted>
  <dcterms:created xsi:type="dcterms:W3CDTF">2007-04-17T18:10:23Z</dcterms:created>
  <dcterms:modified xsi:type="dcterms:W3CDTF">2012-09-27T18:53:51Z</dcterms:modified>
</cp:coreProperties>
</file>