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504" r:id="rId3"/>
    <p:sldId id="506" r:id="rId4"/>
    <p:sldId id="513" r:id="rId5"/>
    <p:sldId id="515" r:id="rId6"/>
    <p:sldId id="516" r:id="rId7"/>
    <p:sldId id="51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827" autoAdjust="0"/>
    <p:restoredTop sz="94778" autoAdjust="0"/>
  </p:normalViewPr>
  <p:slideViewPr>
    <p:cSldViewPr>
      <p:cViewPr varScale="1">
        <p:scale>
          <a:sx n="94" d="100"/>
          <a:sy n="94" d="100"/>
        </p:scale>
        <p:origin x="-1968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BA94C89-9E90-4FC7-B892-6CBE0F4EB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4290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FE0EF3D-7A76-4ECE-A1F9-804ACFA06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7119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802.11-07/0570r0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E0FE8A9-361E-4D4C-9C8A-E9A0F193DAFC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362793-BFEC-4A7B-B44B-33994D0F1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C85E0B-0EAA-4034-8AA5-F9296DA4E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F2B34-F608-4609-876B-9496A7B6B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3078B8-00E3-44C9-8E6B-78826F88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43FFDF-B0BC-4DDA-85BC-33B5260BC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B5F6A2-C12F-40B9-AEA8-826DE8F49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08979A-281B-4988-A380-BCDE03BD7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6EB16-481C-49C4-BA3E-B8DE98051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892FE7-5F25-455A-B9FF-055386060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02A777-BD72-425B-A9C8-7C6A6AAAE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D83931-D58C-462A-BE62-1A27D077F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39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F5C2CA6-1C24-4425-A00E-D02BFD301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802.11-12</a:t>
            </a:r>
            <a:r>
              <a:rPr lang="en-US" sz="1800" b="1" dirty="0" smtClean="0">
                <a:cs typeface="+mn-cs"/>
              </a:rPr>
              <a:t>/1200r0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Sept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FFFEF413-2776-44CC-8E2A-CC9DB1F3A4F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cs typeface="+mn-cs"/>
              </a:rPr>
              <a:t>Date:</a:t>
            </a:r>
            <a:r>
              <a:rPr lang="en-US" sz="2000" kern="0" dirty="0">
                <a:latin typeface="+mn-lt"/>
                <a:cs typeface="+mn-cs"/>
              </a:rPr>
              <a:t> 2012-</a:t>
            </a:r>
            <a:r>
              <a:rPr lang="en-US" sz="2000" kern="0" dirty="0" smtClean="0">
                <a:latin typeface="+mn-lt"/>
                <a:cs typeface="+mn-cs"/>
              </a:rPr>
              <a:t>09-27</a:t>
            </a:r>
            <a:endParaRPr lang="en-US" sz="2000" kern="0" dirty="0">
              <a:latin typeface="+mn-lt"/>
              <a:cs typeface="+mn-cs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195786"/>
              </p:ext>
            </p:extLst>
          </p:nvPr>
        </p:nvGraphicFramePr>
        <p:xfrm>
          <a:off x="533400" y="2667000"/>
          <a:ext cx="80613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6132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Sept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2012 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smtClean="0"/>
              <a:t>IEEE 802.11aj Task Group for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chemeClr val="tx2"/>
                </a:solidFill>
              </a:rPr>
              <a:t>Sept </a:t>
            </a:r>
            <a:r>
              <a:rPr lang="en-US" dirty="0" smtClean="0"/>
              <a:t>2012 </a:t>
            </a:r>
            <a:r>
              <a:rPr lang="en-US" dirty="0" smtClean="0"/>
              <a:t>session in Beijing China. </a:t>
            </a:r>
            <a:endParaRPr lang="en-US" dirty="0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Sept 2012</a:t>
            </a:r>
            <a:endParaRPr lang="en-US" dirty="0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1A4E0AA7-5ECC-4164-9E13-7646EF4DC51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/ I2R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(1/2)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Reviewed New member orientation – 11-12/0628r1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Reviewed Approved IEEE 802.11aj PAR &amp; 5C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PAR – 11-12/0149r9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5C – 11-12/0141r7</a:t>
            </a:r>
          </a:p>
          <a:p>
            <a:r>
              <a:rPr lang="en-US" dirty="0">
                <a:latin typeface="Times New Roman" charset="0"/>
                <a:ea typeface="MS PGothic" charset="0"/>
              </a:rPr>
              <a:t>Reviewed Task Group Logistic – 11-12/</a:t>
            </a:r>
            <a:r>
              <a:rPr lang="en-US" dirty="0" smtClean="0">
                <a:latin typeface="Times New Roman" charset="0"/>
                <a:ea typeface="MS PGothic" charset="0"/>
              </a:rPr>
              <a:t>0827r2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Reviewed Task Group Meeting Schedule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Result of Task Group Election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Task Group Chair: Xiaoming PENG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Task </a:t>
            </a:r>
            <a:r>
              <a:rPr lang="en-US" sz="1800" dirty="0">
                <a:latin typeface="Times New Roman" charset="0"/>
                <a:ea typeface="MS PGothic" charset="0"/>
              </a:rPr>
              <a:t>Group Vice Chair: </a:t>
            </a:r>
            <a:r>
              <a:rPr lang="en-US" sz="1800" dirty="0" err="1">
                <a:latin typeface="Times New Roman" charset="0"/>
                <a:ea typeface="MS PGothic" charset="0"/>
              </a:rPr>
              <a:t>Eldad</a:t>
            </a:r>
            <a:r>
              <a:rPr lang="en-US" sz="1800" dirty="0">
                <a:latin typeface="Times New Roman" charset="0"/>
                <a:ea typeface="MS PGothic" charset="0"/>
              </a:rPr>
              <a:t> </a:t>
            </a:r>
            <a:r>
              <a:rPr lang="en-US" sz="1800" dirty="0" err="1">
                <a:latin typeface="Times New Roman" charset="0"/>
                <a:ea typeface="MS PGothic" charset="0"/>
              </a:rPr>
              <a:t>Perahia</a:t>
            </a:r>
            <a:endParaRPr lang="en-US" sz="1800" dirty="0">
              <a:latin typeface="Times New Roman" charset="0"/>
              <a:ea typeface="MS PGothic" charset="0"/>
            </a:endParaRP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Task Group Vice Chair: </a:t>
            </a:r>
            <a:r>
              <a:rPr lang="en-US" sz="1800" dirty="0" err="1">
                <a:latin typeface="Times New Roman" charset="0"/>
                <a:ea typeface="MS PGothic" charset="0"/>
              </a:rPr>
              <a:t>Haiming</a:t>
            </a:r>
            <a:r>
              <a:rPr lang="en-US" sz="1800" dirty="0">
                <a:latin typeface="Times New Roman" charset="0"/>
                <a:ea typeface="MS PGothic" charset="0"/>
              </a:rPr>
              <a:t> WANG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Secretary: Peng HAO </a:t>
            </a: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BD51672-35C7-4E58-AE77-B2490ACB95B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(2/2)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50292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Reviewed 802.11aj Process Over – 11/12-</a:t>
            </a:r>
            <a:r>
              <a:rPr lang="en-US" dirty="0" smtClean="0">
                <a:latin typeface="Times New Roman" charset="0"/>
                <a:ea typeface="MS PGothic" charset="0"/>
              </a:rPr>
              <a:t>1195r0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Reviewed the following documents</a:t>
            </a:r>
          </a:p>
          <a:p>
            <a:pPr lvl="1"/>
            <a:r>
              <a:rPr lang="en-US" dirty="0" err="1" smtClean="0">
                <a:latin typeface="Times New Roman" charset="0"/>
                <a:ea typeface="MS PGothic" charset="0"/>
              </a:rPr>
              <a:t>TGad</a:t>
            </a:r>
            <a:r>
              <a:rPr lang="en-US" dirty="0" smtClean="0">
                <a:latin typeface="Times New Roman" charset="0"/>
                <a:ea typeface="MS PGothic" charset="0"/>
              </a:rPr>
              <a:t> Selection </a:t>
            </a:r>
            <a:r>
              <a:rPr lang="en-US" dirty="0">
                <a:latin typeface="Times New Roman" charset="0"/>
                <a:ea typeface="MS PGothic" charset="0"/>
              </a:rPr>
              <a:t>Procedure – 11/09-0935r5</a:t>
            </a:r>
          </a:p>
          <a:p>
            <a:pPr lvl="1"/>
            <a:r>
              <a:rPr lang="en-US" dirty="0" err="1" smtClean="0">
                <a:latin typeface="Times New Roman" charset="0"/>
                <a:ea typeface="MS PGothic" charset="0"/>
              </a:rPr>
              <a:t>TGac</a:t>
            </a:r>
            <a:r>
              <a:rPr lang="en-US" dirty="0" smtClean="0">
                <a:latin typeface="Times New Roman" charset="0"/>
                <a:ea typeface="MS PGothic" charset="0"/>
              </a:rPr>
              <a:t> Selection </a:t>
            </a:r>
            <a:r>
              <a:rPr lang="en-US" dirty="0">
                <a:latin typeface="Times New Roman" charset="0"/>
                <a:ea typeface="MS PGothic" charset="0"/>
              </a:rPr>
              <a:t>Procedure – 11/09-0059r6</a:t>
            </a:r>
          </a:p>
          <a:p>
            <a:pPr lvl="1"/>
            <a:r>
              <a:rPr lang="en-US" dirty="0" err="1" smtClean="0">
                <a:latin typeface="Times New Roman" charset="0"/>
                <a:ea typeface="MS PGothic" charset="0"/>
              </a:rPr>
              <a:t>TGad</a:t>
            </a:r>
            <a:r>
              <a:rPr lang="en-US" dirty="0" smtClean="0">
                <a:latin typeface="Times New Roman" charset="0"/>
                <a:ea typeface="MS PGothic" charset="0"/>
              </a:rPr>
              <a:t> Usage </a:t>
            </a:r>
            <a:r>
              <a:rPr lang="en-US" dirty="0">
                <a:latin typeface="Times New Roman" charset="0"/>
                <a:ea typeface="MS PGothic" charset="0"/>
              </a:rPr>
              <a:t>Model –  11/07-2988r4</a:t>
            </a:r>
          </a:p>
          <a:p>
            <a:pPr lvl="1"/>
            <a:r>
              <a:rPr lang="en-US" dirty="0" err="1" smtClean="0">
                <a:latin typeface="Times New Roman" charset="0"/>
                <a:ea typeface="MS PGothic" charset="0"/>
              </a:rPr>
              <a:t>TGn</a:t>
            </a:r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Usage Model – 11/03-0802r23</a:t>
            </a:r>
          </a:p>
          <a:p>
            <a:pPr lvl="1"/>
            <a:r>
              <a:rPr lang="en-US" dirty="0" err="1" smtClean="0">
                <a:latin typeface="Times New Roman" charset="0"/>
                <a:ea typeface="MS PGothic" charset="0"/>
              </a:rPr>
              <a:t>TGad</a:t>
            </a:r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>
                <a:latin typeface="Times New Roman" charset="0"/>
                <a:ea typeface="MS PGothic" charset="0"/>
              </a:rPr>
              <a:t>Functional Requirement – 11/09-</a:t>
            </a:r>
            <a:r>
              <a:rPr lang="en-US" dirty="0" smtClean="0">
                <a:latin typeface="Times New Roman" charset="0"/>
                <a:ea typeface="MS PGothic" charset="0"/>
              </a:rPr>
              <a:t>0228r5</a:t>
            </a:r>
          </a:p>
          <a:p>
            <a:pPr lvl="1"/>
            <a:r>
              <a:rPr lang="en-US" dirty="0" err="1">
                <a:latin typeface="Times New Roman" charset="0"/>
                <a:ea typeface="MS PGothic" charset="0"/>
              </a:rPr>
              <a:t>TGad</a:t>
            </a:r>
            <a:r>
              <a:rPr lang="en-US" dirty="0">
                <a:latin typeface="Times New Roman" charset="0"/>
                <a:ea typeface="MS PGothic" charset="0"/>
              </a:rPr>
              <a:t> Channel Model – 11/09-</a:t>
            </a:r>
            <a:r>
              <a:rPr lang="en-US" dirty="0" smtClean="0">
                <a:latin typeface="Times New Roman" charset="0"/>
                <a:ea typeface="MS PGothic" charset="0"/>
              </a:rPr>
              <a:t>0334r8</a:t>
            </a:r>
          </a:p>
          <a:p>
            <a:pPr lvl="1"/>
            <a:r>
              <a:rPr lang="en-US" dirty="0" err="1">
                <a:latin typeface="Times New Roman" charset="0"/>
                <a:ea typeface="MS PGothic" charset="0"/>
              </a:rPr>
              <a:t>TGad</a:t>
            </a:r>
            <a:r>
              <a:rPr lang="en-US" dirty="0">
                <a:latin typeface="Times New Roman" charset="0"/>
                <a:ea typeface="MS PGothic" charset="0"/>
              </a:rPr>
              <a:t> Evaluation Methodology – 11/09-0296r16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Three submissions were presented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11/12-</a:t>
            </a:r>
            <a:r>
              <a:rPr lang="en-US" dirty="0" smtClean="0">
                <a:latin typeface="Times New Roman" charset="0"/>
                <a:ea typeface="MS PGothic" charset="0"/>
              </a:rPr>
              <a:t>1197r0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11/12-</a:t>
            </a:r>
            <a:r>
              <a:rPr lang="en-US" dirty="0" smtClean="0">
                <a:latin typeface="Times New Roman" charset="0"/>
                <a:ea typeface="MS PGothic" charset="0"/>
              </a:rPr>
              <a:t>1198r0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11-12/1196r1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  <a:p>
            <a:pPr lvl="1"/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dirty="0">
              <a:latin typeface="Times New Roman" charset="0"/>
              <a:ea typeface="MS PGothic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  <a:p>
            <a:r>
              <a:rPr lang="en-US" dirty="0" smtClean="0">
                <a:latin typeface="Times New Roman" charset="0"/>
                <a:ea typeface="MS PGothic" charset="0"/>
              </a:rPr>
              <a:t> 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C341B317-CA4A-4ACE-BBFF-E0251D039C7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2"/>
          <p:cNvSpPr>
            <a:spLocks noGrp="1"/>
          </p:cNvSpPr>
          <p:nvPr>
            <p:ph type="title"/>
          </p:nvPr>
        </p:nvSpPr>
        <p:spPr>
          <a:xfrm>
            <a:off x="-762000" y="-228600"/>
            <a:ext cx="8229600" cy="777875"/>
          </a:xfrm>
        </p:spPr>
        <p:txBody>
          <a:bodyPr/>
          <a:lstStyle/>
          <a:p>
            <a:pPr eaLnBrk="1" hangingPunct="1"/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IEEE 802.11</a:t>
            </a:r>
            <a:r>
              <a:rPr lang="en-US" altLang="zh-CN" sz="3600">
                <a:latin typeface="Times New Roman" charset="0"/>
                <a:ea typeface="ＭＳ Ｐゴシック" charset="0"/>
                <a:cs typeface="ＭＳ Ｐゴシック" charset="0"/>
              </a:rPr>
              <a:t>aj</a:t>
            </a:r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zh-CN" sz="3600">
                <a:latin typeface="Times New Roman" charset="0"/>
                <a:ea typeface="ＭＳ Ｐゴシック" charset="0"/>
                <a:cs typeface="ＭＳ Ｐゴシック" charset="0"/>
              </a:rPr>
              <a:t>Meeting Schedule</a:t>
            </a:r>
            <a:endParaRPr lang="en-US" sz="36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609600"/>
          <a:ext cx="8763001" cy="5868988"/>
        </p:xfrm>
        <a:graphic>
          <a:graphicData uri="http://schemas.openxmlformats.org/drawingml/2006/table">
            <a:tbl>
              <a:tblPr/>
              <a:tblGrid>
                <a:gridCol w="1175048"/>
                <a:gridCol w="1872208"/>
                <a:gridCol w="2448272"/>
                <a:gridCol w="3267473"/>
              </a:tblGrid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 802.11aj #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Date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Meeting Venue</a:t>
                      </a:r>
                      <a:endParaRPr kumimoji="0" lang="en-SG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Plenary/Interim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Sept 24-28, 2012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Beijing,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Nov 11-16, 2012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San Antonio TX, USA</a:t>
                      </a:r>
                      <a:endParaRPr kumimoji="0" lang="en-SG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Jan 13-18,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Jan 21-25,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Shenzhen China (TBC)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March 17-22,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Orlando, Florida,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May 12-17,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Big Island, Hawaii,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April 22-26,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Beijing,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5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July 14-19,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Geneva, Switzerland</a:t>
                      </a:r>
                      <a:endParaRPr kumimoji="0" lang="en-SG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Sept 15-20,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Nanjing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(Co-locat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ed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 I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nterim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Nov 10-15, 2013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Dallax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 TX,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Jan 13-18,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Los Angeles, CA,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Jan 6-10,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Sanya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,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March 16-21, 2014</a:t>
                      </a:r>
                      <a:endParaRPr kumimoji="0" lang="en-SG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Atlanta,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May 12-17,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Hawaii,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May 20-24,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Beijing,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July 13-18, 2014</a:t>
                      </a:r>
                      <a:endParaRPr kumimoji="0" lang="en-SG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San Diego California,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Sept 15-20,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Kobe, Japan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TBC)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Sept 23-27, 2014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Chengdu, China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802.11aj/CWPAN (C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hina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Interim)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S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Nov 10-15, 2014</a:t>
                      </a:r>
                      <a:endParaRPr kumimoji="0" lang="en-SG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San Antonio Texas USA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SimSun" pitchFamily="2" charset="-122"/>
                          <a:cs typeface="Arial"/>
                        </a:rPr>
                        <a:t>Plenary</a:t>
                      </a:r>
                      <a:endParaRPr kumimoji="0" lang="en-S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SimSun" pitchFamily="2" charset="-122"/>
                        <a:cs typeface="Arial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165" name="TextBox 5"/>
          <p:cNvSpPr txBox="1">
            <a:spLocks noChangeArrowheads="1"/>
          </p:cNvSpPr>
          <p:nvPr/>
        </p:nvSpPr>
        <p:spPr bwMode="auto">
          <a:xfrm>
            <a:off x="468313" y="6577013"/>
            <a:ext cx="8135937" cy="307975"/>
          </a:xfrm>
          <a:prstGeom prst="rect">
            <a:avLst/>
          </a:prstGeom>
          <a:solidFill>
            <a:srgbClr val="00CC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400" b="1">
                <a:latin typeface="Arial" charset="0"/>
                <a:ea typeface="ＭＳ Ｐゴシック" charset="0"/>
                <a:cs typeface="ＭＳ Ｐゴシック" charset="0"/>
              </a:rPr>
              <a:t>802.11</a:t>
            </a:r>
            <a:r>
              <a:rPr lang="en-US" altLang="zh-CN" sz="1400" b="1">
                <a:latin typeface="Arial" charset="0"/>
                <a:ea typeface="ＭＳ Ｐゴシック" charset="0"/>
                <a:cs typeface="ＭＳ Ｐゴシック" charset="0"/>
              </a:rPr>
              <a:t>aj meeting on Wednesday, Thursday CWPAN meeting on Monday, Tuesday and Friday</a:t>
            </a:r>
            <a:endParaRPr lang="en-US" sz="1400" b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1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78F72A4-BC3E-9142-9B82-1504CE4032E9}" type="slidenum">
              <a:rPr lang="en-US" sz="1000">
                <a:latin typeface="Arial" charset="0"/>
                <a:ea typeface="ＭＳ Ｐゴシック" charset="0"/>
                <a:cs typeface="ＭＳ Ｐゴシック" charset="0"/>
              </a:rPr>
              <a:pPr eaLnBrk="1" hangingPunct="1"/>
              <a:t>5</a:t>
            </a:fld>
            <a:endParaRPr lang="en-US" sz="10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90994"/>
      </p:ext>
    </p:extLst>
  </p:cSld>
  <p:clrMapOvr>
    <a:masterClrMapping/>
  </p:clrMapOvr>
  <p:transition xmlns:p14="http://schemas.microsoft.com/office/powerpoint/2010/main" spd="slow" advTm="425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November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Review TG Selection Procedure</a:t>
            </a:r>
          </a:p>
          <a:p>
            <a:r>
              <a:rPr lang="en-US">
                <a:latin typeface="Times New Roman" charset="0"/>
                <a:ea typeface="MS PGothic" charset="0"/>
              </a:rPr>
              <a:t>Review TG Evaluation Methodology</a:t>
            </a:r>
          </a:p>
          <a:p>
            <a:r>
              <a:rPr lang="en-US">
                <a:latin typeface="Times New Roman" charset="0"/>
                <a:ea typeface="MS PGothic" charset="0"/>
              </a:rPr>
              <a:t>Review Usage model </a:t>
            </a:r>
          </a:p>
          <a:p>
            <a:r>
              <a:rPr lang="en-US">
                <a:latin typeface="Times New Roman" charset="0"/>
                <a:ea typeface="MS PGothic" charset="0"/>
              </a:rPr>
              <a:t>Review TG Functional Requirement</a:t>
            </a:r>
          </a:p>
          <a:p>
            <a:r>
              <a:rPr lang="en-US">
                <a:latin typeface="Times New Roman" charset="0"/>
                <a:ea typeface="MS PGothic" charset="0"/>
              </a:rPr>
              <a:t>Review Channel model</a:t>
            </a:r>
          </a:p>
          <a:p>
            <a:r>
              <a:rPr lang="en-US">
                <a:latin typeface="Times New Roman" charset="0"/>
                <a:ea typeface="MS PGothic" charset="0"/>
              </a:rPr>
              <a:t>New Submission and Presentation</a:t>
            </a:r>
          </a:p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22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15CBF8FC-ECDE-0849-AA0B-12801FC1CFD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Oct 25 (Thursday) 17:00-18:00 (Pacific Time)</a:t>
            </a:r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32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BC6F9DCF-6ED2-7344-BF7A-841DA7738B16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01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84834</TotalTime>
  <Words>621</Words>
  <Application>Microsoft Macintosh PowerPoint</Application>
  <PresentationFormat>On-screen Show (4:3)</PresentationFormat>
  <Paragraphs>146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97 - 2004 Document</vt:lpstr>
      <vt:lpstr>PowerPoint Presentation</vt:lpstr>
      <vt:lpstr>Abstract</vt:lpstr>
      <vt:lpstr>Work Completed (1/2)</vt:lpstr>
      <vt:lpstr>Work Completed (2/2)</vt:lpstr>
      <vt:lpstr>IEEE 802.11aj Meeting Schedule</vt:lpstr>
      <vt:lpstr>Goals for November</vt:lpstr>
      <vt:lpstr>Conference call times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Peng Xiaoming</cp:lastModifiedBy>
  <cp:revision>2761</cp:revision>
  <cp:lastPrinted>1998-02-10T13:28:06Z</cp:lastPrinted>
  <dcterms:created xsi:type="dcterms:W3CDTF">2007-04-17T18:10:23Z</dcterms:created>
  <dcterms:modified xsi:type="dcterms:W3CDTF">2012-09-27T18:53:51Z</dcterms:modified>
</cp:coreProperties>
</file>