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2" r:id="rId4"/>
    <p:sldId id="265" r:id="rId5"/>
    <p:sldId id="263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20" autoAdjust="0"/>
  </p:normalViewPr>
  <p:slideViewPr>
    <p:cSldViewPr>
      <p:cViewPr>
        <p:scale>
          <a:sx n="100" d="100"/>
          <a:sy n="100" d="100"/>
        </p:scale>
        <p:origin x="-320" y="-2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802.11-12/1183r0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802.11-12/1183r0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9604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802.11-12/1183r0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802.11-12/1183r0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802.11-12/1183r0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802.11-12/1183r0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802.11-12/1183r0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802.11-12/1183r0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12/1183r0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GLK September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2012-09-20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6470117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01800"/>
                <a:gridCol w="1406525"/>
                <a:gridCol w="1387475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Donald Eastlake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the General Link (GLK) IEEE 802.11 Study Group at the 802.11 Working Group Meeting, September 2012, in Indian Wells, California.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GLK Closing 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Study Group approved a PAR and 5C, as in 11-12/1077r4, and requests that it be approved by the WG and forwarded to the 802 Executive Committee. (See motions)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draft minutes of GLK are in 11-12/1179r1 and an annotated agenda is in 11-12/997/r7.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 STDS-802-JSG-GLK mailing list has been set up that is joint between the 802.11 GLK Study Group and the corresponding 802.1 SG.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Donald </a:t>
            </a:r>
            <a:r>
              <a:rPr lang="en-GB" dirty="0"/>
              <a:t>Eastlake was confirmed as Study Group Chair. Thanks to Mark Hamilton who served as Secretary for this meeting</a:t>
            </a:r>
            <a:r>
              <a:rPr lang="en-GB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GLK Closing 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GLK </a:t>
            </a:r>
            <a:r>
              <a:rPr lang="en-GB" dirty="0"/>
              <a:t>has voted to hold teleconferences on 1, 15, and 29 October at 11am joint with the corresponding 802.1 SG</a:t>
            </a:r>
            <a:r>
              <a:rPr lang="en-GB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November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Possible editing for PAR and 5C.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Call for Presentations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Draft Timeline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6191037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PAR Motion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lvl="0"/>
            <a:r>
              <a:rPr lang="en-GB" dirty="0"/>
              <a:t>Believing that the PAR contained in the document referenced below meets IEEE-SA guidelines,</a:t>
            </a:r>
            <a:endParaRPr lang="en-US" dirty="0"/>
          </a:p>
          <a:p>
            <a:pPr lvl="0"/>
            <a:r>
              <a:rPr lang="en-GB" dirty="0"/>
              <a:t>Request that the PAR contained in 11-12/1077r4 be posted to the IEEE 802 Executive Committee (EC) agenda for WG 802 preview and EC approval to submit to </a:t>
            </a:r>
            <a:r>
              <a:rPr lang="en-GB" dirty="0" err="1"/>
              <a:t>NesCom</a:t>
            </a:r>
            <a:r>
              <a:rPr lang="en-GB" dirty="0"/>
              <a:t>.</a:t>
            </a:r>
            <a:endParaRPr lang="en-US" dirty="0"/>
          </a:p>
          <a:p>
            <a:pPr lvl="0"/>
            <a:r>
              <a:rPr lang="en-GB" dirty="0"/>
              <a:t>Moved by &lt;name&gt; on behalf of </a:t>
            </a:r>
            <a:r>
              <a:rPr lang="en-US" dirty="0"/>
              <a:t>GLK SG</a:t>
            </a:r>
          </a:p>
          <a:p>
            <a:pPr lvl="0"/>
            <a:r>
              <a:rPr lang="en-GB" dirty="0"/>
              <a:t>&lt;group&gt; vote: </a:t>
            </a:r>
            <a:endParaRPr lang="en-US" dirty="0"/>
          </a:p>
          <a:p>
            <a:pPr lvl="0"/>
            <a:r>
              <a:rPr lang="en-GB" dirty="0"/>
              <a:t>Moved: Mark Hamilton,  Seconded: Stuart Kerry</a:t>
            </a:r>
          </a:p>
          <a:p>
            <a:pPr lvl="1"/>
            <a:r>
              <a:rPr lang="en-GB" dirty="0"/>
              <a:t>Result: Yes: 15   No: 0    Abstain: 3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Five Criteria Motion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lvl="0"/>
            <a:r>
              <a:rPr lang="en-GB" dirty="0"/>
              <a:t>Believing that the Five Criteria contained in the document referenced below meets IEEE 802 guidelines,</a:t>
            </a:r>
            <a:endParaRPr lang="en-US" dirty="0"/>
          </a:p>
          <a:p>
            <a:pPr lvl="0"/>
            <a:r>
              <a:rPr lang="en-GB" dirty="0"/>
              <a:t>Request that the Five Criteria contained in 11-12/1077r4 be posted to the IEEE 802 Executive Committee (EC) agenda for WG 802 preview and EC approval.</a:t>
            </a:r>
            <a:endParaRPr lang="en-US" dirty="0"/>
          </a:p>
          <a:p>
            <a:pPr lvl="0"/>
            <a:r>
              <a:rPr lang="en-GB" dirty="0"/>
              <a:t>Moved by &lt;name&gt; on behalf of </a:t>
            </a:r>
            <a:r>
              <a:rPr lang="en-US" dirty="0"/>
              <a:t>GLK SG</a:t>
            </a:r>
          </a:p>
          <a:p>
            <a:pPr lvl="0"/>
            <a:r>
              <a:rPr lang="en-GB" dirty="0"/>
              <a:t>&lt;group&gt; vote: </a:t>
            </a:r>
          </a:p>
          <a:p>
            <a:pPr lvl="0"/>
            <a:r>
              <a:rPr lang="en-GB" dirty="0"/>
              <a:t>Moved: Mark Hamilton,  Seconded: Stuart Kerry</a:t>
            </a:r>
          </a:p>
          <a:p>
            <a:pPr lvl="1"/>
            <a:r>
              <a:rPr lang="en-GB" dirty="0"/>
              <a:t>Result: Yes: 18   No: 0    Abstain: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58112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555</Words>
  <Application>Microsoft Macintosh PowerPoint</Application>
  <PresentationFormat>On-screen Show (4:3)</PresentationFormat>
  <Paragraphs>85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GLK September Closing Report</vt:lpstr>
      <vt:lpstr>Abstract</vt:lpstr>
      <vt:lpstr>GLK Closing Report</vt:lpstr>
      <vt:lpstr>GLK Closing Report</vt:lpstr>
      <vt:lpstr>PAR Motion</vt:lpstr>
      <vt:lpstr>Five Criteria Motion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Closing Report</dc:title>
  <dc:subject/>
  <dc:creator>Donald Eastlake</dc:creator>
  <cp:keywords/>
  <dc:description/>
  <cp:lastModifiedBy>Donald Eastlake III</cp:lastModifiedBy>
  <cp:revision>25</cp:revision>
  <cp:lastPrinted>1601-01-01T00:00:00Z</cp:lastPrinted>
  <dcterms:created xsi:type="dcterms:W3CDTF">2010-02-15T12:38:41Z</dcterms:created>
  <dcterms:modified xsi:type="dcterms:W3CDTF">2012-09-21T00:06:42Z</dcterms:modified>
  <cp:category/>
</cp:coreProperties>
</file>