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83" r:id="rId5"/>
    <p:sldId id="281" r:id="rId6"/>
    <p:sldId id="280" r:id="rId7"/>
    <p:sldId id="27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89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802.11-12/1182r0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</a:t>
            </a:r>
            <a:r>
              <a:rPr lang="en-US" dirty="0" smtClean="0"/>
              <a:t>802.11mc </a:t>
            </a:r>
            <a:r>
              <a:rPr lang="en-US" dirty="0" smtClean="0"/>
              <a:t>Closing Report for</a:t>
            </a:r>
            <a:br>
              <a:rPr lang="en-US" dirty="0" smtClean="0"/>
            </a:br>
            <a:r>
              <a:rPr lang="en-US" dirty="0" smtClean="0"/>
              <a:t>September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2012-9-20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</a:t>
            </a:r>
            <a:r>
              <a:rPr lang="en-US" dirty="0" smtClean="0"/>
              <a:t>closing report for </a:t>
            </a:r>
            <a:r>
              <a:rPr lang="en-US" dirty="0" smtClean="0"/>
              <a:t>September </a:t>
            </a:r>
            <a:r>
              <a:rPr lang="en-US" dirty="0" smtClean="0"/>
              <a:t>2012.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The </a:t>
            </a:r>
            <a:r>
              <a:rPr lang="en-US" dirty="0"/>
              <a:t>September session was the first meeting of </a:t>
            </a:r>
            <a:r>
              <a:rPr lang="en-US" dirty="0" err="1"/>
              <a:t>TGmc</a:t>
            </a:r>
            <a:r>
              <a:rPr lang="en-US" dirty="0"/>
              <a:t> (3 timeslots)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Officer elections: </a:t>
            </a:r>
          </a:p>
          <a:p>
            <a:pPr lvl="1"/>
            <a:r>
              <a:rPr lang="en-US" dirty="0" smtClean="0"/>
              <a:t>Chair Dorothy Stanley</a:t>
            </a:r>
          </a:p>
          <a:p>
            <a:pPr lvl="1"/>
            <a:r>
              <a:rPr lang="en-US" dirty="0" smtClean="0"/>
              <a:t>Vice Chairs: Mark Hamilton, Jon Rosdahl (will serve as secretary)</a:t>
            </a:r>
          </a:p>
          <a:p>
            <a:pPr lvl="1"/>
            <a:r>
              <a:rPr lang="en-US" dirty="0" smtClean="0"/>
              <a:t>Editor: Adrian Stephens</a:t>
            </a:r>
          </a:p>
          <a:p>
            <a:r>
              <a:rPr lang="en-US" dirty="0" smtClean="0"/>
              <a:t>Initial timeline developed</a:t>
            </a:r>
          </a:p>
          <a:p>
            <a:r>
              <a:rPr lang="en-US" dirty="0" smtClean="0"/>
              <a:t>Began processing comments received in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Resolutions to 8 comments motioned, 8 comments ready for motion, ~10 comments discussed-text </a:t>
            </a:r>
            <a:r>
              <a:rPr lang="en-US" dirty="0"/>
              <a:t>submission </a:t>
            </a:r>
            <a:r>
              <a:rPr lang="en-US" dirty="0" smtClean="0"/>
              <a:t>needed, ~30 </a:t>
            </a:r>
            <a:r>
              <a:rPr lang="en-US" dirty="0" err="1" smtClean="0"/>
              <a:t>addn’l</a:t>
            </a:r>
            <a:r>
              <a:rPr lang="en-US" dirty="0" smtClean="0"/>
              <a:t> resolutions prepared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Draft 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Editor has prepared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</a:t>
            </a:r>
            <a:r>
              <a:rPr lang="en-US" dirty="0"/>
              <a:t>D0.0 = 802.11-2012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D0.1 = 802.11-2012ae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D0.2 = 802.11-2012aa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D0.3 = D0.2+editorial defect fixes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All drafts are posted </a:t>
            </a:r>
            <a:r>
              <a:rPr lang="en-US" dirty="0"/>
              <a:t>on members area of the </a:t>
            </a:r>
            <a:r>
              <a:rPr lang="en-US" dirty="0" smtClean="0"/>
              <a:t>802.11 website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8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Timeline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200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</a:t>
            </a:r>
            <a:r>
              <a:rPr lang="en-US" sz="2000" dirty="0"/>
              <a:t>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29-30 Aug 2012 – </a:t>
            </a:r>
            <a:r>
              <a:rPr lang="en-US" sz="2000" dirty="0" err="1"/>
              <a:t>NesCom</a:t>
            </a:r>
            <a:r>
              <a:rPr lang="en-US" sz="2000" dirty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First WG Letter ballot 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Nov or Jan, without 11ad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Dec 2012 – March 2013  – 11ad integration – March/May ballot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March 2015 – </a:t>
            </a:r>
            <a:r>
              <a:rPr lang="en-US" sz="2000" dirty="0" err="1"/>
              <a:t>RevCom</a:t>
            </a:r>
            <a:r>
              <a:rPr lang="en-US" sz="2000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Eastern  2 hours</a:t>
            </a:r>
          </a:p>
          <a:p>
            <a:pPr lvl="1"/>
            <a:r>
              <a:rPr lang="en-US" dirty="0"/>
              <a:t>Sept 28 </a:t>
            </a:r>
          </a:p>
          <a:p>
            <a:pPr lvl="1"/>
            <a:r>
              <a:rPr lang="en-US" dirty="0"/>
              <a:t>Oct 5, 12, 26</a:t>
            </a:r>
          </a:p>
          <a:p>
            <a:pPr lvl="1"/>
            <a:r>
              <a:rPr lang="en-US" dirty="0"/>
              <a:t>Nov 2</a:t>
            </a:r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Detailed </a:t>
            </a:r>
            <a:r>
              <a:rPr lang="en-US" dirty="0"/>
              <a:t>s</a:t>
            </a:r>
            <a:r>
              <a:rPr lang="en-US" dirty="0" smtClean="0"/>
              <a:t>chedule planning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1615</TotalTime>
  <Words>439</Words>
  <Application>Microsoft Office PowerPoint</Application>
  <PresentationFormat>On-screen Show (4:3)</PresentationFormat>
  <Paragraphs>100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Microsoft Word 97 - 2003 Document</vt:lpstr>
      <vt:lpstr>IEEE 802.11mc Closing Report for September 2012</vt:lpstr>
      <vt:lpstr>Abstract</vt:lpstr>
      <vt:lpstr>Status: The September session was the first meeting of TGmc (3 timeslots) </vt:lpstr>
      <vt:lpstr>Draft Status </vt:lpstr>
      <vt:lpstr>Initial Timeline 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186</cp:revision>
  <cp:lastPrinted>1998-02-10T13:28:06Z</cp:lastPrinted>
  <dcterms:created xsi:type="dcterms:W3CDTF">2009-11-09T00:32:22Z</dcterms:created>
  <dcterms:modified xsi:type="dcterms:W3CDTF">2012-09-21T00:22:22Z</dcterms:modified>
</cp:coreProperties>
</file>