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802.11-12/1178r0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0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2012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2012-9-20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p:oleObj spid="_x0000_s1081" name="Document" r:id="rId4" imgW="8700545" imgH="413659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Passed 30 motions for updates to the specification framework doc</a:t>
            </a:r>
            <a:endParaRPr lang="en-US" dirty="0" smtClean="0"/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11-11-1137-11-00ah-specification-framework-for-tgah.docx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Start to wrap up on specification </a:t>
            </a:r>
            <a:r>
              <a:rPr lang="en-US" dirty="0" smtClean="0"/>
              <a:t>framework</a:t>
            </a:r>
          </a:p>
          <a:p>
            <a:r>
              <a:rPr lang="en-US" dirty="0" smtClean="0"/>
              <a:t>Draft text to get started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October</a:t>
            </a:r>
            <a:r>
              <a:rPr lang="en-US" dirty="0" smtClean="0"/>
              <a:t> 31 </a:t>
            </a:r>
            <a:r>
              <a:rPr lang="en-US" dirty="0" smtClean="0"/>
              <a:t>at 10 AM ET 1 hour</a:t>
            </a:r>
          </a:p>
          <a:p>
            <a:pPr marL="1009650" lvl="1" indent="-609600"/>
            <a:r>
              <a:rPr lang="en-US" dirty="0" smtClean="0"/>
              <a:t>Prepare for </a:t>
            </a:r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smtClean="0"/>
              <a:t>No change</a:t>
            </a:r>
            <a:endParaRPr lang="en-US" dirty="0" smtClean="0"/>
          </a:p>
          <a:p>
            <a:pPr lvl="1"/>
            <a:r>
              <a:rPr lang="en-US" dirty="0"/>
              <a:t>Internal Task Group Ballot : </a:t>
            </a:r>
            <a:r>
              <a:rPr lang="en-US" dirty="0" smtClean="0"/>
              <a:t>January 2013</a:t>
            </a:r>
            <a:endParaRPr lang="en-US" dirty="0"/>
          </a:p>
          <a:p>
            <a:pPr lvl="1"/>
            <a:r>
              <a:rPr lang="en-US" dirty="0"/>
              <a:t>Initial Letter Ballot : </a:t>
            </a:r>
            <a:r>
              <a:rPr lang="en-US" dirty="0" smtClean="0"/>
              <a:t>May 2013</a:t>
            </a:r>
            <a:endParaRPr lang="en-US" dirty="0"/>
          </a:p>
          <a:p>
            <a:pPr lvl="1"/>
            <a:r>
              <a:rPr lang="en-US" dirty="0"/>
              <a:t>Initial Sponsor Ballot : </a:t>
            </a:r>
            <a:r>
              <a:rPr lang="en-US" dirty="0" smtClean="0"/>
              <a:t>May 2014</a:t>
            </a:r>
            <a:endParaRPr lang="en-US" dirty="0"/>
          </a:p>
          <a:p>
            <a:pPr lvl="1"/>
            <a:r>
              <a:rPr lang="en-US" dirty="0"/>
              <a:t>EC Approval : </a:t>
            </a:r>
            <a:r>
              <a:rPr lang="en-US" dirty="0" smtClean="0"/>
              <a:t>March 2015</a:t>
            </a:r>
            <a:endParaRPr lang="en-US" dirty="0"/>
          </a:p>
          <a:p>
            <a:pPr lvl="1"/>
            <a:r>
              <a:rPr lang="en-US" dirty="0" err="1"/>
              <a:t>Revcom</a:t>
            </a:r>
            <a:r>
              <a:rPr lang="en-US" dirty="0"/>
              <a:t> Approval : </a:t>
            </a: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1569</TotalTime>
  <Words>156</Words>
  <Application>Microsoft Office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September 2012</vt:lpstr>
      <vt:lpstr>Activity in TGah</vt:lpstr>
      <vt:lpstr>Going forward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build</cp:lastModifiedBy>
  <cp:revision>179</cp:revision>
  <cp:lastPrinted>1998-02-10T13:28:06Z</cp:lastPrinted>
  <dcterms:created xsi:type="dcterms:W3CDTF">2009-11-09T00:32:22Z</dcterms:created>
  <dcterms:modified xsi:type="dcterms:W3CDTF">2012-09-20T16:25:19Z</dcterms:modified>
</cp:coreProperties>
</file>