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1105" r:id="rId2"/>
    <p:sldId id="1295" r:id="rId3"/>
    <p:sldId id="1603" r:id="rId4"/>
    <p:sldId id="1615" r:id="rId5"/>
    <p:sldId id="1611" r:id="rId6"/>
    <p:sldId id="1612" r:id="rId7"/>
    <p:sldId id="1613" r:id="rId8"/>
    <p:sldId id="1468" r:id="rId9"/>
    <p:sldId id="1614" r:id="rId10"/>
    <p:sldId id="1616" r:id="rId11"/>
    <p:sldId id="1602" r:id="rId12"/>
    <p:sldId id="1617" r:id="rId13"/>
    <p:sldId id="1618" r:id="rId14"/>
    <p:sldId id="1619" r:id="rId15"/>
    <p:sldId id="1620" r:id="rId16"/>
    <p:sldId id="1621" r:id="rId17"/>
    <p:sldId id="1625" r:id="rId18"/>
    <p:sldId id="1622" r:id="rId19"/>
    <p:sldId id="1597" r:id="rId20"/>
    <p:sldId id="1450" r:id="rId21"/>
    <p:sldId id="1599" r:id="rId22"/>
    <p:sldId id="1601" r:id="rId23"/>
    <p:sldId id="1623" r:id="rId24"/>
    <p:sldId id="1624" r:id="rId25"/>
    <p:sldId id="1297" r:id="rId26"/>
    <p:sldId id="1388" r:id="rId27"/>
    <p:sldId id="1478" r:id="rId28"/>
    <p:sldId id="1347" r:id="rId29"/>
    <p:sldId id="1447" r:id="rId30"/>
    <p:sldId id="1536" r:id="rId31"/>
    <p:sldId id="1598" r:id="rId32"/>
    <p:sldId id="1435" r:id="rId33"/>
    <p:sldId id="1600" r:id="rId3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86358" autoAdjust="0"/>
  </p:normalViewPr>
  <p:slideViewPr>
    <p:cSldViewPr snapToGrid="0">
      <p:cViewPr varScale="1">
        <p:scale>
          <a:sx n="46" d="100"/>
          <a:sy n="46" d="100"/>
        </p:scale>
        <p:origin x="-77" y="-216"/>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12038"/>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802.11-12/1175r1</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September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802.11-12/1175r1</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September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28</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29</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30</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802.11-12/1175r1</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8</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802.11-12/1175r1</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Sept  2012</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802.11-12/1175r1</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802.11-12/1175r1</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802.11-12/1175r1</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26</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802.11-12/1175r1</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27</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87946" y="332601"/>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802.11-12/1175r1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September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2012-09-21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935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a:t>
            </a:r>
            <a:r>
              <a:rPr lang="en-US" sz="1600" dirty="0" smtClean="0"/>
              <a:t>Beijing interim </a:t>
            </a:r>
            <a:r>
              <a:rPr lang="en-US" sz="1600" dirty="0" smtClean="0"/>
              <a:t>meeting </a:t>
            </a:r>
            <a:r>
              <a:rPr lang="en-US" sz="1600" dirty="0"/>
              <a:t>– </a:t>
            </a:r>
            <a:r>
              <a:rPr lang="en-US" sz="1600" dirty="0" smtClean="0"/>
              <a:t>September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092"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11</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p:txBody>
          <a:bodyPr/>
          <a:lstStyle/>
          <a:p>
            <a:r>
              <a:rPr lang="en-GB" dirty="0" smtClean="0"/>
              <a:t>4-hour rule applies only to the time between a submission being</a:t>
            </a:r>
            <a:r>
              <a:rPr lang="en-GB" baseline="0" dirty="0" smtClean="0"/>
              <a:t> placed on the server and a motion </a:t>
            </a:r>
            <a:r>
              <a:rPr lang="en-GB" baseline="0" smtClean="0"/>
              <a:t>being made to </a:t>
            </a:r>
            <a:r>
              <a:rPr lang="en-GB" baseline="0" dirty="0" smtClean="0"/>
              <a:t>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endParaRPr lang="en-GB" dirty="0"/>
          </a:p>
        </p:txBody>
      </p:sp>
      <p:sp>
        <p:nvSpPr>
          <p:cNvPr id="7" name="Rectangle 6"/>
          <p:cNvSpPr/>
          <p:nvPr/>
        </p:nvSpPr>
        <p:spPr>
          <a:xfrm>
            <a:off x="219816" y="540475"/>
            <a:ext cx="3882987" cy="461665"/>
          </a:xfrm>
          <a:prstGeom prst="rect">
            <a:avLst/>
          </a:prstGeom>
        </p:spPr>
        <p:txBody>
          <a:bodyPr wrap="none">
            <a:spAutoFit/>
          </a:body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3.5</a:t>
            </a:r>
            <a:endParaRPr lang="en-US" dirty="0">
              <a:solidFill>
                <a:schemeClr val="tx2"/>
              </a:solidFill>
              <a:latin typeface="Tw Cen MT" pitchFamily="34" charset="0"/>
            </a:endParaRPr>
          </a:p>
        </p:txBody>
      </p:sp>
    </p:spTree>
    <p:extLst>
      <p:ext uri="{BB962C8B-B14F-4D97-AF65-F5344CB8AC3E}">
        <p14:creationId xmlns:p14="http://schemas.microsoft.com/office/powerpoint/2010/main" val="91878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meeting attendees</a:t>
            </a:r>
          </a:p>
          <a:p>
            <a:r>
              <a:rPr lang="en-US" sz="3200" dirty="0" smtClean="0"/>
              <a:t>Photographs with name tags</a:t>
            </a:r>
          </a:p>
          <a:p>
            <a:r>
              <a:rPr lang="en-US" sz="3200" dirty="0" smtClean="0"/>
              <a:t>Plan to post on 802.11 website</a:t>
            </a:r>
            <a:endParaRPr lang="en-US" sz="3200" dirty="0" smtClean="0"/>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13</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1130530"/>
            <a:ext cx="8058150" cy="5254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ChangeArrowheads="1"/>
          </p:cNvSpPr>
          <p:nvPr/>
        </p:nvSpPr>
        <p:spPr bwMode="auto">
          <a:xfrm>
            <a:off x="474857"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4.3</a:t>
            </a:r>
            <a:endParaRPr lang="en-US" sz="1800" dirty="0">
              <a:solidFill>
                <a:schemeClr val="tx2"/>
              </a:solidFill>
              <a:latin typeface="Tw Cen MT" pitchFamily="34" charset="0"/>
            </a:endParaRPr>
          </a:p>
        </p:txBody>
      </p:sp>
      <p:sp>
        <p:nvSpPr>
          <p:cNvPr id="7" name="Title 1"/>
          <p:cNvSpPr txBox="1">
            <a:spLocks/>
          </p:cNvSpPr>
          <p:nvPr/>
        </p:nvSpPr>
        <p:spPr>
          <a:xfrm>
            <a:off x="685800" y="685800"/>
            <a:ext cx="7772400" cy="544484"/>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New Members from CWPAN</a:t>
            </a:r>
            <a:endParaRPr lang="en-US" dirty="0"/>
          </a:p>
        </p:txBody>
      </p:sp>
    </p:spTree>
    <p:extLst>
      <p:ext uri="{BB962C8B-B14F-4D97-AF65-F5344CB8AC3E}">
        <p14:creationId xmlns:p14="http://schemas.microsoft.com/office/powerpoint/2010/main" val="2594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14</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571500" indent="-571500" eaLnBrk="0" hangingPunct="0">
              <a:buFont typeface="Arial" pitchFamily="34" charset="0"/>
              <a:buChar char="•"/>
            </a:pPr>
            <a:r>
              <a:rPr lang="en-US" sz="3600" dirty="0" smtClean="0"/>
              <a:t>Nominations for Officer positions in 802.11aj are currently open</a:t>
            </a:r>
          </a:p>
          <a:p>
            <a:pPr marL="571500" indent="-571500" eaLnBrk="0" hangingPunct="0">
              <a:buFont typeface="Arial" pitchFamily="34" charset="0"/>
              <a:buChar char="•"/>
            </a:pPr>
            <a:r>
              <a:rPr lang="en-US" sz="3600" dirty="0" smtClean="0"/>
              <a:t>During the opening plenary the position of Task Group Chair will be determined</a:t>
            </a:r>
          </a:p>
          <a:p>
            <a:pPr marL="571500" indent="-571500" eaLnBrk="0" hangingPunct="0">
              <a:buFont typeface="Arial" pitchFamily="34" charset="0"/>
              <a:buChar char="•"/>
            </a:pPr>
            <a:r>
              <a:rPr lang="en-US" sz="3600" dirty="0" smtClean="0"/>
              <a:t>The structure and identity of 802.11aj officers will be determined in 802.11 </a:t>
            </a:r>
            <a:r>
              <a:rPr lang="en-US" sz="3600" dirty="0" err="1" smtClean="0"/>
              <a:t>aj</a:t>
            </a:r>
            <a:endParaRPr lang="en-US" sz="3600" dirty="0" smtClean="0"/>
          </a:p>
          <a:p>
            <a:pPr marL="571500" indent="-571500" eaLnBrk="0" hangingPunct="0">
              <a:buFont typeface="Arial" pitchFamily="34" charset="0"/>
              <a:buChar char="•"/>
            </a:pPr>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Officer Selection</a:t>
            </a:r>
            <a:endParaRPr lang="en-US" dirty="0" smtClean="0"/>
          </a:p>
        </p:txBody>
      </p:sp>
    </p:spTree>
    <p:extLst>
      <p:ext uri="{BB962C8B-B14F-4D97-AF65-F5344CB8AC3E}">
        <p14:creationId xmlns:p14="http://schemas.microsoft.com/office/powerpoint/2010/main" val="167947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15</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452431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smtClean="0"/>
              <a:t>There is currently known to be one candidate for the position of 802.11aj chair</a:t>
            </a:r>
          </a:p>
          <a:p>
            <a:pPr marL="0" indent="0" eaLnBrk="0" hangingPunct="0"/>
            <a:endParaRPr lang="en-US" sz="3600" dirty="0"/>
          </a:p>
          <a:p>
            <a:pPr marL="0" indent="0" eaLnBrk="0" hangingPunct="0"/>
            <a:r>
              <a:rPr lang="en-US" sz="3600" dirty="0" smtClean="0"/>
              <a:t>Call for additional candidates</a:t>
            </a:r>
          </a:p>
          <a:p>
            <a:pPr marL="0" indent="0" eaLnBrk="0" hangingPunct="0"/>
            <a:endParaRPr lang="en-US" sz="3600" dirty="0"/>
          </a:p>
          <a:p>
            <a:pPr marL="0" indent="0" eaLnBrk="0" hangingPunct="0"/>
            <a:r>
              <a:rPr lang="en-US" sz="3600" dirty="0" smtClean="0"/>
              <a:t>Close of nominations</a:t>
            </a:r>
          </a:p>
          <a:p>
            <a:pPr marL="0" indent="0" eaLnBrk="0" hangingPunct="0"/>
            <a:r>
              <a:rPr lang="en-US" sz="3600" dirty="0" smtClean="0"/>
              <a:t>Election</a:t>
            </a:r>
            <a:endParaRPr lang="en-US" sz="3600" dirty="0" smtClean="0"/>
          </a:p>
          <a:p>
            <a:pPr marL="0" indent="0" eaLnBrk="0" hangingPunct="0"/>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Chair Election Process</a:t>
            </a:r>
            <a:endParaRPr lang="en-US" dirty="0" smtClean="0"/>
          </a:p>
        </p:txBody>
      </p:sp>
    </p:spTree>
    <p:extLst>
      <p:ext uri="{BB962C8B-B14F-4D97-AF65-F5344CB8AC3E}">
        <p14:creationId xmlns:p14="http://schemas.microsoft.com/office/powerpoint/2010/main" val="1354947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849275"/>
            <a:ext cx="7772400" cy="609600"/>
          </a:xfrm>
        </p:spPr>
        <p:txBody>
          <a:bodyPr/>
          <a:lstStyle/>
          <a:p>
            <a:r>
              <a:rPr lang="en-US" dirty="0" smtClean="0"/>
              <a:t>Beijing  - 802.11 </a:t>
            </a:r>
            <a:r>
              <a:rPr lang="en-US" dirty="0" smtClean="0"/>
              <a:t>Meeting Documents</a:t>
            </a:r>
          </a:p>
        </p:txBody>
      </p:sp>
      <p:sp>
        <p:nvSpPr>
          <p:cNvPr id="19458" name="Content Placeholder 2"/>
          <p:cNvSpPr>
            <a:spLocks noGrp="1"/>
          </p:cNvSpPr>
          <p:nvPr>
            <p:ph idx="1"/>
          </p:nvPr>
        </p:nvSpPr>
        <p:spPr>
          <a:xfrm>
            <a:off x="381000" y="1482425"/>
            <a:ext cx="8382000" cy="4800600"/>
          </a:xfrm>
        </p:spPr>
        <p:txBody>
          <a:bodyPr/>
          <a:lstStyle/>
          <a:p>
            <a:r>
              <a:rPr lang="en-US" sz="2000" dirty="0" smtClean="0"/>
              <a:t>Agenda 				</a:t>
            </a:r>
            <a:r>
              <a:rPr lang="en-US" sz="2000" dirty="0" smtClean="0"/>
              <a:t>11-12- 1177r0</a:t>
            </a:r>
            <a:endParaRPr lang="en-US" sz="2000" dirty="0" smtClean="0"/>
          </a:p>
          <a:p>
            <a:r>
              <a:rPr lang="en-US" sz="2000" dirty="0" smtClean="0"/>
              <a:t>Snapshots 				11-12- </a:t>
            </a:r>
            <a:r>
              <a:rPr lang="en-US" sz="2000" dirty="0" smtClean="0"/>
              <a:t>1176r1</a:t>
            </a:r>
            <a:endParaRPr lang="en-US" sz="2000" dirty="0" smtClean="0"/>
          </a:p>
          <a:p>
            <a:r>
              <a:rPr lang="en-US" sz="2000" dirty="0" smtClean="0"/>
              <a:t>Supplementary 			11-12- </a:t>
            </a:r>
            <a:r>
              <a:rPr lang="en-US" sz="2000" dirty="0" smtClean="0"/>
              <a:t>1175r1</a:t>
            </a:r>
            <a:endParaRPr lang="en-US" sz="2000" dirty="0" smtClean="0"/>
          </a:p>
          <a:p>
            <a:r>
              <a:rPr lang="en-US" sz="2000" dirty="0" smtClean="0"/>
              <a:t>Adrian’s Vice Chair report  	</a:t>
            </a:r>
            <a:r>
              <a:rPr lang="en-US" sz="2000" dirty="0" smtClean="0"/>
              <a:t>	11-12- 0038r4</a:t>
            </a:r>
            <a:endParaRPr lang="en-US" sz="2000" dirty="0" smtClean="0"/>
          </a:p>
          <a:p>
            <a:r>
              <a:rPr lang="en-US" sz="2000" dirty="0" smtClean="0"/>
              <a:t>Jon’s Vice Chair report  	</a:t>
            </a:r>
            <a:r>
              <a:rPr lang="en-US" sz="2000" dirty="0" smtClean="0"/>
              <a:t>	11-12-1001r0</a:t>
            </a:r>
            <a:endParaRPr lang="en-US" sz="2000" dirty="0" smtClean="0"/>
          </a:p>
          <a:p>
            <a:r>
              <a:rPr lang="en-US" sz="2000" dirty="0" smtClean="0"/>
              <a:t>Treasury report  			11-12-1000r1</a:t>
            </a:r>
          </a:p>
          <a:p>
            <a:r>
              <a:rPr lang="en-US" sz="2000" dirty="0" smtClean="0"/>
              <a:t>Publicity report			11-12-1002r0</a:t>
            </a:r>
          </a:p>
          <a:p>
            <a:r>
              <a:rPr lang="en-US" sz="2000" dirty="0" smtClean="0"/>
              <a:t>Newcomers material 		</a:t>
            </a:r>
            <a:r>
              <a:rPr lang="en-US" sz="2000" dirty="0" smtClean="0"/>
              <a:t>	11-12-0628r1</a:t>
            </a:r>
            <a:endParaRPr lang="en-US" sz="2000" dirty="0" smtClean="0"/>
          </a:p>
          <a:p>
            <a:r>
              <a:rPr lang="en-US" sz="2000" dirty="0" smtClean="0"/>
              <a:t>IMAT for attendance		</a:t>
            </a:r>
            <a:r>
              <a:rPr lang="en-US" sz="2000" dirty="0" smtClean="0"/>
              <a:t>	11-12-0652r0</a:t>
            </a:r>
          </a:p>
          <a:p>
            <a:r>
              <a:rPr lang="en-US" sz="2000" dirty="0" smtClean="0"/>
              <a:t>Indian Wells Closing Reports		11-12-0990r0</a:t>
            </a:r>
          </a:p>
          <a:p>
            <a:r>
              <a:rPr lang="en-US" sz="2000" dirty="0"/>
              <a:t>Indian Wells Closing </a:t>
            </a:r>
            <a:r>
              <a:rPr lang="en-US" sz="2000" dirty="0" smtClean="0"/>
              <a:t>Motions		11-12-0991r2</a:t>
            </a:r>
          </a:p>
          <a:p>
            <a:r>
              <a:rPr lang="en-US" sz="2000" dirty="0" smtClean="0"/>
              <a:t>CMMW Logistics Plans 		11-12-0827r2</a:t>
            </a:r>
            <a:endParaRPr lang="en-US" sz="2000" dirty="0" smtClean="0"/>
          </a:p>
        </p:txBody>
      </p:sp>
      <p:sp>
        <p:nvSpPr>
          <p:cNvPr id="1945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September 2012</a:t>
            </a:r>
            <a:endParaRPr lang="en-US" sz="1800"/>
          </a:p>
        </p:txBody>
      </p:sp>
      <p:sp>
        <p:nvSpPr>
          <p:cNvPr id="1946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1946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521BE44B-C64E-4BCF-BA06-4D428113ED72}" type="slidenum">
              <a:rPr lang="en-US" sz="1200" smtClean="0"/>
              <a:pPr/>
              <a:t>16</a:t>
            </a:fld>
            <a:endParaRPr lang="en-US" sz="1200" smtClean="0"/>
          </a:p>
        </p:txBody>
      </p:sp>
      <p:sp>
        <p:nvSpPr>
          <p:cNvPr id="7" name="Text Box 4"/>
          <p:cNvSpPr txBox="1">
            <a:spLocks noChangeArrowheads="1"/>
          </p:cNvSpPr>
          <p:nvPr/>
        </p:nvSpPr>
        <p:spPr bwMode="auto">
          <a:xfrm>
            <a:off x="474856" y="538408"/>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13947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444401"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4058853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31024"/>
            <a:ext cx="7772400" cy="821575"/>
          </a:xfrm>
        </p:spPr>
        <p:txBody>
          <a:bodyPr/>
          <a:lstStyle/>
          <a:p>
            <a:r>
              <a:rPr lang="en-US" dirty="0" smtClean="0"/>
              <a:t>First Meeting Orientation</a:t>
            </a:r>
            <a:endParaRPr lang="en-US" dirty="0"/>
          </a:p>
        </p:txBody>
      </p:sp>
      <p:sp>
        <p:nvSpPr>
          <p:cNvPr id="3" name="Content Placeholder 2"/>
          <p:cNvSpPr>
            <a:spLocks noGrp="1"/>
          </p:cNvSpPr>
          <p:nvPr>
            <p:ph idx="1"/>
          </p:nvPr>
        </p:nvSpPr>
        <p:spPr>
          <a:xfrm>
            <a:off x="474856" y="1981200"/>
            <a:ext cx="7983344" cy="2391295"/>
          </a:xfrm>
        </p:spPr>
        <p:txBody>
          <a:bodyPr/>
          <a:lstStyle/>
          <a:p>
            <a:r>
              <a:rPr lang="en-US" sz="3200" dirty="0" smtClean="0"/>
              <a:t>Please refer to document 11-12-0628r1</a:t>
            </a:r>
            <a:endParaRPr lang="en-US" sz="3200"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a:p>
        </p:txBody>
      </p:sp>
      <p:sp>
        <p:nvSpPr>
          <p:cNvPr id="7"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4.6</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34575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19</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66651"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4.10</a:t>
            </a:r>
            <a:endParaRPr lang="en-US" dirty="0">
              <a:solidFill>
                <a:schemeClr val="tx2"/>
              </a:solidFill>
              <a:latin typeface="Tw Cen MT" pitchFamily="34" charset="0"/>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178806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endParaRPr lang="en-US" dirty="0">
              <a:solidFill>
                <a:schemeClr val="tx2"/>
              </a:solidFill>
              <a:latin typeface="Tw Cen MT" pitchFamily="34" charset="0"/>
            </a:endParaRP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endParaRPr lang="en-US" dirty="0">
              <a:solidFill>
                <a:schemeClr val="tx2"/>
              </a:solidFill>
              <a:latin typeface="Tw Cen MT" pitchFamily="34" charset="0"/>
            </a:endParaRPr>
          </a:p>
        </p:txBody>
      </p:sp>
    </p:spTree>
    <p:extLst>
      <p:ext uri="{BB962C8B-B14F-4D97-AF65-F5344CB8AC3E}">
        <p14:creationId xmlns:p14="http://schemas.microsoft.com/office/powerpoint/2010/main" val="399342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8" name="Text Box 7"/>
          <p:cNvSpPr txBox="1">
            <a:spLocks noChangeArrowheads="1"/>
          </p:cNvSpPr>
          <p:nvPr/>
        </p:nvSpPr>
        <p:spPr bwMode="auto">
          <a:xfrm>
            <a:off x="-2220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endParaRPr lang="en-US" dirty="0" smtClean="0"/>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to Document 11-12-0038r4</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23</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r>
              <a:rPr lang="en-US" dirty="0" smtClean="0"/>
              <a:t>Activity Reports</a:t>
            </a:r>
            <a:endParaRPr lang="en-US" dirty="0" smtClean="0"/>
          </a:p>
        </p:txBody>
      </p:sp>
      <p:sp>
        <p:nvSpPr>
          <p:cNvPr id="50178" name="Content Placeholder 2"/>
          <p:cNvSpPr>
            <a:spLocks noGrp="1"/>
          </p:cNvSpPr>
          <p:nvPr>
            <p:ph idx="1"/>
          </p:nvPr>
        </p:nvSpPr>
        <p:spPr>
          <a:xfrm>
            <a:off x="363538" y="1795549"/>
            <a:ext cx="8518525" cy="4733266"/>
          </a:xfrm>
        </p:spPr>
        <p:txBody>
          <a:bodyPr/>
          <a:lstStyle/>
          <a:p>
            <a:pPr marL="0" indent="0">
              <a:buNone/>
            </a:pPr>
            <a:r>
              <a:rPr lang="en-US" sz="2800" kern="1200" dirty="0" smtClean="0">
                <a:solidFill>
                  <a:schemeClr val="tx2"/>
                </a:solidFill>
                <a:latin typeface="Times New Roman" pitchFamily="18" charset="0"/>
              </a:rPr>
              <a:t>Refer to document 11-12-1176</a:t>
            </a:r>
          </a:p>
          <a:p>
            <a:r>
              <a:rPr lang="en-US" sz="2800" kern="1200" dirty="0" smtClean="0">
                <a:solidFill>
                  <a:schemeClr val="tx2"/>
                </a:solidFill>
                <a:latin typeface="Times New Roman" pitchFamily="18" charset="0"/>
              </a:rPr>
              <a:t>Standing Committees</a:t>
            </a:r>
          </a:p>
          <a:p>
            <a:r>
              <a:rPr lang="en-US" sz="2800" b="1" kern="1200" dirty="0" smtClean="0">
                <a:solidFill>
                  <a:schemeClr val="tx2"/>
                </a:solidFill>
                <a:latin typeface="Times New Roman" pitchFamily="18" charset="0"/>
                <a:ea typeface="+mn-ea"/>
                <a:cs typeface="+mn-cs"/>
              </a:rPr>
              <a:t>Task Groups</a:t>
            </a:r>
          </a:p>
          <a:p>
            <a:r>
              <a:rPr lang="en-US" sz="2800" kern="1200" dirty="0" smtClean="0">
                <a:solidFill>
                  <a:schemeClr val="tx2"/>
                </a:solidFill>
                <a:latin typeface="Times New Roman" pitchFamily="18" charset="0"/>
              </a:rPr>
              <a:t>Study Groups</a:t>
            </a:r>
          </a:p>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25</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26</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Sept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889845586"/>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802.11s-2011</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27</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28</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29</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br>
              <a:rPr lang="en-US" dirty="0" smtClean="0"/>
            </a:br>
            <a:r>
              <a:rPr lang="en-US" dirty="0" smtClean="0"/>
              <a:t>137.1 Jan 21-25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138 March 17-22, 2013 –Caribe Royale, Orlando, FL, USA</a:t>
            </a:r>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br>
              <a:rPr lang="en-US" dirty="0" smtClean="0"/>
            </a:br>
            <a:r>
              <a:rPr lang="en-US" dirty="0" smtClean="0"/>
              <a:t>139.1 April 22-26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----Confirmed– Nanjing, China </a:t>
            </a:r>
          </a:p>
          <a:p>
            <a:pPr>
              <a:lnSpc>
                <a:spcPct val="80000"/>
              </a:lnSpc>
              <a:buFontTx/>
              <a:buNone/>
            </a:pPr>
            <a:r>
              <a:rPr lang="en-US" dirty="0"/>
              <a:t>	</a:t>
            </a:r>
            <a:r>
              <a:rPr lang="en-US" dirty="0" err="1" smtClean="0"/>
              <a:t>TGaj</a:t>
            </a:r>
            <a:r>
              <a:rPr lang="en-US" dirty="0" smtClean="0"/>
              <a:t> will meet at this interim</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a:t>
            </a:r>
            <a:r>
              <a:rPr lang="en-US" sz="8000" b="1" cap="none" spc="0" dirty="0" smtClean="0">
                <a:ln w="11430"/>
                <a:solidFill>
                  <a:srgbClr val="C00000"/>
                </a:solidFill>
                <a:effectLst>
                  <a:outerShdw blurRad="50800" dist="39000" dir="5460000" algn="tl">
                    <a:srgbClr val="000000">
                      <a:alpha val="38000"/>
                    </a:srgbClr>
                  </a:outerShdw>
                </a:effectLst>
              </a:rPr>
              <a:t>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30</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a:t>	</a:t>
            </a:r>
            <a:r>
              <a:rPr lang="en-US" sz="2300" dirty="0" smtClean="0"/>
              <a:t>143.1 Jan 6-10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a:t>	</a:t>
            </a:r>
            <a:r>
              <a:rPr lang="en-US" sz="2300" dirty="0" smtClean="0"/>
              <a:t>145.1 May 20-24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a:solidFill>
                  <a:srgbClr val="FF0000"/>
                </a:solidFill>
              </a:rPr>
              <a:t>	</a:t>
            </a:r>
            <a:r>
              <a:rPr lang="en-US" sz="2300" dirty="0" smtClean="0"/>
              <a:t>147.1 Sept 23-27 – China Interim (</a:t>
            </a:r>
            <a:r>
              <a:rPr lang="en-US" sz="2300" dirty="0" err="1" smtClean="0"/>
              <a:t>TGaj</a:t>
            </a:r>
            <a:r>
              <a:rPr lang="en-US" sz="2300" dirty="0" smtClean="0"/>
              <a:t>), Location TBD</a:t>
            </a:r>
            <a:endParaRPr lang="en-US" sz="2300" dirty="0" smtClean="0">
              <a:solidFill>
                <a:srgbClr val="FF0000"/>
              </a:solidFill>
            </a:endParaRP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31</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26055918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32</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33</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303" y="587289"/>
            <a:ext cx="7788041" cy="5905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72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2012</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2012</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2012</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8</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3.3 </a:t>
            </a:r>
            <a:endParaRPr lang="en-US" sz="18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2012</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282722</TotalTime>
  <Words>1924</Words>
  <Application>Microsoft Office PowerPoint</Application>
  <PresentationFormat>On-screen Show (4:3)</PresentationFormat>
  <Paragraphs>446</Paragraphs>
  <Slides>33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Default Design</vt:lpstr>
      <vt:lpstr>Document</vt:lpstr>
      <vt:lpstr>WG11 Plenary - Supplementary Information - September 2012</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4-hour rule clarification</vt:lpstr>
      <vt:lpstr>Roll Call of Attendees</vt:lpstr>
      <vt:lpstr>PowerPoint Presentation</vt:lpstr>
      <vt:lpstr>PowerPoint Presentation</vt:lpstr>
      <vt:lpstr>PowerPoint Presentation</vt:lpstr>
      <vt:lpstr>Beijing  - 802.11 Meeting Documents</vt:lpstr>
      <vt:lpstr>Current Procedures </vt:lpstr>
      <vt:lpstr>First Meeting Orientation</vt:lpstr>
      <vt:lpstr>November – San Antonio, TX, California November  11-16, 2012</vt:lpstr>
      <vt:lpstr>802.1 Architecture Document</vt:lpstr>
      <vt:lpstr>802.24 – Smart Grid WG</vt:lpstr>
      <vt:lpstr>Tutorials</vt:lpstr>
      <vt:lpstr>Reports</vt:lpstr>
      <vt:lpstr>Activity Reports</vt:lpstr>
      <vt:lpstr>PowerPoint Presentation</vt:lpstr>
      <vt:lpstr>IEEE Store Contents  - Sept  2012</vt:lpstr>
      <vt:lpstr>802.11 drafts to ISO/IEC JTC1/SC6</vt:lpstr>
      <vt:lpstr>Future Venues - 2012</vt:lpstr>
      <vt:lpstr>Future Venues -2013</vt:lpstr>
      <vt:lpstr>Future Venues - 2014</vt:lpstr>
      <vt:lpstr>November – San Antonio, TX, California November  11-16,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2904</cp:revision>
  <cp:lastPrinted>2012-07-20T14:23:48Z</cp:lastPrinted>
  <dcterms:created xsi:type="dcterms:W3CDTF">1998-02-10T13:07:52Z</dcterms:created>
  <dcterms:modified xsi:type="dcterms:W3CDTF">2012-09-25T19:18:12Z</dcterms:modified>
</cp:coreProperties>
</file>