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9" r:id="rId2"/>
    <p:sldId id="271" r:id="rId3"/>
  </p:sldIdLst>
  <p:sldSz cx="9144000" cy="6858000" type="screen4x3"/>
  <p:notesSz cx="6934200" cy="92805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80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/>
              <a:t>Page </a:t>
            </a:r>
            <a:fld id="{1CFCD80E-94E5-4055-8516-239D1AF14295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154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GB"/>
              <a:t>Month Year</a:t>
            </a: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GB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/>
              <a:t>Page </a:t>
            </a:r>
            <a:fld id="{986F045B-F5D7-4917-B612-31CEBC6D53CA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0511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GB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GB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GB"/>
              <a:t>Page </a:t>
            </a:r>
            <a:fld id="{BFB558CF-2108-4120-A5CD-83647C489242}" type="slidenum">
              <a:rPr lang="en-GB"/>
              <a:pPr/>
              <a:t>1</a:t>
            </a:fld>
            <a:endParaRPr lang="en-GB"/>
          </a:p>
        </p:txBody>
      </p:sp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1C5413C-D3F4-4CDC-B361-54DDC0E196B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45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49D3B78-C1B8-4B66-B458-767FD5A3DE0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890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0F5E93E-4EA5-46B8-8344-297FA53A7A5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985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602BB02-9196-433A-818D-1F96FD8687E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442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F6637D-1A39-4FBD-B83F-9EA0FD8A901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17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E2517A2D-77F8-4755-94A9-B907922442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790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7B5B7FC-F4F8-4203-9832-429B683565F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140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Month Year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5AE6BF63-A5BC-4C79-81CF-295A67B3EF3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709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Month Year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C93C708D-F82F-476C-A053-5A69C61EFAB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373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78311AF-AF49-4940-807C-0169C8C9955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56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28A1C7C5-0E52-4974-A5B0-7528680CC74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42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GB"/>
              <a:t>Month Year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277" y="6475413"/>
            <a:ext cx="96064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GB" dirty="0" smtClean="0"/>
              <a:t>Tom Siep, CSR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/>
              <a:t>Slide </a:t>
            </a:r>
            <a:fld id="{08C7F310-8410-484E-AAF8-46093EE6511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802.11-12/1139r0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GB" dirty="0" smtClean="0"/>
              <a:t>September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83277" y="6475413"/>
            <a:ext cx="960648" cy="184666"/>
          </a:xfrm>
        </p:spPr>
        <p:txBody>
          <a:bodyPr/>
          <a:lstStyle/>
          <a:p>
            <a:r>
              <a:rPr lang="en-GB" dirty="0" smtClean="0"/>
              <a:t>Tom Siep,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A41D7CCE-607B-4089-B658-AE6884073CEC}" type="slidenum">
              <a:rPr lang="en-GB"/>
              <a:pPr/>
              <a:t>1</a:t>
            </a:fld>
            <a:endParaRPr lang="en-GB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dirty="0" smtClean="0"/>
              <a:t>ISO OSI and Service Discovery</a:t>
            </a:r>
            <a:endParaRPr lang="en-GB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2012-09-17</a:t>
            </a:r>
            <a:endParaRPr lang="en-GB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5286564"/>
              </p:ext>
            </p:extLst>
          </p:nvPr>
        </p:nvGraphicFramePr>
        <p:xfrm>
          <a:off x="520700" y="2279650"/>
          <a:ext cx="8113713" cy="248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5" name="Document" r:id="rId4" imgW="8245941" imgH="2541999" progId="Word.Document.8">
                  <p:embed/>
                </p:oleObj>
              </mc:Choice>
              <mc:Fallback>
                <p:oleObj name="Document" r:id="rId4" imgW="8245941" imgH="254199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9650"/>
                        <a:ext cx="8113713" cy="248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Services are generally handled at the Session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4038600" cy="4495800"/>
          </a:xfrm>
        </p:spPr>
        <p:txBody>
          <a:bodyPr/>
          <a:lstStyle/>
          <a:p>
            <a:r>
              <a:rPr lang="en-US" sz="2800" dirty="0" smtClean="0"/>
              <a:t>Tunneling through the layers to avoid unneeded overhead</a:t>
            </a:r>
          </a:p>
          <a:p>
            <a:r>
              <a:rPr lang="en-US" sz="2800" dirty="0" smtClean="0"/>
              <a:t>Plumbing for this provided by </a:t>
            </a:r>
          </a:p>
          <a:p>
            <a:pPr lvl="1"/>
            <a:r>
              <a:rPr lang="en-US" sz="2400" dirty="0" smtClean="0"/>
              <a:t>802.11u</a:t>
            </a:r>
          </a:p>
          <a:p>
            <a:pPr lvl="1"/>
            <a:r>
              <a:rPr lang="en-US" sz="2400" dirty="0" smtClean="0"/>
              <a:t>802.11ai</a:t>
            </a:r>
            <a:endParaRPr lang="en-US" sz="2400" dirty="0" smtClean="0"/>
          </a:p>
          <a:p>
            <a:pPr lvl="1"/>
            <a:r>
              <a:rPr lang="en-US" sz="2400" dirty="0" smtClean="0"/>
              <a:t>802.11 PAD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544638"/>
            <a:ext cx="4038600" cy="4111625"/>
          </a:xfrm>
        </p:spPr>
      </p:pic>
      <p:cxnSp>
        <p:nvCxnSpPr>
          <p:cNvPr id="7" name="Straight Connector 6"/>
          <p:cNvCxnSpPr/>
          <p:nvPr/>
        </p:nvCxnSpPr>
        <p:spPr bwMode="auto">
          <a:xfrm>
            <a:off x="5867400" y="2743200"/>
            <a:ext cx="0" cy="1676400"/>
          </a:xfrm>
          <a:prstGeom prst="line">
            <a:avLst/>
          </a:prstGeom>
          <a:ln>
            <a:headEnd type="triangle" w="lg" len="lg"/>
            <a:tailEnd type="triangle" w="lg" len="lg"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 flipV="1">
            <a:off x="7924800" y="2743200"/>
            <a:ext cx="0" cy="1676400"/>
          </a:xfrm>
          <a:prstGeom prst="line">
            <a:avLst/>
          </a:prstGeom>
          <a:ln>
            <a:headEnd type="triangle" w="lg" len="lg"/>
            <a:tailEnd type="triangle" w="lg" len="lg"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02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</TotalTime>
  <Words>56</Words>
  <Application>Microsoft Office PowerPoint</Application>
  <PresentationFormat>On-screen Show (4:3)</PresentationFormat>
  <Paragraphs>16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802-11-Submission</vt:lpstr>
      <vt:lpstr>Microsoft Word 97 - 2003 Document</vt:lpstr>
      <vt:lpstr>ISO OSI and Service Discovery</vt:lpstr>
      <vt:lpstr>Services are generally handled at the Session Level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 OSI and Service Discovery</dc:title>
  <dc:creator>Tom Siep</dc:creator>
  <cp:lastModifiedBy>Tom Siep</cp:lastModifiedBy>
  <cp:revision>3</cp:revision>
  <cp:lastPrinted>1998-02-10T13:28:06Z</cp:lastPrinted>
  <dcterms:created xsi:type="dcterms:W3CDTF">2012-09-18T00:16:38Z</dcterms:created>
  <dcterms:modified xsi:type="dcterms:W3CDTF">2012-09-18T00:39:13Z</dcterms:modified>
</cp:coreProperties>
</file>