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304" r:id="rId5"/>
    <p:sldId id="290" r:id="rId6"/>
    <p:sldId id="291" r:id="rId7"/>
    <p:sldId id="292" r:id="rId8"/>
    <p:sldId id="293" r:id="rId9"/>
    <p:sldId id="294" r:id="rId10"/>
    <p:sldId id="295" r:id="rId11"/>
    <p:sldId id="296" r:id="rId12"/>
    <p:sldId id="298" r:id="rId13"/>
    <p:sldId id="299" r:id="rId14"/>
    <p:sldId id="300" r:id="rId15"/>
    <p:sldId id="301" r:id="rId16"/>
    <p:sldId id="305" r:id="rId17"/>
    <p:sldId id="306"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57173" y="332601"/>
            <a:ext cx="348832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12/0112 </a:t>
            </a:r>
            <a:r>
              <a:rPr lang="en-US" b="0" dirty="0" smtClean="0">
                <a:solidFill>
                  <a:srgbClr val="00B050"/>
                </a:solidFill>
              </a:rPr>
              <a:t>Supporting of the Authentication/Association for Large Number of Stations</a:t>
            </a:r>
          </a:p>
          <a:p>
            <a:pPr lvl="1"/>
            <a:r>
              <a:rPr lang="en-US" dirty="0" smtClean="0">
                <a:solidFill>
                  <a:srgbClr val="00B050"/>
                </a:solidFill>
              </a:rPr>
              <a:t>Lei </a:t>
            </a:r>
            <a:r>
              <a:rPr lang="en-US" dirty="0" err="1" smtClean="0">
                <a:solidFill>
                  <a:srgbClr val="00B050"/>
                </a:solidFill>
              </a:rPr>
              <a:t>Zhongding</a:t>
            </a:r>
            <a:r>
              <a:rPr lang="en-US" dirty="0" smtClean="0">
                <a:solidFill>
                  <a:srgbClr val="00B050"/>
                </a:solidFill>
              </a:rPr>
              <a:t> (I2R)</a:t>
            </a:r>
          </a:p>
          <a:p>
            <a:r>
              <a:rPr lang="en-US" dirty="0" smtClean="0">
                <a:solidFill>
                  <a:srgbClr val="00B050"/>
                </a:solidFill>
              </a:rPr>
              <a:t>12/0662</a:t>
            </a:r>
            <a:r>
              <a:rPr lang="en-US" b="0" dirty="0" smtClean="0">
                <a:solidFill>
                  <a:srgbClr val="00B050"/>
                </a:solidFill>
              </a:rPr>
              <a:t> Block ACK Transmission</a:t>
            </a:r>
          </a:p>
          <a:p>
            <a:pPr lvl="1"/>
            <a:r>
              <a:rPr lang="en-US" dirty="0" err="1" smtClean="0">
                <a:solidFill>
                  <a:srgbClr val="00B050"/>
                </a:solidFill>
              </a:rPr>
              <a:t>Wai</a:t>
            </a:r>
            <a:r>
              <a:rPr lang="en-US" dirty="0" smtClean="0">
                <a:solidFill>
                  <a:srgbClr val="00B050"/>
                </a:solidFill>
              </a:rPr>
              <a:t>-Leong </a:t>
            </a:r>
            <a:r>
              <a:rPr lang="en-US" dirty="0" err="1" smtClean="0">
                <a:solidFill>
                  <a:srgbClr val="00B050"/>
                </a:solidFill>
              </a:rPr>
              <a:t>Yeow</a:t>
            </a:r>
            <a:r>
              <a:rPr lang="en-US" dirty="0" smtClean="0">
                <a:solidFill>
                  <a:srgbClr val="00B050"/>
                </a:solidFill>
              </a:rPr>
              <a:t> (I2R)</a:t>
            </a:r>
            <a:endParaRPr lang="en-US" b="0" dirty="0" smtClean="0">
              <a:solidFill>
                <a:srgbClr val="00B050"/>
              </a:solidFill>
            </a:endParaRP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12/1104 </a:t>
            </a:r>
            <a:r>
              <a:rPr lang="en-US" b="0" dirty="0" smtClean="0">
                <a:solidFill>
                  <a:schemeClr val="accent2"/>
                </a:solidFill>
              </a:rPr>
              <a:t>11ah </a:t>
            </a:r>
            <a:r>
              <a:rPr lang="en-US" b="0" dirty="0" err="1" smtClean="0">
                <a:solidFill>
                  <a:schemeClr val="accent2"/>
                </a:solidFill>
              </a:rPr>
              <a:t>Interframe</a:t>
            </a:r>
            <a:r>
              <a:rPr lang="en-US" b="0" dirty="0" smtClean="0">
                <a:solidFill>
                  <a:schemeClr val="accent2"/>
                </a:solidFill>
              </a:rPr>
              <a:t> Spacing Values (PHY)</a:t>
            </a:r>
          </a:p>
          <a:p>
            <a:pPr lvl="1"/>
            <a:r>
              <a:rPr lang="en-US" dirty="0" err="1" smtClean="0">
                <a:solidFill>
                  <a:schemeClr val="accent2"/>
                </a:solidFill>
              </a:rPr>
              <a:t>Tevfik</a:t>
            </a:r>
            <a:r>
              <a:rPr lang="en-US" dirty="0" smtClean="0">
                <a:solidFill>
                  <a:schemeClr val="accent2"/>
                </a:solidFill>
              </a:rPr>
              <a:t> </a:t>
            </a:r>
            <a:r>
              <a:rPr lang="en-US" dirty="0" err="1" smtClean="0">
                <a:solidFill>
                  <a:schemeClr val="accent2"/>
                </a:solidFill>
              </a:rPr>
              <a:t>Yucek</a:t>
            </a:r>
            <a:r>
              <a:rPr lang="en-US" dirty="0" smtClean="0">
                <a:solidFill>
                  <a:schemeClr val="accent2"/>
                </a:solidFill>
              </a:rPr>
              <a:t> (Qualcomm</a:t>
            </a:r>
            <a:r>
              <a:rPr lang="en-US" dirty="0" smtClean="0">
                <a:solidFill>
                  <a:schemeClr val="accent2"/>
                </a:solidFill>
              </a:rPr>
              <a:t>)</a:t>
            </a:r>
          </a:p>
          <a:p>
            <a:pPr lvl="1"/>
            <a:r>
              <a:rPr lang="en-US" dirty="0" smtClean="0">
                <a:solidFill>
                  <a:schemeClr val="accent2"/>
                </a:solidFill>
              </a:rPr>
              <a:t>Presented in PHY ad hoc. Has pre motion.</a:t>
            </a:r>
            <a:endParaRPr lang="en-US" dirty="0" smtClean="0">
              <a:solidFill>
                <a:schemeClr val="accent2"/>
              </a:solidFill>
            </a:endParaRP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12/0840 </a:t>
            </a:r>
            <a:r>
              <a:rPr lang="en-US" b="0" dirty="0" smtClean="0">
                <a:solidFill>
                  <a:srgbClr val="00B050"/>
                </a:solidFill>
              </a:rPr>
              <a:t>AP assisted medium synchronization</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12/1092 </a:t>
            </a:r>
            <a:r>
              <a:rPr lang="en-US" b="0" dirty="0" smtClean="0">
                <a:solidFill>
                  <a:schemeClr val="accent2"/>
                </a:solidFill>
              </a:rPr>
              <a:t>4-bit CRC Revisited (PHY)</a:t>
            </a:r>
          </a:p>
          <a:p>
            <a:pPr lvl="1"/>
            <a:r>
              <a:rPr lang="en-US" dirty="0" smtClean="0">
                <a:solidFill>
                  <a:schemeClr val="accent2"/>
                </a:solidFill>
              </a:rPr>
              <a:t>Thomas </a:t>
            </a:r>
            <a:r>
              <a:rPr lang="en-US" dirty="0" err="1" smtClean="0">
                <a:solidFill>
                  <a:schemeClr val="accent2"/>
                </a:solidFill>
              </a:rPr>
              <a:t>Tetzlaff</a:t>
            </a:r>
            <a:r>
              <a:rPr lang="en-US" dirty="0" smtClean="0">
                <a:solidFill>
                  <a:schemeClr val="accent2"/>
                </a:solidFill>
              </a:rPr>
              <a:t> (Intel</a:t>
            </a:r>
            <a:r>
              <a:rPr lang="en-US" dirty="0" smtClean="0">
                <a:solidFill>
                  <a:schemeClr val="accent2"/>
                </a:solidFill>
              </a:rPr>
              <a:t>)</a:t>
            </a:r>
          </a:p>
          <a:p>
            <a:pPr lvl="1"/>
            <a:r>
              <a:rPr lang="en-US" dirty="0" smtClean="0">
                <a:solidFill>
                  <a:schemeClr val="accent2"/>
                </a:solidFill>
              </a:rPr>
              <a:t>Presented in PHY ad hoc. Has pre motion.</a:t>
            </a:r>
            <a:endParaRPr lang="en-US" dirty="0" smtClean="0">
              <a:solidFill>
                <a:schemeClr val="accent2"/>
              </a:solidFill>
            </a:endParaRPr>
          </a:p>
          <a:p>
            <a:r>
              <a:rPr lang="en-US" dirty="0" smtClean="0">
                <a:solidFill>
                  <a:schemeClr val="accent2"/>
                </a:solidFill>
              </a:rPr>
              <a:t>12/1100 </a:t>
            </a:r>
            <a:r>
              <a:rPr lang="en-US" b="0" dirty="0" smtClean="0">
                <a:solidFill>
                  <a:schemeClr val="accent2"/>
                </a:solidFill>
              </a:rPr>
              <a:t>mid-CRC-in-long-beacon (MAC)</a:t>
            </a:r>
          </a:p>
          <a:p>
            <a:pPr lvl="1"/>
            <a:r>
              <a:rPr lang="en-US" dirty="0" smtClean="0">
                <a:solidFill>
                  <a:schemeClr val="accent2"/>
                </a:solidFill>
              </a:rPr>
              <a:t>Yong Liu (Marvell</a:t>
            </a:r>
            <a:r>
              <a:rPr lang="en-US" dirty="0" smtClean="0">
                <a:solidFill>
                  <a:schemeClr val="accent2"/>
                </a:solidFill>
              </a:rPr>
              <a:t>)</a:t>
            </a:r>
          </a:p>
          <a:p>
            <a:pPr lvl="1"/>
            <a:r>
              <a:rPr lang="en-US" dirty="0" smtClean="0">
                <a:solidFill>
                  <a:schemeClr val="accent2"/>
                </a:solidFill>
              </a:rPr>
              <a:t>Presented in MAC ad hoc. Has pre motion.</a:t>
            </a:r>
            <a:endParaRPr lang="en-US" dirty="0" smtClean="0">
              <a:solidFill>
                <a:schemeClr val="accent2"/>
              </a:solidFill>
            </a:endParaRPr>
          </a:p>
          <a:p>
            <a:r>
              <a:rPr lang="en-US" dirty="0" smtClean="0">
                <a:solidFill>
                  <a:schemeClr val="accent2"/>
                </a:solidFill>
              </a:rPr>
              <a:t>12/1101 </a:t>
            </a:r>
            <a:r>
              <a:rPr lang="en-US" b="0" dirty="0" smtClean="0">
                <a:solidFill>
                  <a:schemeClr val="accent2"/>
                </a:solidFill>
              </a:rPr>
              <a:t>active-polling</a:t>
            </a:r>
          </a:p>
          <a:p>
            <a:pPr lvl="1"/>
            <a:r>
              <a:rPr lang="en-US" dirty="0" smtClean="0">
                <a:solidFill>
                  <a:schemeClr val="accent2"/>
                </a:solidFill>
              </a:rPr>
              <a:t>Yong Liu (Marvell</a:t>
            </a:r>
            <a:r>
              <a:rPr lang="en-US" dirty="0" smtClean="0">
                <a:solidFill>
                  <a:schemeClr val="accent2"/>
                </a:solidFill>
              </a:rPr>
              <a:t>)</a:t>
            </a:r>
          </a:p>
          <a:p>
            <a:pPr lvl="1"/>
            <a:r>
              <a:rPr lang="en-US" dirty="0" smtClean="0">
                <a:solidFill>
                  <a:schemeClr val="accent2"/>
                </a:solidFill>
              </a:rPr>
              <a:t>Presented in MAC ad hoc. Has pre motion.</a:t>
            </a:r>
            <a:endParaRPr lang="en-US" dirty="0" smtClean="0">
              <a:solidFill>
                <a:schemeClr val="accent2"/>
              </a:solidFill>
            </a:endParaRP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12/1083 </a:t>
            </a:r>
            <a:r>
              <a:rPr lang="en-US" b="0" dirty="0" smtClean="0">
                <a:solidFill>
                  <a:schemeClr val="accent2"/>
                </a:solidFill>
              </a:rPr>
              <a:t>Sensor Only BSS</a:t>
            </a:r>
          </a:p>
          <a:p>
            <a:pPr lvl="1"/>
            <a:r>
              <a:rPr lang="en-US" dirty="0" smtClean="0">
                <a:solidFill>
                  <a:schemeClr val="accent2"/>
                </a:solidFill>
              </a:rPr>
              <a:t>George </a:t>
            </a:r>
            <a:r>
              <a:rPr lang="en-US" dirty="0" err="1" smtClean="0">
                <a:solidFill>
                  <a:schemeClr val="accent2"/>
                </a:solidFill>
              </a:rPr>
              <a:t>Calcev</a:t>
            </a:r>
            <a:r>
              <a:rPr lang="en-US" dirty="0" smtClean="0">
                <a:solidFill>
                  <a:schemeClr val="accent2"/>
                </a:solidFill>
              </a:rPr>
              <a:t> (</a:t>
            </a:r>
            <a:r>
              <a:rPr lang="en-US" dirty="0" err="1" smtClean="0">
                <a:solidFill>
                  <a:schemeClr val="accent2"/>
                </a:solidFill>
              </a:rPr>
              <a:t>Huawei</a:t>
            </a:r>
            <a:r>
              <a:rPr lang="en-US" dirty="0" smtClean="0">
                <a:solidFill>
                  <a:schemeClr val="accent2"/>
                </a:solidFill>
              </a:rPr>
              <a:t>)</a:t>
            </a:r>
          </a:p>
          <a:p>
            <a:pPr lvl="1"/>
            <a:r>
              <a:rPr lang="en-US" dirty="0" smtClean="0">
                <a:solidFill>
                  <a:schemeClr val="accent2"/>
                </a:solidFill>
              </a:rPr>
              <a:t>Presented in MAC ad hoc. Has pre-motion.</a:t>
            </a:r>
            <a:endParaRPr lang="en-US" dirty="0" smtClean="0">
              <a:solidFill>
                <a:schemeClr val="accent2"/>
              </a:solidFill>
            </a:endParaRP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chemeClr val="accent2"/>
                </a:solidFill>
              </a:rPr>
              <a:t>12/1084 </a:t>
            </a:r>
            <a:r>
              <a:rPr lang="en-US" b="0" dirty="0" smtClean="0">
                <a:solidFill>
                  <a:schemeClr val="accent2"/>
                </a:solidFill>
              </a:rPr>
              <a:t>TIM and Page Segmentation</a:t>
            </a:r>
          </a:p>
          <a:p>
            <a:pPr lvl="1"/>
            <a:r>
              <a:rPr lang="en-US" dirty="0" err="1" smtClean="0">
                <a:solidFill>
                  <a:schemeClr val="accent2"/>
                </a:solidFill>
              </a:rPr>
              <a:t>Chittabrata</a:t>
            </a:r>
            <a:r>
              <a:rPr lang="en-US" dirty="0" smtClean="0">
                <a:solidFill>
                  <a:schemeClr val="accent2"/>
                </a:solidFill>
              </a:rPr>
              <a:t> </a:t>
            </a:r>
            <a:r>
              <a:rPr lang="en-US" dirty="0" err="1" smtClean="0">
                <a:solidFill>
                  <a:schemeClr val="accent2"/>
                </a:solidFill>
              </a:rPr>
              <a:t>Ghosh</a:t>
            </a:r>
            <a:r>
              <a:rPr lang="en-US" dirty="0" smtClean="0">
                <a:solidFill>
                  <a:schemeClr val="accent2"/>
                </a:solidFill>
              </a:rPr>
              <a:t> (Nokia</a:t>
            </a:r>
            <a:r>
              <a:rPr lang="en-US" dirty="0" smtClean="0">
                <a:solidFill>
                  <a:schemeClr val="accent2"/>
                </a:solidFill>
              </a:rPr>
              <a:t>)</a:t>
            </a:r>
          </a:p>
          <a:p>
            <a:pPr lvl="1"/>
            <a:r>
              <a:rPr lang="en-US" dirty="0" smtClean="0">
                <a:solidFill>
                  <a:schemeClr val="accent2"/>
                </a:solidFill>
              </a:rPr>
              <a:t>Presented in MAC ad hoc. Has pre-motion.</a:t>
            </a:r>
            <a:endParaRPr lang="en-US" dirty="0" smtClean="0">
              <a:solidFill>
                <a:schemeClr val="accent2"/>
              </a:solidFill>
            </a:endParaRPr>
          </a:p>
          <a:p>
            <a:r>
              <a:rPr lang="en-US" dirty="0" smtClean="0">
                <a:solidFill>
                  <a:schemeClr val="accent2"/>
                </a:solidFill>
              </a:rPr>
              <a:t>12/1086 </a:t>
            </a:r>
            <a:r>
              <a:rPr lang="en-US" b="0" dirty="0" smtClean="0">
                <a:solidFill>
                  <a:schemeClr val="accent2"/>
                </a:solidFill>
              </a:rPr>
              <a:t>TIM for no buffered </a:t>
            </a:r>
            <a:r>
              <a:rPr lang="en-US" b="0" dirty="0" err="1" smtClean="0">
                <a:solidFill>
                  <a:schemeClr val="accent2"/>
                </a:solidFill>
              </a:rPr>
              <a:t>unicast</a:t>
            </a:r>
            <a:r>
              <a:rPr lang="en-US" b="0" dirty="0" smtClean="0">
                <a:solidFill>
                  <a:schemeClr val="accent2"/>
                </a:solidFill>
              </a:rPr>
              <a:t> </a:t>
            </a:r>
            <a:r>
              <a:rPr lang="en-US" b="0" dirty="0" err="1" smtClean="0">
                <a:solidFill>
                  <a:schemeClr val="accent2"/>
                </a:solidFill>
              </a:rPr>
              <a:t>trafic</a:t>
            </a:r>
            <a:endParaRPr lang="en-US" b="0" dirty="0" smtClean="0">
              <a:solidFill>
                <a:schemeClr val="accent2"/>
              </a:solidFill>
            </a:endParaRPr>
          </a:p>
          <a:p>
            <a:pPr lvl="1"/>
            <a:r>
              <a:rPr lang="en-US" dirty="0" err="1" smtClean="0">
                <a:solidFill>
                  <a:schemeClr val="accent2"/>
                </a:solidFill>
              </a:rPr>
              <a:t>Kaiying</a:t>
            </a:r>
            <a:r>
              <a:rPr lang="en-US" dirty="0" smtClean="0">
                <a:solidFill>
                  <a:schemeClr val="accent2"/>
                </a:solidFill>
              </a:rPr>
              <a:t> </a:t>
            </a:r>
            <a:r>
              <a:rPr lang="en-US" dirty="0" err="1" smtClean="0">
                <a:solidFill>
                  <a:schemeClr val="accent2"/>
                </a:solidFill>
              </a:rPr>
              <a:t>Lv</a:t>
            </a:r>
            <a:r>
              <a:rPr lang="en-US" dirty="0" smtClean="0">
                <a:solidFill>
                  <a:schemeClr val="accent2"/>
                </a:solidFill>
              </a:rPr>
              <a:t> (ZTE Corp</a:t>
            </a:r>
            <a:r>
              <a:rPr lang="en-US" dirty="0" smtClean="0">
                <a:solidFill>
                  <a:schemeClr val="accent2"/>
                </a:solidFill>
              </a:rPr>
              <a:t>.)</a:t>
            </a:r>
          </a:p>
          <a:p>
            <a:pPr lvl="1"/>
            <a:r>
              <a:rPr lang="en-US" b="0" dirty="0" smtClean="0">
                <a:solidFill>
                  <a:schemeClr val="accent2"/>
                </a:solidFill>
              </a:rPr>
              <a:t>Presented in MAC ad hoc. Has pre-motion.</a:t>
            </a:r>
            <a:endParaRPr lang="en-US" b="0" dirty="0" smtClean="0">
              <a:solidFill>
                <a:schemeClr val="accent2"/>
              </a:solidFill>
            </a:endParaRP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12/1065 </a:t>
            </a:r>
            <a:r>
              <a:rPr lang="en-US" b="0" dirty="0" smtClean="0"/>
              <a:t>Estimated battery life improvement by TFM2P</a:t>
            </a:r>
          </a:p>
          <a:p>
            <a:pPr lvl="1"/>
            <a:r>
              <a:rPr lang="en-US" dirty="0" err="1" smtClean="0"/>
              <a:t>Shusaku</a:t>
            </a:r>
            <a:r>
              <a:rPr lang="en-US" dirty="0" smtClean="0"/>
              <a:t> Shimada (Yokogawa Co.)</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12/1089 </a:t>
            </a:r>
            <a:r>
              <a:rPr lang="en-US" b="0" dirty="0" smtClean="0"/>
              <a:t>Frame Classification Based on MAC Header Content</a:t>
            </a:r>
          </a:p>
          <a:p>
            <a:pPr lvl="1"/>
            <a:r>
              <a:rPr lang="en-US" dirty="0" err="1" smtClean="0"/>
              <a:t>Qi</a:t>
            </a:r>
            <a:r>
              <a:rPr lang="en-US" dirty="0" smtClean="0"/>
              <a:t> Wang (Broadcom Corporation</a:t>
            </a:r>
            <a:r>
              <a:rPr lang="en-US" dirty="0" smtClean="0"/>
              <a:t>)</a:t>
            </a:r>
          </a:p>
          <a:p>
            <a:r>
              <a:rPr lang="en-US" b="0" dirty="0" smtClean="0"/>
              <a:t>12/1103 </a:t>
            </a:r>
            <a:r>
              <a:rPr lang="en-US" b="0" dirty="0" err="1" smtClean="0"/>
              <a:t>Sectorized</a:t>
            </a:r>
            <a:r>
              <a:rPr lang="en-US" b="0" dirty="0" smtClean="0"/>
              <a:t> Beam </a:t>
            </a:r>
            <a:r>
              <a:rPr lang="en-US" b="0" dirty="0" smtClean="0"/>
              <a:t>Operation</a:t>
            </a:r>
          </a:p>
          <a:p>
            <a:pPr lvl="1"/>
            <a:r>
              <a:rPr lang="en-US" dirty="0" smtClean="0"/>
              <a:t>James Wang(</a:t>
            </a:r>
            <a:r>
              <a:rPr lang="en-US" dirty="0" err="1" smtClean="0"/>
              <a:t>Mediatek</a:t>
            </a:r>
            <a:r>
              <a:rPr lang="en-US" dirty="0" smtClean="0"/>
              <a:t>)</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July meeting minutes</a:t>
            </a:r>
          </a:p>
          <a:p>
            <a:pPr marL="1009650" lvl="1" indent="-609600"/>
            <a:r>
              <a:rPr lang="en-US" dirty="0" smtClean="0">
                <a:solidFill>
                  <a:srgbClr val="00B050"/>
                </a:solidFill>
              </a:rPr>
              <a:t>July meeting minutes 12/0983r0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September 12 </a:t>
            </a:r>
            <a:r>
              <a:rPr lang="en-US" dirty="0">
                <a:solidFill>
                  <a:srgbClr val="00B050"/>
                </a:solidFill>
              </a:rPr>
              <a:t>teleconference </a:t>
            </a:r>
            <a:r>
              <a:rPr lang="en-US" dirty="0" smtClean="0">
                <a:solidFill>
                  <a:srgbClr val="00B050"/>
                </a:solidFill>
              </a:rPr>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 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12/1080 </a:t>
            </a:r>
            <a:r>
              <a:rPr lang="en-US" b="0" dirty="0" smtClean="0">
                <a:solidFill>
                  <a:srgbClr val="00B050"/>
                </a:solidFill>
              </a:rPr>
              <a:t>SIG Field of NDP Probe Request</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12/1085 </a:t>
            </a:r>
            <a:r>
              <a:rPr lang="en-US" b="0" dirty="0" smtClean="0">
                <a:solidFill>
                  <a:srgbClr val="00B050"/>
                </a:solidFill>
              </a:rPr>
              <a:t>1MHz SIG Discussions</a:t>
            </a:r>
          </a:p>
          <a:p>
            <a:pPr lvl="1"/>
            <a:r>
              <a:rPr lang="en-US" dirty="0" err="1" smtClean="0">
                <a:solidFill>
                  <a:srgbClr val="00B050"/>
                </a:solidFill>
              </a:rPr>
              <a:t>Hongyuan</a:t>
            </a:r>
            <a:r>
              <a:rPr lang="en-US" dirty="0" smtClean="0">
                <a:solidFill>
                  <a:srgbClr val="00B050"/>
                </a:solidFill>
              </a:rPr>
              <a:t> Zhang (Marvell)</a:t>
            </a:r>
          </a:p>
          <a:p>
            <a:r>
              <a:rPr lang="en-US" dirty="0" smtClean="0">
                <a:solidFill>
                  <a:srgbClr val="00B050"/>
                </a:solidFill>
              </a:rPr>
              <a:t>12/1102 </a:t>
            </a:r>
            <a:r>
              <a:rPr lang="en-US" b="0" dirty="0" smtClean="0">
                <a:solidFill>
                  <a:srgbClr val="00B050"/>
                </a:solidFill>
              </a:rPr>
              <a:t>SIG Field Ordering</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12/1079 </a:t>
            </a:r>
            <a:r>
              <a:rPr lang="en-US" b="0" dirty="0" smtClean="0">
                <a:solidFill>
                  <a:srgbClr val="00B050"/>
                </a:solidFill>
              </a:rPr>
              <a:t>partial AID</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12/1093 </a:t>
            </a:r>
            <a:r>
              <a:rPr lang="en-US" b="0" dirty="0" smtClean="0">
                <a:solidFill>
                  <a:srgbClr val="00B050"/>
                </a:solidFill>
              </a:rPr>
              <a:t>System information update procedure for 11ah</a:t>
            </a:r>
          </a:p>
          <a:p>
            <a:pPr lvl="1"/>
            <a:r>
              <a:rPr lang="en-US" dirty="0" err="1" smtClean="0">
                <a:solidFill>
                  <a:srgbClr val="00B050"/>
                </a:solidFill>
              </a:rPr>
              <a:t>Jeongki</a:t>
            </a:r>
            <a:r>
              <a:rPr lang="en-US" dirty="0" smtClean="0">
                <a:solidFill>
                  <a:srgbClr val="00B050"/>
                </a:solidFill>
              </a:rPr>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12/1097 </a:t>
            </a:r>
            <a:r>
              <a:rPr lang="en-US" b="0" dirty="0" smtClean="0">
                <a:solidFill>
                  <a:srgbClr val="00B050"/>
                </a:solidFill>
              </a:rPr>
              <a:t>Reserve Channel List in 802.11ah</a:t>
            </a:r>
          </a:p>
          <a:p>
            <a:pPr lvl="1"/>
            <a:r>
              <a:rPr lang="en-US" dirty="0" err="1" smtClean="0">
                <a:solidFill>
                  <a:srgbClr val="00B050"/>
                </a:solidFill>
              </a:rPr>
              <a:t>Timo</a:t>
            </a:r>
            <a:r>
              <a:rPr lang="en-US" dirty="0" smtClean="0">
                <a:solidFill>
                  <a:srgbClr val="00B050"/>
                </a:solidFill>
              </a:rPr>
              <a:t> </a:t>
            </a:r>
            <a:r>
              <a:rPr lang="en-US" dirty="0" err="1" smtClean="0">
                <a:solidFill>
                  <a:srgbClr val="00B050"/>
                </a:solidFill>
              </a:rPr>
              <a:t>Koskela</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12/0656 </a:t>
            </a:r>
            <a:r>
              <a:rPr lang="en-US" b="0" dirty="0" smtClean="0">
                <a:solidFill>
                  <a:srgbClr val="00B050"/>
                </a:solidFill>
              </a:rPr>
              <a:t>Extended Sleep mode for battery powered STAs</a:t>
            </a:r>
          </a:p>
          <a:p>
            <a:pPr lvl="1"/>
            <a:r>
              <a:rPr lang="en-US" dirty="0" smtClean="0">
                <a:solidFill>
                  <a:srgbClr val="00B050"/>
                </a:solidFill>
              </a:rPr>
              <a:t>Ken Mori (Panasonic)</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12/1106 </a:t>
            </a:r>
            <a:r>
              <a:rPr lang="en-US" b="0" dirty="0" smtClean="0">
                <a:solidFill>
                  <a:srgbClr val="00B050"/>
                </a:solidFill>
              </a:rPr>
              <a:t>A Short Header Frame Format</a:t>
            </a:r>
          </a:p>
          <a:p>
            <a:pPr lvl="1"/>
            <a:r>
              <a:rPr lang="en-US" dirty="0" smtClean="0">
                <a:solidFill>
                  <a:srgbClr val="00B050"/>
                </a:solidFill>
              </a:rPr>
              <a:t>Osama </a:t>
            </a:r>
            <a:r>
              <a:rPr lang="en-US" dirty="0" err="1" smtClean="0">
                <a:solidFill>
                  <a:srgbClr val="00B050"/>
                </a:solidFill>
              </a:rPr>
              <a:t>Aboul-Magd</a:t>
            </a:r>
            <a:r>
              <a:rPr lang="en-US" dirty="0" smtClean="0">
                <a:solidFill>
                  <a:srgbClr val="00B050"/>
                </a:solidFill>
              </a:rPr>
              <a:t> (</a:t>
            </a:r>
            <a:r>
              <a:rPr lang="en-US" dirty="0" err="1" smtClean="0">
                <a:solidFill>
                  <a:srgbClr val="00B050"/>
                </a:solidFill>
              </a:rPr>
              <a:t>Huawei</a:t>
            </a:r>
            <a:r>
              <a:rPr lang="en-US" dirty="0" smtClean="0">
                <a:solidFill>
                  <a:srgbClr val="00B050"/>
                </a:solidFill>
              </a:rPr>
              <a:t> Technologies)</a:t>
            </a:r>
          </a:p>
          <a:p>
            <a:r>
              <a:rPr lang="en-US" dirty="0" smtClean="0">
                <a:solidFill>
                  <a:srgbClr val="00B050"/>
                </a:solidFill>
              </a:rPr>
              <a:t>12/1122 </a:t>
            </a:r>
            <a:r>
              <a:rPr lang="en-US" b="0" dirty="0" smtClean="0">
                <a:solidFill>
                  <a:srgbClr val="00B050"/>
                </a:solidFill>
              </a:rPr>
              <a:t>Short MAC header signaling</a:t>
            </a:r>
          </a:p>
          <a:p>
            <a:pPr lvl="1"/>
            <a:r>
              <a:rPr lang="en-US" dirty="0" smtClean="0">
                <a:solidFill>
                  <a:srgbClr val="00B050"/>
                </a:solidFill>
              </a:rPr>
              <a:t>Simone Merlin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3185</TotalTime>
  <Words>961</Words>
  <Application>Microsoft Office PowerPoint</Application>
  <PresentationFormat>On-screen Show (4:3)</PresentationFormat>
  <Paragraphs>235</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September 2012</vt:lpstr>
      <vt:lpstr>IEEE 802.11ah Agenda</vt:lpstr>
      <vt:lpstr>IEEE 802.11ah Agenda</vt:lpstr>
      <vt:lpstr>SIG 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358</cp:revision>
  <cp:lastPrinted>1998-02-10T13:28:06Z</cp:lastPrinted>
  <dcterms:created xsi:type="dcterms:W3CDTF">2009-11-09T00:32:22Z</dcterms:created>
  <dcterms:modified xsi:type="dcterms:W3CDTF">2012-09-18T22:27:52Z</dcterms:modified>
</cp:coreProperties>
</file>