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5" r:id="rId17"/>
    <p:sldId id="306"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12/0112 </a:t>
            </a:r>
            <a:r>
              <a:rPr lang="en-US" b="0" dirty="0" smtClean="0"/>
              <a:t>Supporting of the Authentication/Association for Large Number of Stations</a:t>
            </a:r>
          </a:p>
          <a:p>
            <a:pPr lvl="1"/>
            <a:r>
              <a:rPr lang="en-US" dirty="0" smtClean="0"/>
              <a:t>Lei </a:t>
            </a:r>
            <a:r>
              <a:rPr lang="en-US" dirty="0" err="1" smtClean="0"/>
              <a:t>Zhongding</a:t>
            </a:r>
            <a:r>
              <a:rPr lang="en-US" dirty="0" smtClean="0"/>
              <a:t> (I2R)</a:t>
            </a:r>
          </a:p>
          <a:p>
            <a:r>
              <a:rPr lang="en-US" dirty="0" smtClean="0"/>
              <a:t>12/0662</a:t>
            </a:r>
            <a:r>
              <a:rPr lang="en-US" b="0" dirty="0" smtClean="0"/>
              <a:t> Block ACK Transmission</a:t>
            </a:r>
          </a:p>
          <a:p>
            <a:pPr lvl="1"/>
            <a:r>
              <a:rPr lang="en-US" dirty="0" err="1" smtClean="0"/>
              <a:t>Wai</a:t>
            </a:r>
            <a:r>
              <a:rPr lang="en-US" dirty="0" smtClean="0"/>
              <a:t>-Leong </a:t>
            </a:r>
            <a:r>
              <a:rPr lang="en-US" dirty="0" err="1" smtClean="0"/>
              <a:t>Yeow</a:t>
            </a:r>
            <a:r>
              <a:rPr lang="en-US" dirty="0" smtClean="0"/>
              <a:t> (I2R)</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Values</a:t>
            </a:r>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12/0840 </a:t>
            </a:r>
            <a:r>
              <a:rPr lang="en-US" b="0" dirty="0" smtClean="0"/>
              <a:t>AP assisted medium synchronization</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12/1092 </a:t>
            </a:r>
            <a:r>
              <a:rPr lang="en-US" b="0" dirty="0" smtClean="0"/>
              <a:t>4-bit CRC Revisited</a:t>
            </a:r>
          </a:p>
          <a:p>
            <a:pPr lvl="1"/>
            <a:r>
              <a:rPr lang="en-US" dirty="0" smtClean="0"/>
              <a:t>Thomas </a:t>
            </a:r>
            <a:r>
              <a:rPr lang="en-US" dirty="0" err="1" smtClean="0"/>
              <a:t>Tetzlaff</a:t>
            </a:r>
            <a:r>
              <a:rPr lang="en-US" dirty="0" smtClean="0"/>
              <a:t> (Intel)</a:t>
            </a:r>
          </a:p>
          <a:p>
            <a:r>
              <a:rPr lang="en-US" dirty="0" smtClean="0"/>
              <a:t>12/1100 </a:t>
            </a:r>
            <a:r>
              <a:rPr lang="en-US" b="0" dirty="0" smtClean="0"/>
              <a:t>mid-CRC-in-long-beacon</a:t>
            </a:r>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Segmentation</a:t>
            </a:r>
          </a:p>
          <a:p>
            <a:pPr lvl="1"/>
            <a:r>
              <a:rPr lang="en-US" dirty="0" err="1" smtClean="0"/>
              <a:t>Chittabrata</a:t>
            </a:r>
            <a:r>
              <a:rPr lang="en-US" dirty="0" smtClean="0"/>
              <a:t> </a:t>
            </a:r>
            <a:r>
              <a:rPr lang="en-US" dirty="0" err="1" smtClean="0"/>
              <a:t>Ghosh</a:t>
            </a:r>
            <a:r>
              <a:rPr lang="en-US" dirty="0" smtClean="0"/>
              <a:t> (Nokia</a:t>
            </a:r>
            <a:r>
              <a:rPr lang="en-US" dirty="0" smtClean="0"/>
              <a:t>)</a:t>
            </a:r>
          </a:p>
          <a:p>
            <a:r>
              <a:rPr lang="en-US" dirty="0" smtClean="0"/>
              <a:t>12/1086 </a:t>
            </a:r>
            <a:r>
              <a:rPr lang="en-US" b="0" dirty="0" smtClean="0"/>
              <a:t>TIM for no buffered </a:t>
            </a:r>
            <a:r>
              <a:rPr lang="en-US" b="0" dirty="0" err="1" smtClean="0"/>
              <a:t>unicast</a:t>
            </a:r>
            <a:r>
              <a:rPr lang="en-US" b="0" dirty="0" smtClean="0"/>
              <a:t> </a:t>
            </a:r>
            <a:r>
              <a:rPr lang="en-US" b="0" dirty="0" err="1" smtClean="0"/>
              <a:t>trafic</a:t>
            </a:r>
            <a:endParaRPr lang="en-US" b="0" dirty="0" smtClean="0"/>
          </a:p>
          <a:p>
            <a:pPr lvl="1"/>
            <a:r>
              <a:rPr lang="en-US" dirty="0" err="1" smtClean="0"/>
              <a:t>Kaiying</a:t>
            </a:r>
            <a:r>
              <a:rPr lang="en-US" dirty="0" smtClean="0"/>
              <a:t> </a:t>
            </a:r>
            <a:r>
              <a:rPr lang="en-US" dirty="0" err="1" smtClean="0"/>
              <a:t>Lv</a:t>
            </a:r>
            <a:r>
              <a:rPr lang="en-US" dirty="0" smtClean="0"/>
              <a:t> (ZTE Corp.)</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12/1065 </a:t>
            </a:r>
            <a:r>
              <a:rPr lang="en-US" b="0" dirty="0" smtClean="0"/>
              <a:t>Estimated battery life improvement by TFM2P</a:t>
            </a:r>
          </a:p>
          <a:p>
            <a:pPr lvl="1"/>
            <a:r>
              <a:rPr lang="en-US" dirty="0" err="1" smtClean="0"/>
              <a:t>Shusaku</a:t>
            </a:r>
            <a:r>
              <a:rPr lang="en-US" dirty="0" smtClean="0"/>
              <a:t> Shimada (Yokogawa Co.)</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12/1089 </a:t>
            </a:r>
            <a:r>
              <a:rPr lang="en-US" b="0" dirty="0" smtClean="0"/>
              <a:t>Frame Classification Based on MAC Header Content</a:t>
            </a:r>
            <a:endParaRPr lang="en-US" b="0" dirty="0" smtClean="0"/>
          </a:p>
          <a:p>
            <a:pPr lvl="1"/>
            <a:r>
              <a:rPr lang="en-US" dirty="0" err="1" smtClean="0"/>
              <a:t>Qi</a:t>
            </a:r>
            <a:r>
              <a:rPr lang="en-US" dirty="0" smtClean="0"/>
              <a:t> Wang (Broadcom Corporation)</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11/0983r0</a:t>
            </a:r>
          </a:p>
          <a:p>
            <a:pPr marL="609600" indent="-609600"/>
            <a:r>
              <a:rPr lang="en-US" dirty="0" smtClean="0"/>
              <a:t>Approve Teleconference meeting minutes</a:t>
            </a:r>
          </a:p>
          <a:p>
            <a:pPr marL="1009650" lvl="1" indent="-609600"/>
            <a:r>
              <a:rPr lang="en-US" dirty="0" smtClean="0"/>
              <a:t>September 12 </a:t>
            </a:r>
            <a:r>
              <a:rPr lang="en-US" dirty="0"/>
              <a:t>teleconference </a:t>
            </a:r>
            <a:r>
              <a:rPr lang="en-US" dirty="0" smtClean="0"/>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12/1080 </a:t>
            </a:r>
            <a:r>
              <a:rPr lang="en-US" b="0" dirty="0" smtClean="0"/>
              <a:t>SIG Field of NDP Probe Request</a:t>
            </a:r>
          </a:p>
          <a:p>
            <a:pPr lvl="1"/>
            <a:r>
              <a:rPr lang="en-US" dirty="0" err="1" smtClean="0"/>
              <a:t>Yongho</a:t>
            </a:r>
            <a:r>
              <a:rPr lang="en-US" dirty="0" smtClean="0"/>
              <a:t> </a:t>
            </a:r>
            <a:r>
              <a:rPr lang="en-US" dirty="0" err="1" smtClean="0"/>
              <a:t>Seok</a:t>
            </a:r>
            <a:r>
              <a:rPr lang="en-US" dirty="0" smtClean="0"/>
              <a:t> (LG Electronics)</a:t>
            </a:r>
          </a:p>
          <a:p>
            <a:r>
              <a:rPr lang="en-US" dirty="0" smtClean="0"/>
              <a:t>12/1085 </a:t>
            </a:r>
            <a:r>
              <a:rPr lang="en-US" b="0" dirty="0" smtClean="0"/>
              <a:t>1MHz SIG Discussions</a:t>
            </a:r>
          </a:p>
          <a:p>
            <a:pPr lvl="1"/>
            <a:r>
              <a:rPr lang="en-US" dirty="0" err="1" smtClean="0"/>
              <a:t>Hongyuan</a:t>
            </a:r>
            <a:r>
              <a:rPr lang="en-US" dirty="0" smtClean="0"/>
              <a:t> Zhang (Marvell)</a:t>
            </a:r>
          </a:p>
          <a:p>
            <a:r>
              <a:rPr lang="en-US" dirty="0" smtClean="0"/>
              <a:t>12/1102 </a:t>
            </a:r>
            <a:r>
              <a:rPr lang="en-US" b="0" dirty="0" smtClean="0"/>
              <a:t>SIG Field Ordering</a:t>
            </a:r>
          </a:p>
          <a:p>
            <a:pPr lvl="1"/>
            <a:r>
              <a:rPr lang="en-US" dirty="0" err="1" smtClean="0"/>
              <a:t>Sameer</a:t>
            </a:r>
            <a:r>
              <a:rPr lang="en-US" dirty="0" smtClean="0"/>
              <a:t> </a:t>
            </a:r>
            <a:r>
              <a:rPr lang="en-US" dirty="0" err="1" smtClean="0"/>
              <a:t>Vermani</a:t>
            </a:r>
            <a:r>
              <a:rPr lang="en-US" dirty="0" smtClean="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12/1079 </a:t>
            </a:r>
            <a:r>
              <a:rPr lang="en-US" b="0" dirty="0" smtClean="0"/>
              <a:t>partial AID</a:t>
            </a:r>
          </a:p>
          <a:p>
            <a:pPr lvl="1"/>
            <a:r>
              <a:rPr lang="en-US" dirty="0" err="1" smtClean="0"/>
              <a:t>Yongho</a:t>
            </a:r>
            <a:r>
              <a:rPr lang="en-US" dirty="0" smtClean="0"/>
              <a:t> </a:t>
            </a:r>
            <a:r>
              <a:rPr lang="en-US" dirty="0" err="1" smtClean="0"/>
              <a:t>Seok</a:t>
            </a:r>
            <a:r>
              <a:rPr lang="en-US" dirty="0" smtClean="0"/>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12/1093 </a:t>
            </a:r>
            <a:r>
              <a:rPr lang="en-US" b="0" dirty="0" smtClean="0"/>
              <a:t>System information update procedure for 11ah</a:t>
            </a:r>
          </a:p>
          <a:p>
            <a:pPr lvl="1"/>
            <a:r>
              <a:rPr lang="en-US" dirty="0" err="1" smtClean="0"/>
              <a:t>Jeongki</a:t>
            </a:r>
            <a:r>
              <a:rPr lang="en-US" dirty="0" smtClean="0"/>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12/1097 </a:t>
            </a:r>
            <a:r>
              <a:rPr lang="en-US" b="0" dirty="0" smtClean="0"/>
              <a:t>Reserve Channel List in 802.11ah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12/0656 </a:t>
            </a:r>
            <a:r>
              <a:rPr lang="en-US" b="0" dirty="0" smtClean="0"/>
              <a:t>Extended Sleep mode for battery powered STAs</a:t>
            </a:r>
          </a:p>
          <a:p>
            <a:pPr lvl="1"/>
            <a:r>
              <a:rPr lang="en-US" dirty="0" smtClean="0"/>
              <a:t>Ken Mori </a:t>
            </a:r>
            <a:r>
              <a:rPr lang="en-US" smtClean="0"/>
              <a:t>(Panasonic)</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12/1106 </a:t>
            </a:r>
            <a:r>
              <a:rPr lang="en-US" b="0" dirty="0" smtClean="0"/>
              <a:t>A Short Header Frame Format</a:t>
            </a:r>
          </a:p>
          <a:p>
            <a:pPr lvl="1"/>
            <a:r>
              <a:rPr lang="en-US" dirty="0" smtClean="0"/>
              <a:t>Osama </a:t>
            </a:r>
            <a:r>
              <a:rPr lang="en-US" dirty="0" err="1" smtClean="0"/>
              <a:t>Aboul-Magd</a:t>
            </a:r>
            <a:r>
              <a:rPr lang="en-US" dirty="0" smtClean="0"/>
              <a:t> (</a:t>
            </a:r>
            <a:r>
              <a:rPr lang="en-US" dirty="0" err="1" smtClean="0"/>
              <a:t>Huawei</a:t>
            </a:r>
            <a:r>
              <a:rPr lang="en-US" dirty="0" smtClean="0"/>
              <a:t> Technologies</a:t>
            </a:r>
            <a:r>
              <a:rPr lang="en-US" dirty="0" smtClean="0"/>
              <a:t>)</a:t>
            </a:r>
          </a:p>
          <a:p>
            <a:r>
              <a:rPr lang="en-US" dirty="0" smtClean="0"/>
              <a:t>12/1122 </a:t>
            </a:r>
            <a:r>
              <a:rPr lang="en-US" b="0" dirty="0" smtClean="0"/>
              <a:t>Short MAC header </a:t>
            </a:r>
            <a:r>
              <a:rPr lang="en-US" b="0" dirty="0" smtClean="0"/>
              <a:t>signaling</a:t>
            </a:r>
          </a:p>
          <a:p>
            <a:pPr lvl="1"/>
            <a:r>
              <a:rPr lang="en-US" dirty="0" smtClean="0"/>
              <a:t>Simone Merlin (Qualcomm)</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2960</TotalTime>
  <Words>878</Words>
  <Application>Microsoft Office PowerPoint</Application>
  <PresentationFormat>On-screen Show (4:3)</PresentationFormat>
  <Paragraphs>226</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335</cp:revision>
  <cp:lastPrinted>1998-02-10T13:28:06Z</cp:lastPrinted>
  <dcterms:created xsi:type="dcterms:W3CDTF">2009-11-09T00:32:22Z</dcterms:created>
  <dcterms:modified xsi:type="dcterms:W3CDTF">2012-09-17T21:32:33Z</dcterms:modified>
</cp:coreProperties>
</file>