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279" r:id="rId18"/>
    <p:sldId id="286" r:id="rId19"/>
    <p:sldId id="273" r:id="rId20"/>
    <p:sldId id="274" r:id="rId21"/>
    <p:sldId id="275" r:id="rId22"/>
    <p:sldId id="276" r:id="rId23"/>
    <p:sldId id="27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72589" y="332601"/>
            <a:ext cx="337291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12/1085 </a:t>
            </a:r>
            <a:r>
              <a:rPr lang="en-US" b="0" dirty="0" smtClean="0"/>
              <a:t>1MHz SIG Discussions</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a:t>
            </a:r>
            <a:r>
              <a:rPr lang="en-US" b="0" dirty="0" smtClean="0"/>
              <a:t>Segmentation</a:t>
            </a:r>
          </a:p>
          <a:p>
            <a:pPr lvl="1"/>
            <a:r>
              <a:rPr lang="en-US" dirty="0" err="1" smtClean="0"/>
              <a:t>Chittabrata</a:t>
            </a:r>
            <a:r>
              <a:rPr lang="en-US" dirty="0" smtClean="0"/>
              <a:t> </a:t>
            </a:r>
            <a:r>
              <a:rPr lang="en-US" dirty="0" err="1" smtClean="0"/>
              <a:t>Ghosh</a:t>
            </a:r>
            <a:r>
              <a:rPr lang="en-US" dirty="0" smtClean="0"/>
              <a:t> (Nokia)</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a:t>
            </a:r>
            <a:r>
              <a:rPr lang="en-US" b="0" dirty="0" smtClean="0"/>
              <a:t>Revisited</a:t>
            </a:r>
          </a:p>
          <a:p>
            <a:pPr lvl="1"/>
            <a:r>
              <a:rPr lang="en-US" dirty="0" smtClean="0"/>
              <a:t>Thomas </a:t>
            </a:r>
            <a:r>
              <a:rPr lang="en-US" dirty="0" err="1" smtClean="0"/>
              <a:t>Tetzlaff</a:t>
            </a:r>
            <a:r>
              <a:rPr lang="en-US" dirty="0" smtClean="0"/>
              <a:t> (Intel)</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11/0983r0</a:t>
            </a:r>
          </a:p>
          <a:p>
            <a:pPr marL="609600" indent="-609600"/>
            <a:r>
              <a:rPr lang="en-US" dirty="0" smtClean="0"/>
              <a:t>Approve Teleconference meeting minutes</a:t>
            </a:r>
          </a:p>
          <a:p>
            <a:pPr marL="1009650" lvl="1" indent="-609600"/>
            <a:r>
              <a:rPr lang="en-US" dirty="0" smtClean="0"/>
              <a:t>September 12 </a:t>
            </a:r>
            <a:r>
              <a:rPr lang="en-US" dirty="0"/>
              <a:t>teleconference </a:t>
            </a:r>
            <a:r>
              <a:rPr lang="en-US" dirty="0" smtClean="0"/>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12/1079 </a:t>
            </a:r>
            <a:r>
              <a:rPr lang="en-US" b="0" dirty="0" smtClean="0"/>
              <a:t>partial AID</a:t>
            </a:r>
          </a:p>
          <a:p>
            <a:pPr lvl="1"/>
            <a:r>
              <a:rPr lang="en-US" dirty="0" err="1" smtClean="0"/>
              <a:t>Yongho</a:t>
            </a:r>
            <a:r>
              <a:rPr lang="en-US" dirty="0" smtClean="0"/>
              <a:t> </a:t>
            </a:r>
            <a:r>
              <a:rPr lang="en-US" dirty="0" err="1" smtClean="0"/>
              <a:t>Seok</a:t>
            </a:r>
            <a:r>
              <a:rPr lang="en-US" dirty="0" smtClean="0"/>
              <a:t> (LG Electronics)</a:t>
            </a:r>
          </a:p>
          <a:p>
            <a:r>
              <a:rPr lang="en-US" dirty="0" smtClean="0"/>
              <a:t>12/1080 </a:t>
            </a:r>
            <a:r>
              <a:rPr lang="en-US" b="0" dirty="0" smtClean="0"/>
              <a:t>SIG Field of NDP Probe Request</a:t>
            </a:r>
          </a:p>
          <a:p>
            <a:pPr lvl="1"/>
            <a:r>
              <a:rPr lang="en-US" dirty="0" err="1" smtClean="0"/>
              <a:t>Yongho</a:t>
            </a:r>
            <a:r>
              <a:rPr lang="en-US" dirty="0" smtClean="0"/>
              <a:t> </a:t>
            </a:r>
            <a:r>
              <a:rPr lang="en-US" dirty="0" err="1" smtClean="0"/>
              <a:t>Seok</a:t>
            </a:r>
            <a:r>
              <a:rPr lang="en-US" dirty="0" smtClean="0"/>
              <a:t> (LG Electronics)</a:t>
            </a:r>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12/1093 </a:t>
            </a:r>
            <a:r>
              <a:rPr lang="en-US" b="0" dirty="0" smtClean="0"/>
              <a:t>System information update procedure for 11ah</a:t>
            </a:r>
          </a:p>
          <a:p>
            <a:pPr lvl="1"/>
            <a:r>
              <a:rPr lang="en-US" dirty="0" err="1" smtClean="0"/>
              <a:t>Jeongki</a:t>
            </a:r>
            <a:r>
              <a:rPr lang="en-US" dirty="0" smtClean="0"/>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12/1097 </a:t>
            </a:r>
            <a:r>
              <a:rPr lang="en-US" b="0" dirty="0" smtClean="0"/>
              <a:t>Reserve Channel List in 802.11ah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err="1" smtClean="0"/>
              <a:t>Rojan</a:t>
            </a:r>
            <a:r>
              <a:rPr lang="en-US" dirty="0" smtClean="0"/>
              <a:t> </a:t>
            </a:r>
            <a:r>
              <a:rPr lang="en-US" dirty="0" err="1" smtClean="0"/>
              <a:t>Chitrakar</a:t>
            </a:r>
            <a:r>
              <a:rPr lang="en-US" dirty="0" smtClean="0"/>
              <a:t> (Panasonic Singapore)</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2924</TotalTime>
  <Words>809</Words>
  <Application>Microsoft Office PowerPoint</Application>
  <PresentationFormat>On-screen Show (4:3)</PresentationFormat>
  <Paragraphs>209</Paragraphs>
  <Slides>23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802-11-PathProtection</vt:lpstr>
      <vt:lpstr>Document</vt:lpstr>
      <vt:lpstr>IEEE 802.11ah Sub 1 GHz license-exempt operation Agenda for September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321</cp:revision>
  <cp:lastPrinted>1998-02-10T13:28:06Z</cp:lastPrinted>
  <dcterms:created xsi:type="dcterms:W3CDTF">2009-11-09T00:32:22Z</dcterms:created>
  <dcterms:modified xsi:type="dcterms:W3CDTF">2012-09-17T15:28:20Z</dcterms:modified>
</cp:coreProperties>
</file>