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270" r:id="rId3"/>
    <p:sldId id="287" r:id="rId4"/>
    <p:sldId id="290" r:id="rId5"/>
    <p:sldId id="291" r:id="rId6"/>
    <p:sldId id="292" r:id="rId7"/>
    <p:sldId id="293" r:id="rId8"/>
    <p:sldId id="294" r:id="rId9"/>
    <p:sldId id="295" r:id="rId10"/>
    <p:sldId id="296" r:id="rId11"/>
    <p:sldId id="297" r:id="rId12"/>
    <p:sldId id="298" r:id="rId13"/>
    <p:sldId id="299" r:id="rId14"/>
    <p:sldId id="300" r:id="rId15"/>
    <p:sldId id="301" r:id="rId16"/>
    <p:sldId id="302" r:id="rId17"/>
    <p:sldId id="279" r:id="rId18"/>
    <p:sldId id="286" r:id="rId19"/>
    <p:sldId id="273" r:id="rId20"/>
    <p:sldId id="274" r:id="rId21"/>
    <p:sldId id="275" r:id="rId22"/>
    <p:sldId id="276" r:id="rId23"/>
    <p:sldId id="277"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87" autoAdjust="0"/>
    <p:restoredTop sz="94671" autoAdjust="0"/>
  </p:normalViewPr>
  <p:slideViewPr>
    <p:cSldViewPr>
      <p:cViewPr>
        <p:scale>
          <a:sx n="80" d="100"/>
          <a:sy n="80" d="100"/>
        </p:scale>
        <p:origin x="-2916" y="-87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19</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20</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23</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September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September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72589" y="332601"/>
            <a:ext cx="337291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802.11-12/1115r01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September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September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2012-09-16</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94830084"/>
              </p:ext>
            </p:extLst>
          </p:nvPr>
        </p:nvGraphicFramePr>
        <p:xfrm>
          <a:off x="534988" y="2660650"/>
          <a:ext cx="7683500" cy="3644900"/>
        </p:xfrm>
        <a:graphic>
          <a:graphicData uri="http://schemas.openxmlformats.org/presentationml/2006/ole">
            <p:oleObj spid="_x0000_s1168" name="Document" r:id="rId4" imgW="8700545" imgH="4130115" progId="Word.Document.8">
              <p:embed/>
            </p:oleObj>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12/1104 </a:t>
            </a:r>
            <a:r>
              <a:rPr lang="en-US" b="0" dirty="0" smtClean="0"/>
              <a:t>11ah </a:t>
            </a:r>
            <a:r>
              <a:rPr lang="en-US" b="0" dirty="0" err="1" smtClean="0"/>
              <a:t>Interframe</a:t>
            </a:r>
            <a:r>
              <a:rPr lang="en-US" b="0" dirty="0" smtClean="0"/>
              <a:t> Spacing Values</a:t>
            </a:r>
          </a:p>
          <a:p>
            <a:pPr lvl="1"/>
            <a:r>
              <a:rPr lang="en-US" dirty="0" err="1" smtClean="0"/>
              <a:t>Tevfik</a:t>
            </a:r>
            <a:r>
              <a:rPr lang="en-US" dirty="0" smtClean="0"/>
              <a:t> </a:t>
            </a:r>
            <a:r>
              <a:rPr lang="en-US" dirty="0" err="1" smtClean="0"/>
              <a:t>Yucek</a:t>
            </a:r>
            <a:r>
              <a:rPr lang="en-US" dirty="0" smtClean="0"/>
              <a:t> (Qualcomm)</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12/1085 </a:t>
            </a:r>
            <a:r>
              <a:rPr lang="en-US" b="0" dirty="0" smtClean="0"/>
              <a:t>1MHz SIG Discussions</a:t>
            </a:r>
          </a:p>
          <a:p>
            <a:pPr lvl="1"/>
            <a:r>
              <a:rPr lang="en-US" dirty="0" err="1" smtClean="0"/>
              <a:t>Hongyuan</a:t>
            </a:r>
            <a:r>
              <a:rPr lang="en-US" dirty="0" smtClean="0"/>
              <a:t> Zhang (Marvell)</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12/0840 </a:t>
            </a:r>
            <a:r>
              <a:rPr lang="en-US" b="0" dirty="0" smtClean="0"/>
              <a:t>AP assisted medium synchronization</a:t>
            </a:r>
          </a:p>
          <a:p>
            <a:pPr lvl="1"/>
            <a:r>
              <a:rPr lang="en-US" dirty="0" err="1" smtClean="0"/>
              <a:t>Minyoung</a:t>
            </a:r>
            <a:r>
              <a:rPr lang="en-US" dirty="0" smtClean="0"/>
              <a:t> Park (Intel)</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12/1100 </a:t>
            </a:r>
            <a:r>
              <a:rPr lang="en-US" b="0" dirty="0" smtClean="0"/>
              <a:t>mid-CRC-in-long-beacon</a:t>
            </a:r>
          </a:p>
          <a:p>
            <a:pPr lvl="1"/>
            <a:r>
              <a:rPr lang="en-US" dirty="0" smtClean="0"/>
              <a:t>Yong Liu (Marvell)</a:t>
            </a:r>
          </a:p>
          <a:p>
            <a:r>
              <a:rPr lang="en-US" dirty="0" smtClean="0"/>
              <a:t>12/1101 </a:t>
            </a:r>
            <a:r>
              <a:rPr lang="en-US" b="0" dirty="0" smtClean="0"/>
              <a:t>active-polling</a:t>
            </a:r>
          </a:p>
          <a:p>
            <a:pPr lvl="1"/>
            <a:r>
              <a:rPr lang="en-US" dirty="0" smtClean="0"/>
              <a:t>Yong Liu (Marvell)</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12/1083 </a:t>
            </a:r>
            <a:r>
              <a:rPr lang="en-US" b="0" dirty="0" smtClean="0"/>
              <a:t>Sensor Only BSS</a:t>
            </a:r>
          </a:p>
          <a:p>
            <a:pPr lvl="1"/>
            <a:r>
              <a:rPr lang="en-US" dirty="0" smtClean="0"/>
              <a:t>George </a:t>
            </a:r>
            <a:r>
              <a:rPr lang="en-US" dirty="0" err="1" smtClean="0"/>
              <a:t>Calcev</a:t>
            </a:r>
            <a:r>
              <a:rPr lang="en-US" dirty="0" smtClean="0"/>
              <a:t> (</a:t>
            </a:r>
            <a:r>
              <a:rPr lang="en-US" dirty="0" err="1" smtClean="0"/>
              <a:t>Huawei</a:t>
            </a:r>
            <a:r>
              <a:rPr lang="en-US" dirty="0" smtClean="0"/>
              <a:t>)</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12/1084 </a:t>
            </a:r>
            <a:r>
              <a:rPr lang="en-US" b="0" dirty="0" smtClean="0"/>
              <a:t>TIM and Page </a:t>
            </a:r>
            <a:r>
              <a:rPr lang="en-US" b="0" dirty="0" smtClean="0"/>
              <a:t>Segmentation</a:t>
            </a:r>
          </a:p>
          <a:p>
            <a:pPr lvl="1"/>
            <a:r>
              <a:rPr lang="en-US" dirty="0" err="1" smtClean="0"/>
              <a:t>Chittabrata</a:t>
            </a:r>
            <a:r>
              <a:rPr lang="en-US" dirty="0" smtClean="0"/>
              <a:t> </a:t>
            </a:r>
            <a:r>
              <a:rPr lang="en-US" dirty="0" err="1" smtClean="0"/>
              <a:t>Ghosh</a:t>
            </a:r>
            <a:r>
              <a:rPr lang="en-US" dirty="0" smtClean="0"/>
              <a:t> (Nokia)</a:t>
            </a:r>
            <a:endParaRPr lang="en-US" b="0" dirty="0" smtClean="0"/>
          </a:p>
          <a:p>
            <a:pPr lvl="1"/>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12/1092 </a:t>
            </a:r>
            <a:r>
              <a:rPr lang="en-US" b="0" dirty="0" smtClean="0"/>
              <a:t>4-bit CRC </a:t>
            </a:r>
            <a:r>
              <a:rPr lang="en-US" b="0" dirty="0" smtClean="0"/>
              <a:t>Revisited</a:t>
            </a:r>
          </a:p>
          <a:p>
            <a:pPr lvl="1"/>
            <a:r>
              <a:rPr lang="en-US" dirty="0" smtClean="0"/>
              <a:t>Thomas </a:t>
            </a:r>
            <a:r>
              <a:rPr lang="en-US" dirty="0" err="1" smtClean="0"/>
              <a:t>Tetzlaff</a:t>
            </a:r>
            <a:r>
              <a:rPr lang="en-US" dirty="0" smtClean="0"/>
              <a:t> (Intel)</a:t>
            </a:r>
            <a:endParaRPr lang="en-US" b="0" dirty="0" smtClean="0"/>
          </a:p>
          <a:p>
            <a:pPr lvl="1"/>
            <a:endParaRPr lang="en-US" b="0" dirty="0" smtClean="0"/>
          </a:p>
          <a:p>
            <a:pPr lvl="1"/>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r>
              <a:rPr lang="en-US" dirty="0" smtClean="0"/>
              <a:t>Next at 7 PM </a:t>
            </a:r>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 xmlns:p14="http://schemas.microsoft.com/office/powerpoint/2010/main" val="41479018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 xmlns:p14="http://schemas.microsoft.com/office/powerpoint/2010/main" val="10593312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September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July meeting minutes</a:t>
            </a:r>
          </a:p>
          <a:p>
            <a:pPr marL="1009650" lvl="1" indent="-609600"/>
            <a:r>
              <a:rPr lang="en-US" dirty="0" smtClean="0"/>
              <a:t>July meeting minutes 11/0983r0</a:t>
            </a:r>
          </a:p>
          <a:p>
            <a:pPr marL="609600" indent="-609600"/>
            <a:r>
              <a:rPr lang="en-US" dirty="0" smtClean="0"/>
              <a:t>Approve Teleconference meeting minutes</a:t>
            </a:r>
          </a:p>
          <a:p>
            <a:pPr marL="1009650" lvl="1" indent="-609600"/>
            <a:r>
              <a:rPr lang="en-US" dirty="0" smtClean="0"/>
              <a:t>September 12 </a:t>
            </a:r>
            <a:r>
              <a:rPr lang="en-US" dirty="0"/>
              <a:t>teleconference </a:t>
            </a:r>
            <a:r>
              <a:rPr lang="en-US" dirty="0" smtClean="0"/>
              <a:t>minutes 12/1105r0 </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September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September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September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September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September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802.11ah Agenda</a:t>
            </a:r>
            <a:endParaRPr lang="en-US" dirty="0"/>
          </a:p>
        </p:txBody>
      </p:sp>
      <p:sp>
        <p:nvSpPr>
          <p:cNvPr id="3" name="Content Placeholder 2"/>
          <p:cNvSpPr>
            <a:spLocks noGrp="1"/>
          </p:cNvSpPr>
          <p:nvPr>
            <p:ph idx="1"/>
          </p:nvPr>
        </p:nvSpPr>
        <p:spPr/>
        <p:txBody>
          <a:bodyPr/>
          <a:lstStyle/>
          <a:p>
            <a:r>
              <a:rPr lang="en-US" dirty="0" smtClean="0"/>
              <a:t>MAC/PHY sub groups. Tuesday 1:30 PM Session</a:t>
            </a:r>
          </a:p>
          <a:p>
            <a:pPr lvl="1"/>
            <a:r>
              <a:rPr lang="en-US" dirty="0" smtClean="0"/>
              <a:t>PHY: Minho Cheong</a:t>
            </a:r>
          </a:p>
          <a:p>
            <a:pPr lvl="1"/>
            <a:r>
              <a:rPr lang="en-US" dirty="0" smtClean="0"/>
              <a:t>MAC: </a:t>
            </a:r>
            <a:r>
              <a:rPr lang="en-US" dirty="0" err="1" smtClean="0"/>
              <a:t>Huai-Rong</a:t>
            </a:r>
            <a:r>
              <a:rPr lang="en-US" dirty="0" smtClean="0"/>
              <a:t> </a:t>
            </a:r>
            <a:r>
              <a:rPr lang="en-US" dirty="0" err="1" smtClean="0"/>
              <a:t>Shao</a:t>
            </a:r>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12/1079 </a:t>
            </a:r>
            <a:r>
              <a:rPr lang="en-US" b="0" dirty="0" smtClean="0"/>
              <a:t>partial AID</a:t>
            </a:r>
          </a:p>
          <a:p>
            <a:pPr lvl="1"/>
            <a:r>
              <a:rPr lang="en-US" dirty="0" err="1" smtClean="0"/>
              <a:t>Yongho</a:t>
            </a:r>
            <a:r>
              <a:rPr lang="en-US" dirty="0" smtClean="0"/>
              <a:t> </a:t>
            </a:r>
            <a:r>
              <a:rPr lang="en-US" dirty="0" err="1" smtClean="0"/>
              <a:t>Seok</a:t>
            </a:r>
            <a:r>
              <a:rPr lang="en-US" dirty="0" smtClean="0"/>
              <a:t> (LG Electronics)</a:t>
            </a:r>
          </a:p>
          <a:p>
            <a:r>
              <a:rPr lang="en-US" dirty="0" smtClean="0"/>
              <a:t>12/1080 </a:t>
            </a:r>
            <a:r>
              <a:rPr lang="en-US" b="0" dirty="0" smtClean="0"/>
              <a:t>SIG Field of NDP Probe Request</a:t>
            </a:r>
          </a:p>
          <a:p>
            <a:pPr lvl="1"/>
            <a:r>
              <a:rPr lang="en-US" dirty="0" err="1" smtClean="0"/>
              <a:t>Yongho</a:t>
            </a:r>
            <a:r>
              <a:rPr lang="en-US" dirty="0" smtClean="0"/>
              <a:t> </a:t>
            </a:r>
            <a:r>
              <a:rPr lang="en-US" dirty="0" err="1" smtClean="0"/>
              <a:t>Seok</a:t>
            </a:r>
            <a:r>
              <a:rPr lang="en-US" dirty="0" smtClean="0"/>
              <a:t> (LG Electronics)</a:t>
            </a:r>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12/1093 </a:t>
            </a:r>
            <a:r>
              <a:rPr lang="en-US" b="0" dirty="0" smtClean="0"/>
              <a:t>System information update procedure for 11ah</a:t>
            </a:r>
          </a:p>
          <a:p>
            <a:pPr lvl="1"/>
            <a:r>
              <a:rPr lang="en-US" dirty="0" err="1" smtClean="0"/>
              <a:t>Jeongki</a:t>
            </a:r>
            <a:r>
              <a:rPr lang="en-US" dirty="0" smtClean="0"/>
              <a:t> Kim (LG Electronics)</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12/1097 </a:t>
            </a:r>
            <a:r>
              <a:rPr lang="en-US" b="0" dirty="0" smtClean="0"/>
              <a:t>Reserve Channel List in 802.11ah</a:t>
            </a:r>
          </a:p>
          <a:p>
            <a:pPr lvl="1"/>
            <a:r>
              <a:rPr lang="en-US" dirty="0" err="1" smtClean="0"/>
              <a:t>Timo</a:t>
            </a:r>
            <a:r>
              <a:rPr lang="en-US" dirty="0" smtClean="0"/>
              <a:t> </a:t>
            </a:r>
            <a:r>
              <a:rPr lang="en-US" dirty="0" err="1" smtClean="0"/>
              <a:t>Koskela</a:t>
            </a:r>
            <a:r>
              <a:rPr lang="en-US" dirty="0" smtClean="0"/>
              <a:t> (</a:t>
            </a:r>
            <a:r>
              <a:rPr lang="en-US" dirty="0" err="1" smtClean="0"/>
              <a:t>Renesas</a:t>
            </a:r>
            <a:r>
              <a:rPr lang="en-US" dirty="0" smtClean="0"/>
              <a:t> Mobile Corporation)</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12/0656 </a:t>
            </a:r>
            <a:r>
              <a:rPr lang="en-US" b="0" dirty="0" smtClean="0"/>
              <a:t>Extended Sleep mode for battery powered STAs</a:t>
            </a:r>
          </a:p>
          <a:p>
            <a:pPr lvl="1"/>
            <a:r>
              <a:rPr lang="en-US" dirty="0" err="1" smtClean="0"/>
              <a:t>Rojan</a:t>
            </a:r>
            <a:r>
              <a:rPr lang="en-US" dirty="0" smtClean="0"/>
              <a:t> </a:t>
            </a:r>
            <a:r>
              <a:rPr lang="en-US" dirty="0" err="1" smtClean="0"/>
              <a:t>Chitrakar</a:t>
            </a:r>
            <a:r>
              <a:rPr lang="en-US" dirty="0" smtClean="0"/>
              <a:t> (Panasonic Singapore)</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12/1106 </a:t>
            </a:r>
            <a:r>
              <a:rPr lang="en-US" b="0" dirty="0" smtClean="0"/>
              <a:t>A Short Header Frame Format</a:t>
            </a:r>
          </a:p>
          <a:p>
            <a:pPr lvl="1"/>
            <a:r>
              <a:rPr lang="en-US" dirty="0" smtClean="0"/>
              <a:t>Osama </a:t>
            </a:r>
            <a:r>
              <a:rPr lang="en-US" dirty="0" err="1" smtClean="0"/>
              <a:t>Aboul-Magd</a:t>
            </a:r>
            <a:r>
              <a:rPr lang="en-US" dirty="0" smtClean="0"/>
              <a:t> (</a:t>
            </a:r>
            <a:r>
              <a:rPr lang="en-US" dirty="0" err="1" smtClean="0"/>
              <a:t>Huawei</a:t>
            </a:r>
            <a:r>
              <a:rPr lang="en-US" dirty="0" smtClean="0"/>
              <a:t> Technologies)</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12/0112 </a:t>
            </a:r>
            <a:r>
              <a:rPr lang="en-US" b="0" dirty="0" smtClean="0"/>
              <a:t>Supporting of the Authentication/Association for Large Number of Stations</a:t>
            </a:r>
          </a:p>
          <a:p>
            <a:pPr lvl="1"/>
            <a:r>
              <a:rPr lang="en-US" dirty="0" smtClean="0"/>
              <a:t>Lei </a:t>
            </a:r>
            <a:r>
              <a:rPr lang="en-US" dirty="0" err="1" smtClean="0"/>
              <a:t>Zhongding</a:t>
            </a:r>
            <a:r>
              <a:rPr lang="en-US" dirty="0" smtClean="0"/>
              <a:t> (I2R)</a:t>
            </a:r>
          </a:p>
          <a:p>
            <a:r>
              <a:rPr lang="en-US" dirty="0" smtClean="0"/>
              <a:t>12/0662</a:t>
            </a:r>
            <a:r>
              <a:rPr lang="en-US" b="0" dirty="0" smtClean="0"/>
              <a:t> Block ACK Transmission</a:t>
            </a:r>
          </a:p>
          <a:p>
            <a:pPr lvl="1"/>
            <a:r>
              <a:rPr lang="en-US" dirty="0" err="1" smtClean="0"/>
              <a:t>Wai</a:t>
            </a:r>
            <a:r>
              <a:rPr lang="en-US" dirty="0" smtClean="0"/>
              <a:t>-Leong </a:t>
            </a:r>
            <a:r>
              <a:rPr lang="en-US" dirty="0" err="1" smtClean="0"/>
              <a:t>Yeow</a:t>
            </a:r>
            <a:r>
              <a:rPr lang="en-US" dirty="0" smtClean="0"/>
              <a:t> (I2R)</a:t>
            </a:r>
            <a:endParaRPr lang="en-US" b="0" dirty="0" smtClean="0"/>
          </a:p>
          <a:p>
            <a:pPr lvl="1"/>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2924</TotalTime>
  <Words>809</Words>
  <Application>Microsoft Office PowerPoint</Application>
  <PresentationFormat>On-screen Show (4:3)</PresentationFormat>
  <Paragraphs>209</Paragraphs>
  <Slides>23</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5" baseType="lpstr">
      <vt:lpstr>802-11-PathProtection</vt:lpstr>
      <vt:lpstr>Document</vt:lpstr>
      <vt:lpstr>IEEE 802.11ah Sub 1 GHz license-exempt operation Agenda for September 2012</vt:lpstr>
      <vt:lpstr>IEEE 802.11ah Agenda</vt:lpstr>
      <vt:lpstr>IEEE 802.11ah Agenda</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Submissions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build</cp:lastModifiedBy>
  <cp:revision>321</cp:revision>
  <cp:lastPrinted>1998-02-10T13:28:06Z</cp:lastPrinted>
  <dcterms:created xsi:type="dcterms:W3CDTF">2009-11-09T00:32:22Z</dcterms:created>
  <dcterms:modified xsi:type="dcterms:W3CDTF">2012-09-17T15:28:20Z</dcterms:modified>
</cp:coreProperties>
</file>