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21" r:id="rId3"/>
    <p:sldId id="322" r:id="rId4"/>
    <p:sldId id="34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7" r:id="rId14"/>
    <p:sldId id="336" r:id="rId15"/>
    <p:sldId id="348" r:id="rId16"/>
    <p:sldId id="342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11ah Interframe Spacing Values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Tevfik Yucek, Qualcomm Inc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30191274"/>
              </p:ext>
            </p:extLst>
          </p:nvPr>
        </p:nvGraphicFramePr>
        <p:xfrm>
          <a:off x="1000335" y="2552700"/>
          <a:ext cx="7229475" cy="3889375"/>
        </p:xfrm>
        <a:graphic>
          <a:graphicData uri="http://schemas.openxmlformats.org/presentationml/2006/ole">
            <p:oleObj spid="_x0000_s1088" name="Document" r:id="rId4" imgW="10220643" imgH="5504435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CCA Results – Urban Macro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447800"/>
            <a:ext cx="837680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32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Results – AWGN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504950"/>
            <a:ext cx="8477250" cy="485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129793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 Results – 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599"/>
            <a:ext cx="8153400" cy="467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29890"/>
            <a:ext cx="4510088" cy="25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914400" y="1790699"/>
            <a:ext cx="1676400" cy="11772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14725" y="1826664"/>
            <a:ext cx="4631145" cy="1333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61930" y="2584090"/>
            <a:ext cx="2009870" cy="2635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170964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Slot Time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0697234"/>
              </p:ext>
            </p:extLst>
          </p:nvPr>
        </p:nvGraphicFramePr>
        <p:xfrm>
          <a:off x="457199" y="1676401"/>
          <a:ext cx="7532845" cy="424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259"/>
                <a:gridCol w="1976907"/>
                <a:gridCol w="2150679"/>
              </a:tblGrid>
              <a:tr h="797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CCA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Air</a:t>
                      </a:r>
                      <a:r>
                        <a:rPr lang="en-US" u="none" strike="noStrike" baseline="0" dirty="0" smtClean="0">
                          <a:effectLst/>
                        </a:rPr>
                        <a:t> Propagation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14038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1481290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 (0+0.25+0.25+5)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SlotTime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51.5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52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2559202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5817662"/>
              </p:ext>
            </p:extLst>
          </p:nvPr>
        </p:nvGraphicFramePr>
        <p:xfrm>
          <a:off x="533399" y="1905000"/>
          <a:ext cx="7879101" cy="397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785"/>
                <a:gridCol w="2051421"/>
                <a:gridCol w="2265895"/>
              </a:tblGrid>
              <a:tr h="773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11n/ac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aRxPLCPDelay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</a:tr>
              <a:tr h="442672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1436325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baseline="0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 (10+0.25+0.25+5)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155.5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156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3017129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SIFS: </a:t>
            </a:r>
            <a:r>
              <a:rPr lang="en-US" dirty="0"/>
              <a:t>Multiple of symbol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propose to use 160us SIFS time which is a multiple of 40us symbol duration (normal GI)</a:t>
            </a:r>
          </a:p>
          <a:p>
            <a:r>
              <a:rPr lang="en-US" dirty="0"/>
              <a:t>This is less efficient but it would allow to the NAV to be expressed in terms of </a:t>
            </a:r>
            <a:r>
              <a:rPr lang="en-US" dirty="0" smtClean="0"/>
              <a:t>symbol duration, </a:t>
            </a:r>
            <a:r>
              <a:rPr lang="en-US" dirty="0"/>
              <a:t>allowing for compressed representation of Duration/NAV field in MAC/PHY fields.</a:t>
            </a:r>
          </a:p>
          <a:p>
            <a:r>
              <a:rPr lang="en-US" dirty="0" smtClean="0"/>
              <a:t>If </a:t>
            </a:r>
            <a:r>
              <a:rPr lang="en-US" dirty="0"/>
              <a:t>any transmission in a TXOP uses short GI, the duration defined by 40us unit might be slightly longer than the actual transmission sequence, but the difference is less than 1 symbol; which should not cause big impact</a:t>
            </a:r>
          </a:p>
          <a:p>
            <a:pPr lvl="2"/>
            <a:r>
              <a:rPr lang="en-US" sz="2000" dirty="0"/>
              <a:t>Note that 11ac short GI has similar issue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269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Pre-motion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Do you support the following proposed interframe spacing related values</a:t>
            </a:r>
          </a:p>
          <a:p>
            <a:pPr lvl="1"/>
            <a:r>
              <a:rPr lang="en-US" sz="1800" dirty="0" smtClean="0"/>
              <a:t>SIFS=160us, </a:t>
            </a:r>
          </a:p>
          <a:p>
            <a:pPr lvl="1"/>
            <a:r>
              <a:rPr lang="en-US" sz="1800" dirty="0" smtClean="0"/>
              <a:t>Slot time=52us</a:t>
            </a:r>
            <a:endParaRPr lang="en-US" sz="1800" dirty="0" smtClean="0"/>
          </a:p>
          <a:p>
            <a:pPr lvl="1"/>
            <a:r>
              <a:rPr lang="en-US" sz="1800" dirty="0" err="1" smtClean="0"/>
              <a:t>aCCATime</a:t>
            </a:r>
            <a:r>
              <a:rPr lang="en-US" sz="1800" dirty="0" smtClean="0"/>
              <a:t> = 40us</a:t>
            </a:r>
          </a:p>
          <a:p>
            <a:pPr lvl="1"/>
            <a:r>
              <a:rPr lang="en-US" sz="1800" dirty="0" err="1" smtClean="0"/>
              <a:t>aAirPropagationTime</a:t>
            </a:r>
            <a:r>
              <a:rPr lang="en-US" sz="1800" dirty="0" smtClean="0"/>
              <a:t> = 6us</a:t>
            </a:r>
            <a:endParaRPr lang="en-US" sz="1200" dirty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800" dirty="0" smtClean="0"/>
              <a:t>Yes:</a:t>
            </a:r>
          </a:p>
          <a:p>
            <a:pPr lvl="1"/>
            <a:r>
              <a:rPr lang="en-US" sz="1800" dirty="0" smtClean="0"/>
              <a:t>No:</a:t>
            </a:r>
          </a:p>
          <a:p>
            <a:pPr lvl="1"/>
            <a:r>
              <a:rPr lang="en-US" sz="1800" dirty="0" smtClean="0"/>
              <a:t>ABS: </a:t>
            </a:r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3092045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11-12-0362, On the 802.11ah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2742120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81067391"/>
              </p:ext>
            </p:extLst>
          </p:nvPr>
        </p:nvGraphicFramePr>
        <p:xfrm>
          <a:off x="769905" y="1321429"/>
          <a:ext cx="7543800" cy="5349250"/>
        </p:xfrm>
        <a:graphic>
          <a:graphicData uri="http://schemas.openxmlformats.org/presentationml/2006/ole">
            <p:oleObj spid="_x0000_s2111" name="Document" r:id="rId3" imgW="8513727" imgH="5585673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61868055"/>
              </p:ext>
            </p:extLst>
          </p:nvPr>
        </p:nvGraphicFramePr>
        <p:xfrm>
          <a:off x="923525" y="1313675"/>
          <a:ext cx="7566025" cy="5267005"/>
        </p:xfrm>
        <a:graphic>
          <a:graphicData uri="http://schemas.openxmlformats.org/presentationml/2006/ole">
            <p:oleObj spid="_x0000_s3135" name="Document" r:id="rId3" imgW="8513727" imgH="608784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SIFS time and slot duration are important keeping the overhead small [1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investigate the components that makes up SIFS and Slot durations and propose values that are suitable for 802.11ah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35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032" y="1600200"/>
            <a:ext cx="7737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="" xmlns:p14="http://schemas.microsoft.com/office/powerpoint/2010/main" val="443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SIFSTime</a:t>
            </a:r>
            <a:r>
              <a:rPr lang="en-US" dirty="0" smtClean="0"/>
              <a:t> = </a:t>
            </a:r>
            <a:r>
              <a:rPr lang="en-US" u="none" strike="noStrike" dirty="0" err="1" smtClean="0">
                <a:effectLst/>
              </a:rPr>
              <a:t>aRxRFDelay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aRxPLCPDelay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u="none" strike="noStrike" dirty="0" err="1" smtClean="0">
                <a:effectLst/>
              </a:rPr>
              <a:t>SlotTime</a:t>
            </a:r>
            <a:r>
              <a:rPr lang="en-US" u="none" strike="noStrike" dirty="0" smtClean="0">
                <a:effectLst/>
              </a:rPr>
              <a:t> = </a:t>
            </a:r>
            <a:r>
              <a:rPr lang="en-US" u="none" strike="noStrike" dirty="0" err="1" smtClean="0">
                <a:effectLst/>
              </a:rPr>
              <a:t>aCCATime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aAirPropagationTime</a:t>
            </a:r>
            <a:r>
              <a:rPr lang="en-US" u="none" strike="noStrike" dirty="0" smtClean="0">
                <a:effectLst/>
              </a:rPr>
              <a:t>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069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aAirPropagationTime</a:t>
            </a:r>
            <a:endParaRPr lang="en-US" dirty="0" smtClean="0"/>
          </a:p>
          <a:p>
            <a:pPr lvl="1"/>
            <a:r>
              <a:rPr lang="en-US" dirty="0" smtClean="0"/>
              <a:t>Twice the propagation time (in microseconds) for a signal to cross the maximum distance between the most distant allowable STAs that are slot synchronized.</a:t>
            </a:r>
          </a:p>
          <a:p>
            <a:pPr lvl="1"/>
            <a:r>
              <a:rPr lang="en-US" dirty="0" smtClean="0"/>
              <a:t>Assuming 300 and 900 meters range for 11n/ac and 11ah respectively, corresponding values are 2us and 6us.</a:t>
            </a:r>
          </a:p>
          <a:p>
            <a:r>
              <a:rPr lang="en-US" dirty="0" err="1" smtClean="0"/>
              <a:t>aRxPLCPDelay</a:t>
            </a:r>
            <a:r>
              <a:rPr lang="en-US" dirty="0" smtClean="0"/>
              <a:t>, </a:t>
            </a:r>
            <a:r>
              <a:rPr lang="en-US" dirty="0" err="1" smtClean="0"/>
              <a:t>aMACProcessingDelay</a:t>
            </a:r>
            <a:r>
              <a:rPr lang="en-US" dirty="0" smtClean="0"/>
              <a:t>, </a:t>
            </a:r>
            <a:r>
              <a:rPr lang="en-US" dirty="0" err="1" smtClean="0"/>
              <a:t>aTxPLCPDelay</a:t>
            </a:r>
            <a:endParaRPr lang="en-US" dirty="0"/>
          </a:p>
          <a:p>
            <a:pPr lvl="1"/>
            <a:r>
              <a:rPr lang="en-US" dirty="0" smtClean="0"/>
              <a:t>These are digital processing delays and depend on the digital clock rate. Assuming 11n/ac baseband is </a:t>
            </a:r>
            <a:r>
              <a:rPr lang="en-US" dirty="0" err="1" smtClean="0"/>
              <a:t>downclocked</a:t>
            </a:r>
            <a:r>
              <a:rPr lang="en-US" dirty="0" smtClean="0"/>
              <a:t> by 10, values need to be increased by 10.</a:t>
            </a:r>
          </a:p>
          <a:p>
            <a:pPr lvl="1"/>
            <a:r>
              <a:rPr lang="en-US" dirty="0" smtClean="0"/>
              <a:t>MAC processing time / </a:t>
            </a:r>
            <a:r>
              <a:rPr lang="en-US" dirty="0" err="1" smtClean="0"/>
              <a:t>TxPLCPDelay</a:t>
            </a:r>
            <a:r>
              <a:rPr lang="en-US" dirty="0" smtClean="0"/>
              <a:t> for Slot is set to zero since the MAC calculation can be done before transmission.</a:t>
            </a:r>
          </a:p>
          <a:p>
            <a:r>
              <a:rPr lang="en-US" dirty="0" err="1" smtClean="0"/>
              <a:t>aTxRampOnTime</a:t>
            </a:r>
            <a:r>
              <a:rPr lang="en-US" dirty="0" smtClean="0"/>
              <a:t> and </a:t>
            </a:r>
            <a:r>
              <a:rPr lang="en-US" dirty="0" err="1" smtClean="0"/>
              <a:t>aRxTxSwitchTime</a:t>
            </a:r>
            <a:r>
              <a:rPr lang="en-US" dirty="0" smtClean="0"/>
              <a:t> are assumed to be the same for 11n/ac and 11ah</a:t>
            </a:r>
          </a:p>
          <a:p>
            <a:r>
              <a:rPr lang="en-US" dirty="0" err="1" smtClean="0"/>
              <a:t>aTxRFDelay</a:t>
            </a:r>
            <a:r>
              <a:rPr lang="en-US" dirty="0" smtClean="0"/>
              <a:t> and </a:t>
            </a:r>
            <a:r>
              <a:rPr lang="en-US" dirty="0" err="1" smtClean="0"/>
              <a:t>aRxRFDelay</a:t>
            </a:r>
            <a:endParaRPr lang="en-US" dirty="0" smtClean="0"/>
          </a:p>
          <a:p>
            <a:pPr lvl="1"/>
            <a:r>
              <a:rPr lang="en-US" dirty="0" smtClean="0"/>
              <a:t>Assuming the same filter order, delay increases 10x due to 10x bandwidth scaling (2MHz vs. 20MHz).</a:t>
            </a:r>
          </a:p>
          <a:p>
            <a:pPr lvl="1"/>
            <a:r>
              <a:rPr lang="en-US" dirty="0" smtClean="0"/>
              <a:t>We assume 1MHz will use the same filter with 2MHz mode. If narrower filters are used, we assume smaller digital delay of 1MHz will compensate the longer filter delay.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29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Time: Theoretical </a:t>
            </a:r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Due to 20x BW reduction, CCA time needs to be increased 20x compared to 11n/ac</a:t>
            </a:r>
          </a:p>
          <a:p>
            <a:pPr lvl="1"/>
            <a:r>
              <a:rPr lang="en-US" dirty="0" smtClean="0"/>
              <a:t>For same SNR, 1MHz STF requires 2x the integration time of 2MHz (less number of samples per symbol).</a:t>
            </a:r>
          </a:p>
          <a:p>
            <a:pPr lvl="0"/>
            <a:r>
              <a:rPr lang="en-US" dirty="0" smtClean="0"/>
              <a:t>Furthermore, to improve the detection to an SNR supported by Rep2 packets, CCA time needs to be increased by 2</a:t>
            </a:r>
          </a:p>
          <a:p>
            <a:pPr lvl="1"/>
            <a:r>
              <a:rPr lang="en-US" dirty="0" smtClean="0"/>
              <a:t>Required SNR is 3dB lower for MCS0 rep2</a:t>
            </a:r>
          </a:p>
          <a:p>
            <a:pPr lvl="0"/>
            <a:r>
              <a:rPr lang="en-US" dirty="0" smtClean="0"/>
              <a:t>However, STFs are power boosted by 3dB for rep2</a:t>
            </a:r>
          </a:p>
          <a:p>
            <a:pPr lvl="0"/>
            <a:r>
              <a:rPr lang="en-US" dirty="0" smtClean="0"/>
              <a:t>This results in </a:t>
            </a:r>
            <a:r>
              <a:rPr lang="en-US" i="1" dirty="0" smtClean="0"/>
              <a:t>theoretical</a:t>
            </a:r>
            <a:r>
              <a:rPr lang="en-US" dirty="0" smtClean="0"/>
              <a:t> value of 4*20*2/2 = 80us CCA duration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2647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/>
              <a:t>CCA </a:t>
            </a:r>
            <a:r>
              <a:rPr lang="en-US" dirty="0" smtClean="0"/>
              <a:t>Time: Practical </a:t>
            </a:r>
            <a:r>
              <a:rPr lang="en-US" dirty="0"/>
              <a:t>requirements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62369"/>
            <a:ext cx="7772400" cy="45701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10% PER point for MCS0-Rep2 requires &gt;8dB SNR at Urban Macro channel model</a:t>
            </a:r>
          </a:p>
          <a:p>
            <a:r>
              <a:rPr lang="en-US" dirty="0" smtClean="0"/>
              <a:t>Figures in the next page shows the ROC curves for detecting </a:t>
            </a:r>
            <a:r>
              <a:rPr lang="en-US" dirty="0"/>
              <a:t>valid PPDU transmissions </a:t>
            </a:r>
            <a:r>
              <a:rPr lang="en-US" dirty="0" smtClean="0"/>
              <a:t>in</a:t>
            </a:r>
          </a:p>
          <a:p>
            <a:pPr lvl="1"/>
            <a:r>
              <a:rPr lang="en-US" dirty="0" smtClean="0"/>
              <a:t>11dB STF-SNR in SCM Urban Macro channel model</a:t>
            </a:r>
          </a:p>
          <a:p>
            <a:pPr lvl="1"/>
            <a:r>
              <a:rPr lang="en-US" dirty="0" smtClean="0"/>
              <a:t>0dB STF-SNR in AWGN channel</a:t>
            </a:r>
          </a:p>
          <a:p>
            <a:pPr lvl="1"/>
            <a:r>
              <a:rPr lang="en-US" dirty="0" smtClean="0"/>
              <a:t>3dB STF-SNR in AWGN channel</a:t>
            </a:r>
          </a:p>
          <a:p>
            <a:r>
              <a:rPr lang="en-US" dirty="0" smtClean="0"/>
              <a:t>Simple correlation algorithm based on STFs is used</a:t>
            </a:r>
          </a:p>
          <a:p>
            <a:r>
              <a:rPr lang="en-US" dirty="0" smtClean="0"/>
              <a:t>It is possible to meet the 90% detection requirement using 40us CCA duration for both bases (fading and AWGN).</a:t>
            </a:r>
          </a:p>
          <a:p>
            <a:pPr lvl="1"/>
            <a:r>
              <a:rPr lang="en-US" dirty="0" smtClean="0"/>
              <a:t>Values less then 40us can be used. However, 40us gives some room in implementation error. For example, a single detection threshold is used across different channel conditions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12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30044</TotalTime>
  <Words>845</Words>
  <Application>Microsoft Office PowerPoint</Application>
  <PresentationFormat>On-screen Show (4:3)</PresentationFormat>
  <Paragraphs>148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11ah Interframe Spacing Values</vt:lpstr>
      <vt:lpstr>Slide 2</vt:lpstr>
      <vt:lpstr>Slide 3</vt:lpstr>
      <vt:lpstr>Introduction</vt:lpstr>
      <vt:lpstr>Definitions</vt:lpstr>
      <vt:lpstr>Definitions</vt:lpstr>
      <vt:lpstr>Values</vt:lpstr>
      <vt:lpstr>CCA Time: Theoretical considerations</vt:lpstr>
      <vt:lpstr>CCA Time: Practical requirements</vt:lpstr>
      <vt:lpstr>CCA Results – Urban Macro</vt:lpstr>
      <vt:lpstr>CCA Results – AWGN</vt:lpstr>
      <vt:lpstr>CCA Results – AWGN</vt:lpstr>
      <vt:lpstr>Slot Time</vt:lpstr>
      <vt:lpstr>SIFS</vt:lpstr>
      <vt:lpstr>SIFS: Multiple of symbol duration</vt:lpstr>
      <vt:lpstr>Pre-motion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11ah Interframe-spacing values</dc:title>
  <dc:creator>tyucek@qca.qualcomm.com</dc:creator>
  <cp:lastModifiedBy>Vermani, Sameer</cp:lastModifiedBy>
  <cp:revision>837</cp:revision>
  <cp:lastPrinted>1998-02-10T13:28:06Z</cp:lastPrinted>
  <dcterms:created xsi:type="dcterms:W3CDTF">2007-05-21T21:00:37Z</dcterms:created>
  <dcterms:modified xsi:type="dcterms:W3CDTF">2012-09-18T21:11:31Z</dcterms:modified>
</cp:coreProperties>
</file>