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20" r:id="rId2"/>
    <p:sldId id="321" r:id="rId3"/>
    <p:sldId id="322" r:id="rId4"/>
    <p:sldId id="34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7" r:id="rId14"/>
    <p:sldId id="336" r:id="rId15"/>
    <p:sldId id="348" r:id="rId16"/>
    <p:sldId id="342" r:id="rId17"/>
    <p:sldId id="346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80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B05363D-26DD-4F58-AE40-E56C96493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0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0953695-CCAC-417B-BB57-5399F9630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958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DEC64D3C-7AEC-4355-9399-0604DCBA11DD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FBB84D-2431-4B02-932E-D840017E2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69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4B19E79-AD5D-414B-B396-B6AC72EE7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8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65D1AF-7463-4192-A1A8-424FECA6A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9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F5EDC4-A949-4047-95A8-36AE2F915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2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285B56C-1113-4D3E-AE45-5F0A59200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7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F24F0A-5BAA-4467-B3CD-FCEB05B4F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9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5B65A9-47B3-4F9D-B425-060FC457E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39B813-7F6A-44FB-9D3E-14A423F35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0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CDDBB-15D8-4E2F-807F-9235B578C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3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CF189E-0CB4-4226-BCBC-AC37523BE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6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1ACBA3-AB0C-45EF-9D0A-C618BFD09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4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87519" y="6475413"/>
            <a:ext cx="18564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802.11-12/1104r0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762000"/>
          </a:xfrm>
          <a:noFill/>
        </p:spPr>
        <p:txBody>
          <a:bodyPr/>
          <a:lstStyle/>
          <a:p>
            <a:r>
              <a:rPr lang="en-US" dirty="0" smtClean="0"/>
              <a:t>11ah Interframe Spacing Values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2012-09-17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71457" y="21717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Tevfik Yucek, Qualcomm Inc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191274"/>
              </p:ext>
            </p:extLst>
          </p:nvPr>
        </p:nvGraphicFramePr>
        <p:xfrm>
          <a:off x="1000335" y="2552700"/>
          <a:ext cx="7229475" cy="388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Document" r:id="rId4" imgW="10220643" imgH="5504435" progId="Word.Document.8">
                  <p:embed/>
                </p:oleObj>
              </mc:Choice>
              <mc:Fallback>
                <p:oleObj name="Document" r:id="rId4" imgW="10220643" imgH="5504435" progId="Word.Document.8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335" y="2552700"/>
                        <a:ext cx="7229475" cy="388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586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CCA Results – Urban Macro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1447800"/>
            <a:ext cx="837680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6687519" y="6475413"/>
            <a:ext cx="18564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Tevfik Yucek, Qualcomm Inc.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239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CCA Results – AWGN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1504950"/>
            <a:ext cx="8477250" cy="4858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Tevfik Yucek,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1297932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CCA Results – AWGN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599"/>
            <a:ext cx="8153400" cy="4672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929890"/>
            <a:ext cx="4510088" cy="2584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 bwMode="auto">
          <a:xfrm>
            <a:off x="914400" y="1790699"/>
            <a:ext cx="1676400" cy="117729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014725" y="1826664"/>
            <a:ext cx="4631145" cy="13335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961930" y="2584090"/>
            <a:ext cx="2009870" cy="26353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Tevfik Yucek,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17096457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Slot Time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697234"/>
              </p:ext>
            </p:extLst>
          </p:nvPr>
        </p:nvGraphicFramePr>
        <p:xfrm>
          <a:off x="457199" y="1676401"/>
          <a:ext cx="7532845" cy="4243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259"/>
                <a:gridCol w="1976907"/>
                <a:gridCol w="2150679"/>
              </a:tblGrid>
              <a:tr h="7976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11ah</a:t>
                      </a:r>
                      <a:endParaRPr lang="en-US" dirty="0"/>
                    </a:p>
                  </a:txBody>
                  <a:tcPr/>
                </a:tc>
              </a:tr>
              <a:tr h="483626">
                <a:tc>
                  <a:txBody>
                    <a:bodyPr/>
                    <a:lstStyle/>
                    <a:p>
                      <a:r>
                        <a:rPr lang="en-US" u="none" strike="noStrike" dirty="0" smtClean="0">
                          <a:effectLst/>
                        </a:rPr>
                        <a:t>CCA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483626">
                <a:tc>
                  <a:txBody>
                    <a:bodyPr/>
                    <a:lstStyle/>
                    <a:p>
                      <a:r>
                        <a:rPr lang="en-US" u="none" strike="noStrike" dirty="0" smtClean="0">
                          <a:effectLst/>
                        </a:rPr>
                        <a:t>Air</a:t>
                      </a:r>
                      <a:r>
                        <a:rPr lang="en-US" u="none" strike="noStrike" baseline="0" dirty="0" smtClean="0">
                          <a:effectLst/>
                        </a:rPr>
                        <a:t> Propagation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514038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aMACProcessingDelay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1481290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aRxTxTurnaroundTime</a:t>
                      </a:r>
                      <a:r>
                        <a:rPr lang="en-US" u="none" strike="noStrike" dirty="0" smtClean="0">
                          <a:effectLst/>
                        </a:rPr>
                        <a:t> (</a:t>
                      </a:r>
                      <a:r>
                        <a:rPr lang="en-US" u="none" strike="noStrike" dirty="0" err="1" smtClean="0">
                          <a:effectLst/>
                        </a:rPr>
                        <a:t>aTxPLCPDelay+aRxTxSwitchTime+aTxRampOnTime+aTxRFDelay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(1, 0.25,</a:t>
                      </a:r>
                      <a:r>
                        <a:rPr lang="en-US" baseline="0" dirty="0" smtClean="0"/>
                        <a:t> 0.25, 0.5)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5.5 (0+0.25+0.25+5)</a:t>
                      </a:r>
                      <a:endParaRPr lang="en-US" dirty="0"/>
                    </a:p>
                  </a:txBody>
                  <a:tcPr/>
                </a:tc>
              </a:tr>
              <a:tr h="48362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SlotTime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51.5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smtClean="0">
                          <a:sym typeface="Wingdings" pitchFamily="2" charset="2"/>
                        </a:rPr>
                        <a:t> 52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Tevfik Yucek,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25592020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SIFS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817662"/>
              </p:ext>
            </p:extLst>
          </p:nvPr>
        </p:nvGraphicFramePr>
        <p:xfrm>
          <a:off x="533399" y="1905000"/>
          <a:ext cx="7879101" cy="3978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1785"/>
                <a:gridCol w="2051421"/>
                <a:gridCol w="2265895"/>
              </a:tblGrid>
              <a:tr h="7734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11n/ac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11ah</a:t>
                      </a:r>
                      <a:endParaRPr lang="en-US" dirty="0"/>
                    </a:p>
                  </a:txBody>
                  <a:tcPr/>
                </a:tc>
              </a:tr>
              <a:tr h="441946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aRxRFDelay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41946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aRxPLCPDelay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125</a:t>
                      </a:r>
                      <a:endParaRPr lang="en-US" dirty="0"/>
                    </a:p>
                  </a:txBody>
                  <a:tcPr/>
                </a:tc>
              </a:tr>
              <a:tr h="442672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aMACProcessingDelay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1436325">
                <a:tc>
                  <a:txBody>
                    <a:bodyPr/>
                    <a:lstStyle/>
                    <a:p>
                      <a:r>
                        <a:rPr lang="en-US" u="none" strike="noStrike" dirty="0" err="1" smtClean="0">
                          <a:effectLst/>
                        </a:rPr>
                        <a:t>aRxTxTurnaroundTime</a:t>
                      </a:r>
                      <a:r>
                        <a:rPr lang="en-US" u="none" strike="noStrike" baseline="0" dirty="0" smtClean="0">
                          <a:effectLst/>
                        </a:rPr>
                        <a:t> (</a:t>
                      </a:r>
                      <a:r>
                        <a:rPr lang="en-US" u="none" strike="noStrike" dirty="0" err="1" smtClean="0">
                          <a:effectLst/>
                        </a:rPr>
                        <a:t>aTxPLCPDelay+aRxTxSwitchTime+aTxRampOnTime+aTxRFDelay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(1, 0.25,</a:t>
                      </a:r>
                      <a:r>
                        <a:rPr lang="en-US" baseline="0" dirty="0" smtClean="0"/>
                        <a:t> 0.25, 0.5)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15.5 (10+0.25+0.25+5)</a:t>
                      </a:r>
                      <a:endParaRPr lang="en-US" dirty="0"/>
                    </a:p>
                  </a:txBody>
                  <a:tcPr/>
                </a:tc>
              </a:tr>
              <a:tr h="441946">
                <a:tc>
                  <a:txBody>
                    <a:bodyPr/>
                    <a:lstStyle/>
                    <a:p>
                      <a:r>
                        <a:rPr lang="en-US" dirty="0" smtClean="0"/>
                        <a:t>SIFS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155.5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smtClean="0">
                          <a:sym typeface="Wingdings" pitchFamily="2" charset="2"/>
                        </a:rPr>
                        <a:t> 156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Tevfik Yucek,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30171293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SIFS: </a:t>
            </a:r>
            <a:r>
              <a:rPr lang="en-US" dirty="0"/>
              <a:t>Multiple of symbol duration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propose to use 160us SIFS time which is a multiple of 40us symbol duration (normal GI)</a:t>
            </a:r>
          </a:p>
          <a:p>
            <a:r>
              <a:rPr lang="en-US" dirty="0"/>
              <a:t>This is less efficient but it would allow to the NAV to be expressed in terms of </a:t>
            </a:r>
            <a:r>
              <a:rPr lang="en-US" dirty="0" smtClean="0"/>
              <a:t>symbol duration, </a:t>
            </a:r>
            <a:r>
              <a:rPr lang="en-US" dirty="0"/>
              <a:t>allowing for compressed representation of Duration/NAV field in MAC/PHY fields.</a:t>
            </a:r>
          </a:p>
          <a:p>
            <a:r>
              <a:rPr lang="en-US" dirty="0" smtClean="0"/>
              <a:t>If </a:t>
            </a:r>
            <a:r>
              <a:rPr lang="en-US" dirty="0"/>
              <a:t>any transmission in a TXOP uses short GI, the duration defined by 40us unit might be slightly longer than the actual transmission sequence, but the difference is less than 1 symbol; which should not cause big impact</a:t>
            </a:r>
          </a:p>
          <a:p>
            <a:pPr lvl="2"/>
            <a:r>
              <a:rPr lang="en-US" sz="2000" dirty="0"/>
              <a:t>Note that 11ac short GI has similar issue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Tevfik Yucek, Qualcomm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90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  <a:noFill/>
        </p:spPr>
        <p:txBody>
          <a:bodyPr/>
          <a:lstStyle/>
          <a:p>
            <a:r>
              <a:rPr lang="en-US" dirty="0" smtClean="0"/>
              <a:t>Straw Poll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US" dirty="0" smtClean="0"/>
              <a:t>Do you support the following proposed interframe spacing related values</a:t>
            </a:r>
          </a:p>
          <a:p>
            <a:pPr lvl="1"/>
            <a:r>
              <a:rPr lang="en-US" sz="1800" dirty="0" smtClean="0"/>
              <a:t>SIFS=160us, </a:t>
            </a:r>
          </a:p>
          <a:p>
            <a:pPr lvl="1"/>
            <a:r>
              <a:rPr lang="en-US" sz="1800" dirty="0" smtClean="0"/>
              <a:t>Slot=52us</a:t>
            </a:r>
          </a:p>
          <a:p>
            <a:pPr lvl="1"/>
            <a:r>
              <a:rPr lang="en-US" sz="1800" dirty="0" err="1" smtClean="0"/>
              <a:t>aCCATime</a:t>
            </a:r>
            <a:r>
              <a:rPr lang="en-US" sz="1800" dirty="0" smtClean="0"/>
              <a:t> = 40us</a:t>
            </a:r>
          </a:p>
          <a:p>
            <a:pPr lvl="1"/>
            <a:r>
              <a:rPr lang="en-US" sz="1800" dirty="0" err="1" smtClean="0"/>
              <a:t>aAirPropagationTime</a:t>
            </a:r>
            <a:r>
              <a:rPr lang="en-US" sz="1800" dirty="0" smtClean="0"/>
              <a:t> = </a:t>
            </a:r>
            <a:r>
              <a:rPr lang="en-US" sz="1800" dirty="0" smtClean="0"/>
              <a:t>6us</a:t>
            </a:r>
            <a:endParaRPr lang="en-US" sz="1200" dirty="0"/>
          </a:p>
          <a:p>
            <a:pPr lvl="1"/>
            <a:endParaRPr lang="en-US" sz="1200" dirty="0" smtClean="0"/>
          </a:p>
          <a:p>
            <a:pPr marL="457200" lvl="1" indent="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sz="1800" dirty="0" smtClean="0"/>
              <a:t>Yes:</a:t>
            </a:r>
          </a:p>
          <a:p>
            <a:pPr lvl="1"/>
            <a:r>
              <a:rPr lang="en-US" sz="1800" dirty="0" smtClean="0"/>
              <a:t>No:</a:t>
            </a:r>
          </a:p>
          <a:p>
            <a:pPr lvl="1"/>
            <a:r>
              <a:rPr lang="en-US" sz="1800" dirty="0" smtClean="0"/>
              <a:t>ABS: </a:t>
            </a:r>
          </a:p>
          <a:p>
            <a:pPr>
              <a:buNone/>
            </a:pPr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0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C3EDCA76-3DB0-422D-A3D7-568DD24BEEE8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Tevfik Yucek,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30920452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IEEE 11-12-0362, On the 802.11ah Performance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Tevfik Yucek,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2742120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Tevfik Yucek,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1067391"/>
              </p:ext>
            </p:extLst>
          </p:nvPr>
        </p:nvGraphicFramePr>
        <p:xfrm>
          <a:off x="769905" y="1321429"/>
          <a:ext cx="7543800" cy="5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Document" r:id="rId3" imgW="8513727" imgH="5585673" progId="Word.Document.8">
                  <p:embed/>
                </p:oleObj>
              </mc:Choice>
              <mc:Fallback>
                <p:oleObj name="Document" r:id="rId3" imgW="8513727" imgH="5585673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05" y="1321429"/>
                        <a:ext cx="7543800" cy="5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722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Tevfik Yucek,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868055"/>
              </p:ext>
            </p:extLst>
          </p:nvPr>
        </p:nvGraphicFramePr>
        <p:xfrm>
          <a:off x="923525" y="1313675"/>
          <a:ext cx="7566025" cy="5267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Document" r:id="rId3" imgW="8513727" imgH="6087841" progId="Word.Document.8">
                  <p:embed/>
                </p:oleObj>
              </mc:Choice>
              <mc:Fallback>
                <p:oleObj name="Document" r:id="rId3" imgW="8513727" imgH="6087841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525" y="1313675"/>
                        <a:ext cx="7566025" cy="52670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759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SIFS time and slot duration are important keeping the overhead small [1</a:t>
            </a:r>
            <a:r>
              <a:rPr lang="en-US" dirty="0" smtClean="0"/>
              <a:t>]</a:t>
            </a:r>
            <a:endParaRPr lang="en-US" dirty="0"/>
          </a:p>
          <a:p>
            <a:r>
              <a:rPr lang="en-US" dirty="0" smtClean="0"/>
              <a:t>We </a:t>
            </a:r>
            <a:r>
              <a:rPr lang="en-US" dirty="0"/>
              <a:t>investigate the components that makes up SIFS and Slot durations and propose values that are suitable for 802.11ah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Tevfik Yucek, Qualcomm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032" y="1600200"/>
            <a:ext cx="773793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87519" y="6475413"/>
            <a:ext cx="1856406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Tevfik Yucek,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443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SIFSTime</a:t>
            </a:r>
            <a:r>
              <a:rPr lang="en-US" dirty="0" smtClean="0"/>
              <a:t> = </a:t>
            </a:r>
            <a:r>
              <a:rPr lang="en-US" u="none" strike="noStrike" dirty="0" err="1" smtClean="0">
                <a:effectLst/>
              </a:rPr>
              <a:t>aRxRFDelay</a:t>
            </a:r>
            <a:r>
              <a:rPr lang="en-US" u="none" strike="noStrike" dirty="0" smtClean="0">
                <a:effectLst/>
              </a:rPr>
              <a:t> + </a:t>
            </a:r>
            <a:r>
              <a:rPr lang="en-US" u="none" strike="noStrike" dirty="0" err="1" smtClean="0">
                <a:effectLst/>
              </a:rPr>
              <a:t>aRxPLCPDelay</a:t>
            </a:r>
            <a:r>
              <a:rPr lang="en-US" u="none" strike="noStrike" dirty="0" smtClean="0">
                <a:effectLst/>
              </a:rPr>
              <a:t> + </a:t>
            </a:r>
            <a:r>
              <a:rPr lang="en-US" u="none" strike="noStrike" dirty="0" err="1" smtClean="0">
                <a:effectLst/>
              </a:rPr>
              <a:t>aMACProcessingDelay</a:t>
            </a:r>
            <a:r>
              <a:rPr lang="en-US" u="none" strike="noStrike" dirty="0" smtClean="0">
                <a:effectLst/>
              </a:rPr>
              <a:t> + </a:t>
            </a:r>
            <a:r>
              <a:rPr lang="en-US" u="none" strike="noStrike" dirty="0" err="1" smtClean="0">
                <a:effectLst/>
              </a:rPr>
              <a:t>aRxTxTurnaroundTime</a:t>
            </a:r>
            <a:r>
              <a:rPr lang="en-US" u="none" strike="noStrike" dirty="0" smtClean="0">
                <a:effectLst/>
              </a:rPr>
              <a:t>.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u="none" strike="noStrike" dirty="0" err="1" smtClean="0">
                <a:effectLst/>
              </a:rPr>
              <a:t>SlotTime</a:t>
            </a:r>
            <a:r>
              <a:rPr lang="en-US" u="none" strike="noStrike" dirty="0" smtClean="0">
                <a:effectLst/>
              </a:rPr>
              <a:t> = </a:t>
            </a:r>
            <a:r>
              <a:rPr lang="en-US" u="none" strike="noStrike" dirty="0" err="1" smtClean="0">
                <a:effectLst/>
              </a:rPr>
              <a:t>aCCATime</a:t>
            </a:r>
            <a:r>
              <a:rPr lang="en-US" u="none" strike="noStrike" dirty="0" smtClean="0">
                <a:effectLst/>
              </a:rPr>
              <a:t> + </a:t>
            </a:r>
            <a:r>
              <a:rPr lang="en-US" u="none" strike="noStrike" dirty="0" err="1" smtClean="0">
                <a:effectLst/>
              </a:rPr>
              <a:t>aRxTxTurnaroundTime</a:t>
            </a:r>
            <a:r>
              <a:rPr lang="en-US" u="none" strike="noStrike" dirty="0" smtClean="0">
                <a:effectLst/>
              </a:rPr>
              <a:t> + </a:t>
            </a:r>
            <a:r>
              <a:rPr lang="en-US" u="none" strike="noStrike" dirty="0" err="1" smtClean="0">
                <a:effectLst/>
              </a:rPr>
              <a:t>aAirPropagationTime</a:t>
            </a:r>
            <a:r>
              <a:rPr lang="en-US" u="none" strike="noStrike" dirty="0" smtClean="0">
                <a:effectLst/>
              </a:rPr>
              <a:t>+ </a:t>
            </a:r>
            <a:r>
              <a:rPr lang="en-US" u="none" strike="noStrike" dirty="0" err="1" smtClean="0">
                <a:effectLst/>
              </a:rPr>
              <a:t>aMACProcessingDelay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6687519" y="6475413"/>
            <a:ext cx="18564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Tevfik Yucek, Qualcomm Inc.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997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aAirPropagationTime</a:t>
            </a:r>
            <a:endParaRPr lang="en-US" dirty="0" smtClean="0"/>
          </a:p>
          <a:p>
            <a:pPr lvl="1"/>
            <a:r>
              <a:rPr lang="en-US" dirty="0" smtClean="0"/>
              <a:t>Twice the propagation time (in microseconds) for a signal to cross the maximum distance between the most distant allowable STAs that are slot synchronized.</a:t>
            </a:r>
          </a:p>
          <a:p>
            <a:pPr lvl="1"/>
            <a:r>
              <a:rPr lang="en-US" dirty="0" smtClean="0"/>
              <a:t>Assuming 300 and 900 meters range for 11n/ac and 11ah respectively, corresponding values are 2us and 6us.</a:t>
            </a:r>
          </a:p>
          <a:p>
            <a:r>
              <a:rPr lang="en-US" dirty="0" err="1" smtClean="0"/>
              <a:t>aRxPLCPDelay</a:t>
            </a:r>
            <a:r>
              <a:rPr lang="en-US" dirty="0" smtClean="0"/>
              <a:t>, </a:t>
            </a:r>
            <a:r>
              <a:rPr lang="en-US" dirty="0" err="1" smtClean="0"/>
              <a:t>aMACProcessingDelay</a:t>
            </a:r>
            <a:r>
              <a:rPr lang="en-US" dirty="0" smtClean="0"/>
              <a:t>, </a:t>
            </a:r>
            <a:r>
              <a:rPr lang="en-US" dirty="0" err="1" smtClean="0"/>
              <a:t>aTxPLCPDelay</a:t>
            </a:r>
            <a:endParaRPr lang="en-US" dirty="0"/>
          </a:p>
          <a:p>
            <a:pPr lvl="1"/>
            <a:r>
              <a:rPr lang="en-US" dirty="0" smtClean="0"/>
              <a:t>These are digital processing delays and depend on the digital clock rate. Assuming 11n/ac baseband is </a:t>
            </a:r>
            <a:r>
              <a:rPr lang="en-US" dirty="0" err="1" smtClean="0"/>
              <a:t>downclocked</a:t>
            </a:r>
            <a:r>
              <a:rPr lang="en-US" dirty="0" smtClean="0"/>
              <a:t> by 10, values need to be increased by 10.</a:t>
            </a:r>
          </a:p>
          <a:p>
            <a:pPr lvl="1"/>
            <a:r>
              <a:rPr lang="en-US" dirty="0" smtClean="0"/>
              <a:t>MAC processing time / </a:t>
            </a:r>
            <a:r>
              <a:rPr lang="en-US" dirty="0" err="1" smtClean="0"/>
              <a:t>TxPLCPDelay</a:t>
            </a:r>
            <a:r>
              <a:rPr lang="en-US" dirty="0" smtClean="0"/>
              <a:t> for Slot is set to zero since the MAC calculation can be done before transmission.</a:t>
            </a:r>
          </a:p>
          <a:p>
            <a:r>
              <a:rPr lang="en-US" dirty="0" err="1" smtClean="0"/>
              <a:t>aTxRampOnTime</a:t>
            </a:r>
            <a:r>
              <a:rPr lang="en-US" dirty="0" smtClean="0"/>
              <a:t> and </a:t>
            </a:r>
            <a:r>
              <a:rPr lang="en-US" dirty="0" err="1" smtClean="0"/>
              <a:t>aRxTxSwitchTime</a:t>
            </a:r>
            <a:r>
              <a:rPr lang="en-US" dirty="0" smtClean="0"/>
              <a:t> are assumed to be the same for 11n/ac and 11ah</a:t>
            </a:r>
          </a:p>
          <a:p>
            <a:r>
              <a:rPr lang="en-US" dirty="0" err="1" smtClean="0"/>
              <a:t>aTxRFDelay</a:t>
            </a:r>
            <a:r>
              <a:rPr lang="en-US" dirty="0" smtClean="0"/>
              <a:t> and </a:t>
            </a:r>
            <a:r>
              <a:rPr lang="en-US" dirty="0" err="1" smtClean="0"/>
              <a:t>aRxRFDelay</a:t>
            </a:r>
            <a:endParaRPr lang="en-US" dirty="0" smtClean="0"/>
          </a:p>
          <a:p>
            <a:pPr lvl="1"/>
            <a:r>
              <a:rPr lang="en-US" dirty="0" smtClean="0"/>
              <a:t>Assuming the same filter order, delay increases 10x due to 10x bandwidth scaling (2MHz vs. 20MHz).</a:t>
            </a:r>
          </a:p>
          <a:p>
            <a:pPr lvl="1"/>
            <a:r>
              <a:rPr lang="en-US" dirty="0" smtClean="0"/>
              <a:t>We assume 1MHz will use the same filter with 2MHz mode. If narrower filters are used, we assume smaller digital delay of 1MHz will compensate the longer filter delay.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6687519" y="6475413"/>
            <a:ext cx="18564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Tevfik Yucek, Qualcomm Inc.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998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CCA Time: Theoretical </a:t>
            </a:r>
            <a:r>
              <a:rPr lang="en-US" dirty="0"/>
              <a:t>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Due to 1/10 clock rate, CCA needs to be increased 10x compared to 11n/ac</a:t>
            </a:r>
          </a:p>
          <a:p>
            <a:pPr lvl="1"/>
            <a:r>
              <a:rPr lang="en-US" dirty="0" smtClean="0"/>
              <a:t>For same signal level, CCA for 1MHz and 2MHz are the same</a:t>
            </a:r>
          </a:p>
          <a:p>
            <a:pPr lvl="1"/>
            <a:r>
              <a:rPr lang="en-US" dirty="0" smtClean="0"/>
              <a:t>For same SNR, 1MHz requires 2x more integration time.</a:t>
            </a:r>
          </a:p>
          <a:p>
            <a:r>
              <a:rPr lang="en-US" dirty="0" smtClean="0"/>
              <a:t>Furthermore, to have the same level of protection for Rep2 packets, CCA time needs to be increased by 2.</a:t>
            </a:r>
          </a:p>
          <a:p>
            <a:pPr lvl="1"/>
            <a:r>
              <a:rPr lang="en-US" dirty="0" smtClean="0"/>
              <a:t>Required SNR is 3dB lower for MCS0 rep2</a:t>
            </a:r>
          </a:p>
          <a:p>
            <a:r>
              <a:rPr lang="en-US" dirty="0" smtClean="0"/>
              <a:t>STFs are power boosted 3dB</a:t>
            </a:r>
          </a:p>
          <a:p>
            <a:r>
              <a:rPr lang="en-US" dirty="0" smtClean="0"/>
              <a:t>This results in </a:t>
            </a:r>
            <a:r>
              <a:rPr lang="en-US" i="1" dirty="0" smtClean="0"/>
              <a:t>theoretical</a:t>
            </a:r>
            <a:r>
              <a:rPr lang="en-US" dirty="0" smtClean="0"/>
              <a:t> value of 4*10*2*2/2 = 80us CCA duration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 bwMode="auto">
          <a:xfrm>
            <a:off x="6687519" y="6475413"/>
            <a:ext cx="18564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Tevfik Yucek, Qualcomm Inc.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4789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/>
              <a:t>CCA </a:t>
            </a:r>
            <a:r>
              <a:rPr lang="en-US" dirty="0" smtClean="0"/>
              <a:t>Time: Practical </a:t>
            </a:r>
            <a:r>
              <a:rPr lang="en-US" dirty="0"/>
              <a:t>requirements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62369"/>
            <a:ext cx="7772400" cy="457019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10% PER point for MCS0-Rep2 requires &gt;8dB SNR at Urban Macro channel model</a:t>
            </a:r>
          </a:p>
          <a:p>
            <a:r>
              <a:rPr lang="en-US" dirty="0" smtClean="0"/>
              <a:t>Figures in the next page shows the ROC curves for detecting </a:t>
            </a:r>
            <a:r>
              <a:rPr lang="en-US" dirty="0"/>
              <a:t>valid PPDU transmissions </a:t>
            </a:r>
            <a:r>
              <a:rPr lang="en-US" dirty="0" smtClean="0"/>
              <a:t>in</a:t>
            </a:r>
          </a:p>
          <a:p>
            <a:pPr lvl="1"/>
            <a:r>
              <a:rPr lang="en-US" dirty="0" smtClean="0"/>
              <a:t>11dB STF-SNR in SCM Urban Macro channel model</a:t>
            </a:r>
          </a:p>
          <a:p>
            <a:pPr lvl="1"/>
            <a:r>
              <a:rPr lang="en-US" dirty="0" smtClean="0"/>
              <a:t>0dB STF-SNR in AWGN channel</a:t>
            </a:r>
          </a:p>
          <a:p>
            <a:pPr lvl="1"/>
            <a:r>
              <a:rPr lang="en-US" dirty="0" smtClean="0"/>
              <a:t>3dB STF-SNR in AWGN channel</a:t>
            </a:r>
          </a:p>
          <a:p>
            <a:r>
              <a:rPr lang="en-US" dirty="0" smtClean="0"/>
              <a:t>Simple correlation algorithm based on STFs is used</a:t>
            </a:r>
          </a:p>
          <a:p>
            <a:r>
              <a:rPr lang="en-US" dirty="0" smtClean="0"/>
              <a:t>It is possible to meet the 90% detection requirement using 40us CCA duration for both bases (fading and AWGN).</a:t>
            </a:r>
          </a:p>
          <a:p>
            <a:pPr lvl="1"/>
            <a:r>
              <a:rPr lang="en-US" dirty="0" smtClean="0"/>
              <a:t>Values less then 40us can be used. However, 40us gives some room in implementation error. For example, a single detection threshold is used across different channel </a:t>
            </a:r>
            <a:r>
              <a:rPr lang="en-US" dirty="0" smtClean="0"/>
              <a:t>conditions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6687519" y="6475413"/>
            <a:ext cx="18564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Tevfik Yucek, Qualcomm Inc.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25169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30040</TotalTime>
  <Words>842</Words>
  <Application>Microsoft Office PowerPoint</Application>
  <PresentationFormat>On-screen Show (4:3)</PresentationFormat>
  <Paragraphs>149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802-11-Submission</vt:lpstr>
      <vt:lpstr>Document</vt:lpstr>
      <vt:lpstr>11ah Interframe Spacing Values</vt:lpstr>
      <vt:lpstr>PowerPoint Presentation</vt:lpstr>
      <vt:lpstr>PowerPoint Presentation</vt:lpstr>
      <vt:lpstr>Introduction</vt:lpstr>
      <vt:lpstr>Definitions</vt:lpstr>
      <vt:lpstr>Definitions</vt:lpstr>
      <vt:lpstr>Values</vt:lpstr>
      <vt:lpstr>CCA Time: Theoretical considerations</vt:lpstr>
      <vt:lpstr>CCA Time: Practical requirements</vt:lpstr>
      <vt:lpstr>CCA Results – Urban Macro</vt:lpstr>
      <vt:lpstr>CCA Results – AWGN</vt:lpstr>
      <vt:lpstr>CCA Results – AWGN</vt:lpstr>
      <vt:lpstr>Slot Time</vt:lpstr>
      <vt:lpstr>SIFS</vt:lpstr>
      <vt:lpstr>SIFS: Multiple of symbol duration</vt:lpstr>
      <vt:lpstr>Straw Poll</vt:lpstr>
      <vt:lpstr>References</vt:lpstr>
    </vt:vector>
  </TitlesOfParts>
  <Company>Qualcomm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11ah Interframe-spacing values</dc:title>
  <dc:creator>tyucek@qca.qualcomm.com</dc:creator>
  <cp:lastModifiedBy>Tevfik Yucek</cp:lastModifiedBy>
  <cp:revision>833</cp:revision>
  <cp:lastPrinted>1998-02-10T13:28:06Z</cp:lastPrinted>
  <dcterms:created xsi:type="dcterms:W3CDTF">2007-05-21T21:00:37Z</dcterms:created>
  <dcterms:modified xsi:type="dcterms:W3CDTF">2012-09-17T20:22:52Z</dcterms:modified>
</cp:coreProperties>
</file>